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55"/>
  </p:notesMasterIdLst>
  <p:handoutMasterIdLst>
    <p:handoutMasterId r:id="rId56"/>
  </p:handoutMasterIdLst>
  <p:sldIdLst>
    <p:sldId id="257" r:id="rId5"/>
    <p:sldId id="318" r:id="rId6"/>
    <p:sldId id="366" r:id="rId7"/>
    <p:sldId id="370" r:id="rId8"/>
    <p:sldId id="371" r:id="rId9"/>
    <p:sldId id="373" r:id="rId10"/>
    <p:sldId id="374" r:id="rId11"/>
    <p:sldId id="323" r:id="rId12"/>
    <p:sldId id="324" r:id="rId13"/>
    <p:sldId id="325" r:id="rId14"/>
    <p:sldId id="326" r:id="rId15"/>
    <p:sldId id="327" r:id="rId16"/>
    <p:sldId id="328" r:id="rId17"/>
    <p:sldId id="329" r:id="rId18"/>
    <p:sldId id="330" r:id="rId19"/>
    <p:sldId id="331" r:id="rId20"/>
    <p:sldId id="332" r:id="rId21"/>
    <p:sldId id="367" r:id="rId22"/>
    <p:sldId id="368" r:id="rId23"/>
    <p:sldId id="335" r:id="rId24"/>
    <p:sldId id="336" r:id="rId25"/>
    <p:sldId id="337" r:id="rId26"/>
    <p:sldId id="375" r:id="rId27"/>
    <p:sldId id="387" r:id="rId28"/>
    <p:sldId id="340" r:id="rId29"/>
    <p:sldId id="341" r:id="rId30"/>
    <p:sldId id="342" r:id="rId31"/>
    <p:sldId id="343" r:id="rId32"/>
    <p:sldId id="379" r:id="rId33"/>
    <p:sldId id="345" r:id="rId34"/>
    <p:sldId id="346" r:id="rId35"/>
    <p:sldId id="347" r:id="rId36"/>
    <p:sldId id="348" r:id="rId37"/>
    <p:sldId id="376" r:id="rId38"/>
    <p:sldId id="350" r:id="rId39"/>
    <p:sldId id="351" r:id="rId40"/>
    <p:sldId id="377" r:id="rId41"/>
    <p:sldId id="353" r:id="rId42"/>
    <p:sldId id="354" r:id="rId43"/>
    <p:sldId id="355" r:id="rId44"/>
    <p:sldId id="388" r:id="rId45"/>
    <p:sldId id="378" r:id="rId46"/>
    <p:sldId id="382" r:id="rId47"/>
    <p:sldId id="383" r:id="rId48"/>
    <p:sldId id="360" r:id="rId49"/>
    <p:sldId id="385" r:id="rId50"/>
    <p:sldId id="362" r:id="rId51"/>
    <p:sldId id="386" r:id="rId52"/>
    <p:sldId id="364" r:id="rId53"/>
    <p:sldId id="381" r:id="rId54"/>
  </p:sldIdLst>
  <p:sldSz cx="9144000" cy="6858000" type="screen4x3"/>
  <p:notesSz cx="6858000" cy="9144000"/>
  <p:embeddedFontLst>
    <p:embeddedFont>
      <p:font typeface="Aharoni" panose="02010803020104030203" pitchFamily="2" charset="-79"/>
      <p:bold r:id="rId57"/>
    </p:embeddedFont>
    <p:embeddedFont>
      <p:font typeface="Calibri" panose="020F0502020204030204" pitchFamily="34" charset="0"/>
      <p:regular r:id="rId58"/>
      <p:bold r:id="rId59"/>
      <p:italic r:id="rId60"/>
      <p:boldItalic r:id="rId61"/>
    </p:embeddedFont>
    <p:embeddedFont>
      <p:font typeface="Agency FB" panose="020B0503020202020204" pitchFamily="34" charset="0"/>
      <p:regular r:id="rId62"/>
      <p:bold r:id="rId63"/>
    </p:embeddedFont>
  </p:embeddedFontLst>
  <p:custDataLst>
    <p:tags r:id="rId64"/>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59">
          <p15:clr>
            <a:srgbClr val="A4A3A4"/>
          </p15:clr>
        </p15:guide>
        <p15:guide id="2" orient="horz" pos="245">
          <p15:clr>
            <a:srgbClr val="A4A3A4"/>
          </p15:clr>
        </p15:guide>
        <p15:guide id="3" orient="horz" pos="665">
          <p15:clr>
            <a:srgbClr val="A4A3A4"/>
          </p15:clr>
        </p15:guide>
        <p15:guide id="4" orient="horz" pos="732">
          <p15:clr>
            <a:srgbClr val="A4A3A4"/>
          </p15:clr>
        </p15:guide>
        <p15:guide id="5" orient="horz" pos="4223">
          <p15:clr>
            <a:srgbClr val="A4A3A4"/>
          </p15:clr>
        </p15:guide>
        <p15:guide id="6" orient="horz" pos="4142">
          <p15:clr>
            <a:srgbClr val="A4A3A4"/>
          </p15:clr>
        </p15:guide>
        <p15:guide id="7" orient="horz" pos="4090">
          <p15:clr>
            <a:srgbClr val="A4A3A4"/>
          </p15:clr>
        </p15:guide>
        <p15:guide id="8" orient="horz" pos="811">
          <p15:clr>
            <a:srgbClr val="A4A3A4"/>
          </p15:clr>
        </p15:guide>
        <p15:guide id="9" orient="horz" pos="2451">
          <p15:clr>
            <a:srgbClr val="A4A3A4"/>
          </p15:clr>
        </p15:guide>
        <p15:guide id="10" pos="287">
          <p15:clr>
            <a:srgbClr val="A4A3A4"/>
          </p15:clr>
        </p15:guide>
        <p15:guide id="11" pos="5473">
          <p15:clr>
            <a:srgbClr val="A4A3A4"/>
          </p15:clr>
        </p15:guide>
        <p15:guide id="12" pos="2845">
          <p15:clr>
            <a:srgbClr val="A4A3A4"/>
          </p15:clr>
        </p15:guide>
        <p15:guide id="13" pos="2915">
          <p15:clr>
            <a:srgbClr val="A4A3A4"/>
          </p15:clr>
        </p15:guide>
        <p15:guide id="14" pos="2881">
          <p15:clr>
            <a:srgbClr val="A4A3A4"/>
          </p15:clr>
        </p15:guide>
        <p15:guide id="15" pos="5504">
          <p15:clr>
            <a:srgbClr val="A4A3A4"/>
          </p15:clr>
        </p15:guide>
        <p15:guide id="16" pos="1970">
          <p15:clr>
            <a:srgbClr val="A4A3A4"/>
          </p15:clr>
        </p15:guide>
        <p15:guide id="17" pos="3790">
          <p15:clr>
            <a:srgbClr val="A4A3A4"/>
          </p15:clr>
        </p15:guide>
        <p15:guide id="18" pos="3721">
          <p15:clr>
            <a:srgbClr val="A4A3A4"/>
          </p15:clr>
        </p15:guide>
        <p15:guide id="19" pos="2037">
          <p15:clr>
            <a:srgbClr val="A4A3A4"/>
          </p15:clr>
        </p15:guide>
        <p15:guide id="20" orient="horz" pos="741">
          <p15:clr>
            <a:srgbClr val="A4A3A4"/>
          </p15:clr>
        </p15:guide>
        <p15:guide id="21" orient="horz" pos="4065">
          <p15:clr>
            <a:srgbClr val="A4A3A4"/>
          </p15:clr>
        </p15:guide>
        <p15:guide id="22" orient="horz" pos="2441">
          <p15:clr>
            <a:srgbClr val="A4A3A4"/>
          </p15:clr>
        </p15:guide>
        <p15:guide id="23" pos="2813">
          <p15:clr>
            <a:srgbClr val="A4A3A4"/>
          </p15:clr>
        </p15:guide>
        <p15:guide id="24" pos="2948">
          <p15:clr>
            <a:srgbClr val="A4A3A4"/>
          </p15:clr>
        </p15:guide>
        <p15:guide id="25" pos="2061">
          <p15:clr>
            <a:srgbClr val="A4A3A4"/>
          </p15:clr>
        </p15:guide>
        <p15:guide id="26" pos="3699">
          <p15:clr>
            <a:srgbClr val="A4A3A4"/>
          </p15:clr>
        </p15:guide>
        <p15:guide id="27" pos="1925">
          <p15:clr>
            <a:srgbClr val="A4A3A4"/>
          </p15:clr>
        </p15:guide>
        <p15:guide id="28" pos="38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LO" initials="DLO " lastIdx="23" clrIdx="0"/>
  <p:cmAuthor id="1" name="Rachael Willis" initials="RW"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CCC"/>
    <a:srgbClr val="FFFFFF"/>
    <a:srgbClr val="551155"/>
    <a:srgbClr val="2F539C"/>
    <a:srgbClr val="003344"/>
    <a:srgbClr val="666666"/>
    <a:srgbClr val="008899"/>
    <a:srgbClr val="408FCD"/>
    <a:srgbClr val="5375AD"/>
    <a:srgbClr val="778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002" autoAdjust="0"/>
    <p:restoredTop sz="99071" autoAdjust="0"/>
  </p:normalViewPr>
  <p:slideViewPr>
    <p:cSldViewPr snapToGrid="0" snapToObjects="1" showGuides="1">
      <p:cViewPr>
        <p:scale>
          <a:sx n="125" d="100"/>
          <a:sy n="125" d="100"/>
        </p:scale>
        <p:origin x="-480" y="-96"/>
      </p:cViewPr>
      <p:guideLst>
        <p:guide orient="horz" pos="2159"/>
        <p:guide orient="horz" pos="232"/>
        <p:guide orient="horz" pos="526"/>
        <p:guide orient="horz" pos="582"/>
        <p:guide orient="horz" pos="4225"/>
        <p:guide orient="horz" pos="4142"/>
        <p:guide orient="horz" pos="707"/>
        <p:guide orient="horz" pos="3990"/>
        <p:guide orient="horz" pos="2335"/>
        <p:guide orient="horz" pos="1121"/>
        <p:guide orient="horz" pos="1697"/>
        <p:guide pos="293"/>
        <p:guide pos="2881"/>
        <p:guide pos="5472"/>
        <p:guide pos="2813"/>
        <p:guide pos="2948"/>
        <p:guide pos="2061"/>
        <p:guide pos="3699"/>
        <p:guide pos="192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openxmlformats.org/officeDocument/2006/relationships/font" Target="fonts/font7.fntdata"/><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2017176362486754E-2"/>
          <c:y val="8.3462228691346771E-2"/>
          <c:w val="0.91743086923493311"/>
          <c:h val="0.69917138698419934"/>
        </c:manualLayout>
      </c:layout>
      <c:areaChart>
        <c:grouping val="standard"/>
        <c:varyColors val="0"/>
        <c:ser>
          <c:idx val="0"/>
          <c:order val="0"/>
          <c:tx>
            <c:strRef>
              <c:f>Sheet1!$B$1</c:f>
              <c:strCache>
                <c:ptCount val="1"/>
                <c:pt idx="0">
                  <c:v>Virtual Nodes</c:v>
                </c:pt>
              </c:strCache>
            </c:strRef>
          </c:tx>
          <c:cat>
            <c:numRef>
              <c:f>Sheet1!$A$2:$A$37</c:f>
              <c:numCache>
                <c:formatCode>General</c:formatCode>
                <c:ptCount val="36"/>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numCache>
            </c:numRef>
          </c:cat>
          <c:val>
            <c:numRef>
              <c:f>Sheet1!$B$2:$B$37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2</c:v>
                </c:pt>
                <c:pt idx="17">
                  <c:v>3</c:v>
                </c:pt>
                <c:pt idx="18">
                  <c:v>4</c:v>
                </c:pt>
                <c:pt idx="19">
                  <c:v>5</c:v>
                </c:pt>
                <c:pt idx="20">
                  <c:v>6</c:v>
                </c:pt>
                <c:pt idx="21">
                  <c:v>8</c:v>
                </c:pt>
                <c:pt idx="22">
                  <c:v>10</c:v>
                </c:pt>
                <c:pt idx="23">
                  <c:v>12</c:v>
                </c:pt>
                <c:pt idx="24">
                  <c:v>14</c:v>
                </c:pt>
                <c:pt idx="25">
                  <c:v>17</c:v>
                </c:pt>
                <c:pt idx="26">
                  <c:v>20</c:v>
                </c:pt>
                <c:pt idx="27">
                  <c:v>23</c:v>
                </c:pt>
                <c:pt idx="28">
                  <c:v>26</c:v>
                </c:pt>
                <c:pt idx="29">
                  <c:v>31</c:v>
                </c:pt>
                <c:pt idx="30">
                  <c:v>43</c:v>
                </c:pt>
                <c:pt idx="31">
                  <c:v>57</c:v>
                </c:pt>
                <c:pt idx="32">
                  <c:v>73</c:v>
                </c:pt>
                <c:pt idx="33">
                  <c:v>90</c:v>
                </c:pt>
                <c:pt idx="34">
                  <c:v>110</c:v>
                </c:pt>
                <c:pt idx="35">
                  <c:v>133</c:v>
                </c:pt>
              </c:numCache>
            </c:numRef>
          </c:val>
        </c:ser>
        <c:ser>
          <c:idx val="1"/>
          <c:order val="1"/>
          <c:tx>
            <c:strRef>
              <c:f>Sheet1!$C$1</c:f>
              <c:strCache>
                <c:ptCount val="1"/>
                <c:pt idx="0">
                  <c:v>Physical Hardware</c:v>
                </c:pt>
              </c:strCache>
            </c:strRef>
          </c:tx>
          <c:cat>
            <c:numRef>
              <c:f>Sheet1!$A$2:$A$37</c:f>
              <c:numCache>
                <c:formatCode>General</c:formatCode>
                <c:ptCount val="36"/>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numCache>
            </c:numRef>
          </c:cat>
          <c:val>
            <c:numRef>
              <c:f>Sheet1!$C$2:$C$37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2</c:v>
                </c:pt>
                <c:pt idx="17">
                  <c:v>3</c:v>
                </c:pt>
                <c:pt idx="18">
                  <c:v>4</c:v>
                </c:pt>
                <c:pt idx="19">
                  <c:v>5</c:v>
                </c:pt>
                <c:pt idx="20">
                  <c:v>6</c:v>
                </c:pt>
                <c:pt idx="21">
                  <c:v>8</c:v>
                </c:pt>
                <c:pt idx="22">
                  <c:v>10</c:v>
                </c:pt>
                <c:pt idx="23">
                  <c:v>12</c:v>
                </c:pt>
                <c:pt idx="24">
                  <c:v>14</c:v>
                </c:pt>
                <c:pt idx="25">
                  <c:v>16</c:v>
                </c:pt>
                <c:pt idx="26">
                  <c:v>17.5</c:v>
                </c:pt>
                <c:pt idx="27">
                  <c:v>19</c:v>
                </c:pt>
                <c:pt idx="28">
                  <c:v>19.5</c:v>
                </c:pt>
                <c:pt idx="29">
                  <c:v>16</c:v>
                </c:pt>
                <c:pt idx="30">
                  <c:v>17</c:v>
                </c:pt>
                <c:pt idx="31">
                  <c:v>18</c:v>
                </c:pt>
                <c:pt idx="32">
                  <c:v>19</c:v>
                </c:pt>
                <c:pt idx="33">
                  <c:v>21</c:v>
                </c:pt>
                <c:pt idx="34">
                  <c:v>22</c:v>
                </c:pt>
                <c:pt idx="35">
                  <c:v>23</c:v>
                </c:pt>
              </c:numCache>
            </c:numRef>
          </c:val>
        </c:ser>
        <c:dLbls>
          <c:showLegendKey val="0"/>
          <c:showVal val="0"/>
          <c:showCatName val="0"/>
          <c:showSerName val="0"/>
          <c:showPercent val="0"/>
          <c:showBubbleSize val="0"/>
        </c:dLbls>
        <c:axId val="45434752"/>
        <c:axId val="45436288"/>
      </c:areaChart>
      <c:catAx>
        <c:axId val="45434752"/>
        <c:scaling>
          <c:orientation val="minMax"/>
        </c:scaling>
        <c:delete val="0"/>
        <c:axPos val="b"/>
        <c:numFmt formatCode="General" sourceLinked="1"/>
        <c:majorTickMark val="out"/>
        <c:minorTickMark val="none"/>
        <c:tickLblPos val="nextTo"/>
        <c:crossAx val="45436288"/>
        <c:crosses val="autoZero"/>
        <c:auto val="1"/>
        <c:lblAlgn val="ctr"/>
        <c:lblOffset val="100"/>
        <c:noMultiLvlLbl val="0"/>
      </c:catAx>
      <c:valAx>
        <c:axId val="45436288"/>
        <c:scaling>
          <c:orientation val="minMax"/>
        </c:scaling>
        <c:delete val="0"/>
        <c:axPos val="l"/>
        <c:numFmt formatCode="General" sourceLinked="1"/>
        <c:majorTickMark val="out"/>
        <c:minorTickMark val="none"/>
        <c:tickLblPos val="nextTo"/>
        <c:crossAx val="45434752"/>
        <c:crosses val="autoZero"/>
        <c:crossBetween val="midCat"/>
      </c:valAx>
    </c:plotArea>
    <c:legend>
      <c:legendPos val="b"/>
      <c:layout/>
      <c:overlay val="0"/>
    </c:legend>
    <c:plotVisOnly val="1"/>
    <c:dispBlanksAs val="zero"/>
    <c:showDLblsOverMax val="0"/>
  </c:chart>
  <c:txPr>
    <a:bodyPr/>
    <a:lstStyle/>
    <a:p>
      <a:pPr>
        <a:defRPr sz="10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070B4-70E0-452C-96A9-88423653D189}" type="doc">
      <dgm:prSet loTypeId="urn:microsoft.com/office/officeart/2005/8/layout/pyramid1" loCatId="pyramid" qsTypeId="urn:microsoft.com/office/officeart/2005/8/quickstyle/simple1" qsCatId="simple" csTypeId="urn:microsoft.com/office/officeart/2005/8/colors/colorful3" csCatId="colorful" phldr="1"/>
      <dgm:spPr/>
    </dgm:pt>
    <dgm:pt modelId="{A2F39012-2F76-475E-9E16-EB33FB6CE080}">
      <dgm:prSet custT="1"/>
      <dgm:spPr>
        <a:xfrm>
          <a:off x="0" y="6006667"/>
          <a:ext cx="9145016" cy="546060"/>
        </a:xfrm>
        <a:solidFill>
          <a:schemeClr val="tx2">
            <a:lumMod val="50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chemeClr val="bg1"/>
              </a:solidFill>
              <a:latin typeface="Calibri"/>
              <a:ea typeface="+mn-ea"/>
              <a:cs typeface="+mn-cs"/>
            </a:rPr>
            <a:t>Hardware management</a:t>
          </a:r>
          <a:endParaRPr lang="en-GB" sz="1600" dirty="0">
            <a:solidFill>
              <a:schemeClr val="bg1"/>
            </a:solidFill>
            <a:latin typeface="Calibri"/>
            <a:ea typeface="+mn-ea"/>
            <a:cs typeface="+mn-cs"/>
          </a:endParaRPr>
        </a:p>
      </dgm:t>
    </dgm:pt>
    <dgm:pt modelId="{6012F23F-4C1F-4F5B-90FE-C5DD3B811450}" type="parTrans" cxnId="{19F35CD3-5485-4CF7-85B5-EB5234B0A78B}">
      <dgm:prSet/>
      <dgm:spPr/>
      <dgm:t>
        <a:bodyPr/>
        <a:lstStyle/>
        <a:p>
          <a:endParaRPr lang="en-GB" sz="3600"/>
        </a:p>
      </dgm:t>
    </dgm:pt>
    <dgm:pt modelId="{38325993-F417-463F-90EC-3073C849C425}" type="sibTrans" cxnId="{19F35CD3-5485-4CF7-85B5-EB5234B0A78B}">
      <dgm:prSet/>
      <dgm:spPr/>
      <dgm:t>
        <a:bodyPr/>
        <a:lstStyle/>
        <a:p>
          <a:endParaRPr lang="en-GB" sz="3600"/>
        </a:p>
      </dgm:t>
    </dgm:pt>
    <dgm:pt modelId="{B232BAC0-9A19-4104-BB22-143670A03DB3}">
      <dgm:prSet custT="1"/>
      <dgm:spPr>
        <a:xfrm>
          <a:off x="381042" y="5460606"/>
          <a:ext cx="8382931" cy="546060"/>
        </a:xfrm>
        <a:solidFill>
          <a:schemeClr val="tx1">
            <a:lumMod val="75000"/>
            <a:lumOff val="25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chemeClr val="bg1"/>
              </a:solidFill>
              <a:latin typeface="Calibri"/>
              <a:ea typeface="+mn-ea"/>
              <a:cs typeface="+mn-cs"/>
            </a:rPr>
            <a:t>Basic Infrastructure orchestration</a:t>
          </a:r>
          <a:endParaRPr lang="en-GB" sz="1600" dirty="0">
            <a:solidFill>
              <a:schemeClr val="bg1"/>
            </a:solidFill>
            <a:latin typeface="Calibri"/>
            <a:ea typeface="+mn-ea"/>
            <a:cs typeface="+mn-cs"/>
          </a:endParaRPr>
        </a:p>
      </dgm:t>
    </dgm:pt>
    <dgm:pt modelId="{41564336-B549-41FB-A8EE-A051BC2B1961}" type="parTrans" cxnId="{D4B060D5-3790-4981-96FA-2AD8750319E6}">
      <dgm:prSet/>
      <dgm:spPr/>
      <dgm:t>
        <a:bodyPr/>
        <a:lstStyle/>
        <a:p>
          <a:endParaRPr lang="en-GB" sz="3600"/>
        </a:p>
      </dgm:t>
    </dgm:pt>
    <dgm:pt modelId="{FB959378-BCD3-4E38-9279-7CE7DD058FF9}" type="sibTrans" cxnId="{D4B060D5-3790-4981-96FA-2AD8750319E6}">
      <dgm:prSet/>
      <dgm:spPr/>
      <dgm:t>
        <a:bodyPr/>
        <a:lstStyle/>
        <a:p>
          <a:endParaRPr lang="en-GB" sz="3600"/>
        </a:p>
      </dgm:t>
    </dgm:pt>
    <dgm:pt modelId="{1129C655-5363-4DDA-9CDD-8A9FFC9DC593}">
      <dgm:prSet custT="1"/>
      <dgm:spPr>
        <a:xfrm>
          <a:off x="762084" y="4914546"/>
          <a:ext cx="7620846" cy="546060"/>
        </a:xfrm>
        <a:solidFill>
          <a:schemeClr val="tx1">
            <a:lumMod val="65000"/>
            <a:lumOff val="35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chemeClr val="bg1"/>
              </a:solidFill>
              <a:latin typeface="Calibri"/>
              <a:ea typeface="+mn-ea"/>
              <a:cs typeface="+mn-cs"/>
            </a:rPr>
            <a:t>Platform Infrastructure orchestration</a:t>
          </a:r>
          <a:endParaRPr lang="en-GB" sz="1600" dirty="0">
            <a:solidFill>
              <a:schemeClr val="bg1"/>
            </a:solidFill>
            <a:latin typeface="Calibri"/>
            <a:ea typeface="+mn-ea"/>
            <a:cs typeface="+mn-cs"/>
          </a:endParaRPr>
        </a:p>
      </dgm:t>
    </dgm:pt>
    <dgm:pt modelId="{8245D83A-F9DE-4A91-9B4A-D96407D500AF}" type="parTrans" cxnId="{77275FD3-5F44-49C1-847D-80367BEEBE52}">
      <dgm:prSet/>
      <dgm:spPr/>
      <dgm:t>
        <a:bodyPr/>
        <a:lstStyle/>
        <a:p>
          <a:endParaRPr lang="en-GB" sz="3600"/>
        </a:p>
      </dgm:t>
    </dgm:pt>
    <dgm:pt modelId="{C44BB4F6-A68A-4FC9-9D01-C3693467F476}" type="sibTrans" cxnId="{77275FD3-5F44-49C1-847D-80367BEEBE52}">
      <dgm:prSet/>
      <dgm:spPr/>
      <dgm:t>
        <a:bodyPr/>
        <a:lstStyle/>
        <a:p>
          <a:endParaRPr lang="en-GB" sz="3600"/>
        </a:p>
      </dgm:t>
    </dgm:pt>
    <dgm:pt modelId="{CAA833B2-B120-4125-8DFF-C7989AE8B390}">
      <dgm:prSet custT="1"/>
      <dgm:spPr>
        <a:xfrm>
          <a:off x="1143126" y="4368485"/>
          <a:ext cx="6858762" cy="546060"/>
        </a:xfrm>
        <a:solidFill>
          <a:schemeClr val="tx1">
            <a:lumMod val="50000"/>
            <a:lumOff val="50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chemeClr val="bg1"/>
              </a:solidFill>
              <a:latin typeface="Calibri"/>
              <a:ea typeface="+mn-ea"/>
              <a:cs typeface="+mn-cs"/>
            </a:rPr>
            <a:t>Execution architecture</a:t>
          </a:r>
          <a:endParaRPr lang="en-GB" sz="1600" dirty="0">
            <a:solidFill>
              <a:schemeClr val="bg1"/>
            </a:solidFill>
            <a:latin typeface="Calibri"/>
            <a:ea typeface="+mn-ea"/>
            <a:cs typeface="+mn-cs"/>
          </a:endParaRPr>
        </a:p>
      </dgm:t>
    </dgm:pt>
    <dgm:pt modelId="{623ACBD7-D2B8-45AC-A4BB-96BEE666FF2F}" type="parTrans" cxnId="{6D7E4DF2-C75E-40C3-A473-F3E071494539}">
      <dgm:prSet/>
      <dgm:spPr/>
      <dgm:t>
        <a:bodyPr/>
        <a:lstStyle/>
        <a:p>
          <a:endParaRPr lang="en-GB" sz="3600"/>
        </a:p>
      </dgm:t>
    </dgm:pt>
    <dgm:pt modelId="{47B20CF5-3C27-4E5C-B261-AF84CE53BB37}" type="sibTrans" cxnId="{6D7E4DF2-C75E-40C3-A473-F3E071494539}">
      <dgm:prSet/>
      <dgm:spPr/>
      <dgm:t>
        <a:bodyPr/>
        <a:lstStyle/>
        <a:p>
          <a:endParaRPr lang="en-GB" sz="3600"/>
        </a:p>
      </dgm:t>
    </dgm:pt>
    <dgm:pt modelId="{81C98235-1067-437A-A24A-9B3161C0C02F}">
      <dgm:prSet custT="1"/>
      <dgm:spPr>
        <a:xfrm>
          <a:off x="1905211" y="3276364"/>
          <a:ext cx="5334592" cy="546060"/>
        </a:xfrm>
        <a:solidFill>
          <a:schemeClr val="tx2">
            <a:lumMod val="40000"/>
            <a:lumOff val="60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ysClr val="windowText" lastClr="000000">
                  <a:hueOff val="0"/>
                  <a:satOff val="0"/>
                  <a:lumOff val="0"/>
                  <a:alphaOff val="0"/>
                </a:sysClr>
              </a:solidFill>
              <a:latin typeface="Calibri"/>
              <a:ea typeface="+mn-ea"/>
              <a:cs typeface="+mn-cs"/>
            </a:rPr>
            <a:t>Deployment architecture</a:t>
          </a:r>
          <a:endParaRPr lang="en-GB" sz="1600" dirty="0">
            <a:solidFill>
              <a:sysClr val="windowText" lastClr="000000">
                <a:hueOff val="0"/>
                <a:satOff val="0"/>
                <a:lumOff val="0"/>
                <a:alphaOff val="0"/>
              </a:sysClr>
            </a:solidFill>
            <a:latin typeface="Calibri"/>
            <a:ea typeface="+mn-ea"/>
            <a:cs typeface="+mn-cs"/>
          </a:endParaRPr>
        </a:p>
      </dgm:t>
    </dgm:pt>
    <dgm:pt modelId="{38F6C4B5-F4D0-4D72-B611-CAE20D9C9334}" type="parTrans" cxnId="{C88FC669-81B2-471D-8295-8CA7CA1755C6}">
      <dgm:prSet/>
      <dgm:spPr/>
      <dgm:t>
        <a:bodyPr/>
        <a:lstStyle/>
        <a:p>
          <a:endParaRPr lang="en-GB" sz="3600"/>
        </a:p>
      </dgm:t>
    </dgm:pt>
    <dgm:pt modelId="{C0BE8758-4138-4586-A406-F6E70329F99B}" type="sibTrans" cxnId="{C88FC669-81B2-471D-8295-8CA7CA1755C6}">
      <dgm:prSet/>
      <dgm:spPr/>
      <dgm:t>
        <a:bodyPr/>
        <a:lstStyle/>
        <a:p>
          <a:endParaRPr lang="en-GB" sz="3600"/>
        </a:p>
      </dgm:t>
    </dgm:pt>
    <dgm:pt modelId="{B33B40E2-7DF1-4AAC-B640-781A17BCB89F}">
      <dgm:prSet custT="1"/>
      <dgm:spPr>
        <a:xfrm>
          <a:off x="1524169" y="3822424"/>
          <a:ext cx="6096677" cy="546060"/>
        </a:xfrm>
        <a:solidFill>
          <a:schemeClr val="tx2">
            <a:lumMod val="60000"/>
            <a:lumOff val="40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ysClr val="windowText" lastClr="000000">
                  <a:hueOff val="0"/>
                  <a:satOff val="0"/>
                  <a:lumOff val="0"/>
                  <a:alphaOff val="0"/>
                </a:sysClr>
              </a:solidFill>
              <a:latin typeface="Calibri"/>
              <a:ea typeface="+mn-ea"/>
              <a:cs typeface="+mn-cs"/>
            </a:rPr>
            <a:t>Logical environment separation</a:t>
          </a:r>
          <a:endParaRPr lang="en-GB" sz="1600" dirty="0">
            <a:solidFill>
              <a:sysClr val="windowText" lastClr="000000">
                <a:hueOff val="0"/>
                <a:satOff val="0"/>
                <a:lumOff val="0"/>
                <a:alphaOff val="0"/>
              </a:sysClr>
            </a:solidFill>
            <a:latin typeface="Calibri"/>
            <a:ea typeface="+mn-ea"/>
            <a:cs typeface="+mn-cs"/>
          </a:endParaRPr>
        </a:p>
      </dgm:t>
    </dgm:pt>
    <dgm:pt modelId="{D0405FB4-9946-465F-900F-027AACBB8B94}" type="parTrans" cxnId="{DAA63F35-9A57-4EDD-94A3-E9B5F89BE84B}">
      <dgm:prSet/>
      <dgm:spPr/>
      <dgm:t>
        <a:bodyPr/>
        <a:lstStyle/>
        <a:p>
          <a:endParaRPr lang="en-GB" sz="3600"/>
        </a:p>
      </dgm:t>
    </dgm:pt>
    <dgm:pt modelId="{4E81CD8B-53B2-4A41-B32B-4E61F929E01B}" type="sibTrans" cxnId="{DAA63F35-9A57-4EDD-94A3-E9B5F89BE84B}">
      <dgm:prSet/>
      <dgm:spPr/>
      <dgm:t>
        <a:bodyPr/>
        <a:lstStyle/>
        <a:p>
          <a:endParaRPr lang="en-GB" sz="3600"/>
        </a:p>
      </dgm:t>
    </dgm:pt>
    <dgm:pt modelId="{A916CDC6-132B-498A-80DF-AD84CCE36AB6}">
      <dgm:prSet custT="1"/>
      <dgm:spPr>
        <a:xfrm>
          <a:off x="3429381" y="1092121"/>
          <a:ext cx="2286254" cy="546060"/>
        </a:xfrm>
        <a:solidFill>
          <a:srgbClr val="9BBB59">
            <a:hueOff val="2045503"/>
            <a:satOff val="-3069"/>
            <a:lumOff val="-499"/>
            <a:alphaOff val="0"/>
          </a:srgbClr>
        </a:solidFill>
        <a:ln w="25400" cap="flat" cmpd="sng" algn="ctr">
          <a:solidFill>
            <a:sysClr val="window" lastClr="FFFFFF">
              <a:hueOff val="0"/>
              <a:satOff val="0"/>
              <a:lumOff val="0"/>
              <a:alphaOff val="0"/>
            </a:sysClr>
          </a:solidFill>
          <a:prstDash val="solid"/>
        </a:ln>
        <a:effectLst/>
      </dgm:spPr>
      <dgm:t>
        <a:bodyPr/>
        <a:lstStyle/>
        <a:p>
          <a:endParaRPr lang="en-GB" sz="2400" dirty="0">
            <a:solidFill>
              <a:sysClr val="windowText" lastClr="000000">
                <a:hueOff val="0"/>
                <a:satOff val="0"/>
                <a:lumOff val="0"/>
                <a:alphaOff val="0"/>
              </a:sysClr>
            </a:solidFill>
            <a:latin typeface="Calibri"/>
            <a:ea typeface="+mn-ea"/>
            <a:cs typeface="+mn-cs"/>
          </a:endParaRPr>
        </a:p>
      </dgm:t>
    </dgm:pt>
    <dgm:pt modelId="{02A9AF8C-6F1E-42F7-886F-2E3786EC301C}" type="parTrans" cxnId="{08DA5DF9-6C58-4E9A-8EE8-B492DBCC7C7E}">
      <dgm:prSet/>
      <dgm:spPr/>
      <dgm:t>
        <a:bodyPr/>
        <a:lstStyle/>
        <a:p>
          <a:endParaRPr lang="en-GB" sz="2000"/>
        </a:p>
      </dgm:t>
    </dgm:pt>
    <dgm:pt modelId="{190EEFD1-CF8E-4CE9-AEF0-2E228646EE24}" type="sibTrans" cxnId="{08DA5DF9-6C58-4E9A-8EE8-B492DBCC7C7E}">
      <dgm:prSet/>
      <dgm:spPr/>
      <dgm:t>
        <a:bodyPr/>
        <a:lstStyle/>
        <a:p>
          <a:endParaRPr lang="en-GB" sz="2000"/>
        </a:p>
      </dgm:t>
    </dgm:pt>
    <dgm:pt modelId="{E5A2E084-3F30-4B0E-9E30-1F11C5568E8D}">
      <dgm:prSet custT="1"/>
      <dgm:spPr>
        <a:xfrm>
          <a:off x="3810423" y="546060"/>
          <a:ext cx="1524169" cy="546060"/>
        </a:xfrm>
        <a:solidFill>
          <a:srgbClr val="9BBB59">
            <a:hueOff val="1022751"/>
            <a:satOff val="-1535"/>
            <a:lumOff val="-250"/>
            <a:alphaOff val="0"/>
          </a:srgbClr>
        </a:solidFill>
        <a:ln w="25400" cap="flat" cmpd="sng" algn="ctr">
          <a:solidFill>
            <a:sysClr val="window" lastClr="FFFFFF">
              <a:hueOff val="0"/>
              <a:satOff val="0"/>
              <a:lumOff val="0"/>
              <a:alphaOff val="0"/>
            </a:sysClr>
          </a:solidFill>
          <a:prstDash val="solid"/>
        </a:ln>
        <a:effectLst/>
      </dgm:spPr>
      <dgm:t>
        <a:bodyPr/>
        <a:lstStyle/>
        <a:p>
          <a:endParaRPr lang="en-GB" sz="2400" dirty="0">
            <a:solidFill>
              <a:sysClr val="windowText" lastClr="000000">
                <a:hueOff val="0"/>
                <a:satOff val="0"/>
                <a:lumOff val="0"/>
                <a:alphaOff val="0"/>
              </a:sysClr>
            </a:solidFill>
            <a:latin typeface="Calibri"/>
            <a:ea typeface="+mn-ea"/>
            <a:cs typeface="+mn-cs"/>
          </a:endParaRPr>
        </a:p>
      </dgm:t>
    </dgm:pt>
    <dgm:pt modelId="{F7603C42-1297-4017-AF26-99F6CA415668}" type="parTrans" cxnId="{C3F9693B-19E5-400C-87FD-10E23FD6AEFF}">
      <dgm:prSet/>
      <dgm:spPr/>
      <dgm:t>
        <a:bodyPr/>
        <a:lstStyle/>
        <a:p>
          <a:endParaRPr lang="en-GB" sz="2000"/>
        </a:p>
      </dgm:t>
    </dgm:pt>
    <dgm:pt modelId="{7E77F11A-0C09-426E-8891-540713DF6FCE}" type="sibTrans" cxnId="{C3F9693B-19E5-400C-87FD-10E23FD6AEFF}">
      <dgm:prSet/>
      <dgm:spPr/>
      <dgm:t>
        <a:bodyPr/>
        <a:lstStyle/>
        <a:p>
          <a:endParaRPr lang="en-GB" sz="2000"/>
        </a:p>
      </dgm:t>
    </dgm:pt>
    <dgm:pt modelId="{083B16D9-7165-43EF-B48A-5F98B62C5AD7}">
      <dgm:prSet custT="1"/>
      <dgm:spPr>
        <a:xfrm>
          <a:off x="4191465" y="0"/>
          <a:ext cx="762084" cy="546060"/>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GB" sz="2400" dirty="0">
            <a:solidFill>
              <a:sysClr val="windowText" lastClr="000000">
                <a:hueOff val="0"/>
                <a:satOff val="0"/>
                <a:lumOff val="0"/>
                <a:alphaOff val="0"/>
              </a:sysClr>
            </a:solidFill>
            <a:latin typeface="Calibri"/>
            <a:ea typeface="+mn-ea"/>
            <a:cs typeface="+mn-cs"/>
          </a:endParaRPr>
        </a:p>
      </dgm:t>
    </dgm:pt>
    <dgm:pt modelId="{E39112F9-F2B2-402C-98A3-FADBC83D7A6B}" type="parTrans" cxnId="{0F5F2D8B-0F9B-4FD6-8FC4-662727ECBBAB}">
      <dgm:prSet/>
      <dgm:spPr/>
      <dgm:t>
        <a:bodyPr/>
        <a:lstStyle/>
        <a:p>
          <a:endParaRPr lang="en-GB" sz="2000"/>
        </a:p>
      </dgm:t>
    </dgm:pt>
    <dgm:pt modelId="{AA950BD8-D87F-4CF8-A32C-DBFAB3298E77}" type="sibTrans" cxnId="{0F5F2D8B-0F9B-4FD6-8FC4-662727ECBBAB}">
      <dgm:prSet/>
      <dgm:spPr/>
      <dgm:t>
        <a:bodyPr/>
        <a:lstStyle/>
        <a:p>
          <a:endParaRPr lang="en-GB" sz="2000"/>
        </a:p>
      </dgm:t>
    </dgm:pt>
    <dgm:pt modelId="{A57184DF-ADDC-4EDF-BA4F-98828FE50680}">
      <dgm:prSet custT="1"/>
      <dgm:spPr>
        <a:xfrm>
          <a:off x="3048338" y="1638182"/>
          <a:ext cx="3048338" cy="546060"/>
        </a:xfrm>
        <a:solidFill>
          <a:srgbClr val="9BBB59">
            <a:hueOff val="3068254"/>
            <a:satOff val="-4604"/>
            <a:lumOff val="-749"/>
            <a:alphaOff val="0"/>
          </a:srgbClr>
        </a:solidFill>
        <a:ln w="25400" cap="flat" cmpd="sng" algn="ctr">
          <a:solidFill>
            <a:sysClr val="window" lastClr="FFFFFF">
              <a:hueOff val="0"/>
              <a:satOff val="0"/>
              <a:lumOff val="0"/>
              <a:alphaOff val="0"/>
            </a:sysClr>
          </a:solidFill>
          <a:prstDash val="solid"/>
        </a:ln>
        <a:effectLst/>
      </dgm:spPr>
      <dgm:t>
        <a:bodyPr/>
        <a:lstStyle/>
        <a:p>
          <a:endParaRPr lang="en-GB" sz="2400" dirty="0">
            <a:solidFill>
              <a:sysClr val="windowText" lastClr="000000">
                <a:hueOff val="0"/>
                <a:satOff val="0"/>
                <a:lumOff val="0"/>
                <a:alphaOff val="0"/>
              </a:sysClr>
            </a:solidFill>
            <a:latin typeface="Calibri"/>
            <a:ea typeface="+mn-ea"/>
            <a:cs typeface="+mn-cs"/>
          </a:endParaRPr>
        </a:p>
      </dgm:t>
    </dgm:pt>
    <dgm:pt modelId="{1B4ADF20-5E96-4E91-A4AB-376435F4F463}" type="sibTrans" cxnId="{E55A0D8F-87EA-43B1-BD06-FE6115954E06}">
      <dgm:prSet/>
      <dgm:spPr/>
      <dgm:t>
        <a:bodyPr/>
        <a:lstStyle/>
        <a:p>
          <a:endParaRPr lang="en-GB" sz="2000"/>
        </a:p>
      </dgm:t>
    </dgm:pt>
    <dgm:pt modelId="{9FBB3B65-4ECC-4AEC-9077-BE55256AC00C}" type="parTrans" cxnId="{E55A0D8F-87EA-43B1-BD06-FE6115954E06}">
      <dgm:prSet/>
      <dgm:spPr/>
      <dgm:t>
        <a:bodyPr/>
        <a:lstStyle/>
        <a:p>
          <a:endParaRPr lang="en-GB" sz="2000"/>
        </a:p>
      </dgm:t>
    </dgm:pt>
    <dgm:pt modelId="{0EB54B10-44ED-459F-94C8-B2889BF80429}">
      <dgm:prSet custT="1"/>
      <dgm:spPr>
        <a:xfrm>
          <a:off x="2286254" y="2730303"/>
          <a:ext cx="4572508" cy="546060"/>
        </a:xfrm>
        <a:solidFill>
          <a:schemeClr val="tx2">
            <a:lumMod val="20000"/>
            <a:lumOff val="80000"/>
          </a:schemeClr>
        </a:solidFill>
        <a:ln w="25400" cap="flat" cmpd="sng" algn="ctr">
          <a:solidFill>
            <a:sysClr val="window" lastClr="FFFFFF">
              <a:hueOff val="0"/>
              <a:satOff val="0"/>
              <a:lumOff val="0"/>
              <a:alphaOff val="0"/>
            </a:sysClr>
          </a:solidFill>
          <a:prstDash val="solid"/>
        </a:ln>
        <a:effectLst/>
      </dgm:spPr>
      <dgm:t>
        <a:bodyPr/>
        <a:lstStyle/>
        <a:p>
          <a:r>
            <a:rPr lang="en-GB" sz="1600" dirty="0" smtClean="0">
              <a:solidFill>
                <a:sysClr val="windowText" lastClr="000000">
                  <a:hueOff val="0"/>
                  <a:satOff val="0"/>
                  <a:lumOff val="0"/>
                  <a:alphaOff val="0"/>
                </a:sysClr>
              </a:solidFill>
              <a:latin typeface="Calibri"/>
              <a:ea typeface="+mn-ea"/>
              <a:cs typeface="+mn-cs"/>
            </a:rPr>
            <a:t>Security model</a:t>
          </a:r>
          <a:endParaRPr lang="en-GB" sz="1600" dirty="0">
            <a:solidFill>
              <a:sysClr val="windowText" lastClr="000000">
                <a:hueOff val="0"/>
                <a:satOff val="0"/>
                <a:lumOff val="0"/>
                <a:alphaOff val="0"/>
              </a:sysClr>
            </a:solidFill>
            <a:latin typeface="Calibri"/>
            <a:ea typeface="+mn-ea"/>
            <a:cs typeface="+mn-cs"/>
          </a:endParaRPr>
        </a:p>
      </dgm:t>
    </dgm:pt>
    <dgm:pt modelId="{5975026D-D42F-43A7-881E-3BDF584C0334}" type="sibTrans" cxnId="{783B156E-33F5-4C3C-9453-2F6C624B3DED}">
      <dgm:prSet/>
      <dgm:spPr/>
      <dgm:t>
        <a:bodyPr/>
        <a:lstStyle/>
        <a:p>
          <a:endParaRPr lang="en-GB" sz="3600"/>
        </a:p>
      </dgm:t>
    </dgm:pt>
    <dgm:pt modelId="{4031929B-8DF8-4246-9F7C-43444F2ACD29}" type="parTrans" cxnId="{783B156E-33F5-4C3C-9453-2F6C624B3DED}">
      <dgm:prSet/>
      <dgm:spPr/>
      <dgm:t>
        <a:bodyPr/>
        <a:lstStyle/>
        <a:p>
          <a:endParaRPr lang="en-GB" sz="3600"/>
        </a:p>
      </dgm:t>
    </dgm:pt>
    <dgm:pt modelId="{D34F26D8-187C-4127-8906-3FAC97D10A74}">
      <dgm:prSet custT="1"/>
      <dgm:spPr>
        <a:xfrm>
          <a:off x="2667296" y="2184242"/>
          <a:ext cx="3810423" cy="546060"/>
        </a:xfrm>
        <a:solidFill>
          <a:srgbClr val="9BBB59">
            <a:hueOff val="4091005"/>
            <a:satOff val="-6138"/>
            <a:lumOff val="-998"/>
            <a:alphaOff val="0"/>
          </a:srgbClr>
        </a:solidFill>
        <a:ln w="25400" cap="flat" cmpd="sng" algn="ctr">
          <a:solidFill>
            <a:sysClr val="window" lastClr="FFFFFF">
              <a:hueOff val="0"/>
              <a:satOff val="0"/>
              <a:lumOff val="0"/>
              <a:alphaOff val="0"/>
            </a:sysClr>
          </a:solidFill>
          <a:prstDash val="solid"/>
        </a:ln>
        <a:effectLst/>
      </dgm:spPr>
      <dgm:t>
        <a:bodyPr/>
        <a:lstStyle/>
        <a:p>
          <a:r>
            <a:rPr lang="en-GB" sz="2400" dirty="0" smtClean="0">
              <a:solidFill>
                <a:sysClr val="windowText" lastClr="000000">
                  <a:hueOff val="0"/>
                  <a:satOff val="0"/>
                  <a:lumOff val="0"/>
                  <a:alphaOff val="0"/>
                </a:sysClr>
              </a:solidFill>
              <a:latin typeface="Calibri"/>
              <a:ea typeface="+mn-ea"/>
              <a:cs typeface="+mn-cs"/>
            </a:rPr>
            <a:t>Business Applications</a:t>
          </a:r>
          <a:endParaRPr lang="en-GB" sz="2400" dirty="0">
            <a:solidFill>
              <a:sysClr val="windowText" lastClr="000000">
                <a:hueOff val="0"/>
                <a:satOff val="0"/>
                <a:lumOff val="0"/>
                <a:alphaOff val="0"/>
              </a:sysClr>
            </a:solidFill>
            <a:latin typeface="Calibri"/>
            <a:ea typeface="+mn-ea"/>
            <a:cs typeface="+mn-cs"/>
          </a:endParaRPr>
        </a:p>
      </dgm:t>
    </dgm:pt>
    <dgm:pt modelId="{7D17EC88-7268-4AC4-A155-226580220A24}" type="sibTrans" cxnId="{0E3694B4-065C-4A3C-A3B9-49EC7EA720B6}">
      <dgm:prSet/>
      <dgm:spPr/>
      <dgm:t>
        <a:bodyPr/>
        <a:lstStyle/>
        <a:p>
          <a:endParaRPr lang="en-GB" sz="3600"/>
        </a:p>
      </dgm:t>
    </dgm:pt>
    <dgm:pt modelId="{14B0279D-4657-4658-AE2F-A04D503F501B}" type="parTrans" cxnId="{0E3694B4-065C-4A3C-A3B9-49EC7EA720B6}">
      <dgm:prSet/>
      <dgm:spPr/>
      <dgm:t>
        <a:bodyPr/>
        <a:lstStyle/>
        <a:p>
          <a:endParaRPr lang="en-GB" sz="3600"/>
        </a:p>
      </dgm:t>
    </dgm:pt>
    <dgm:pt modelId="{9533E164-7276-48B9-BC51-4461FB292B1A}" type="pres">
      <dgm:prSet presAssocID="{6D8070B4-70E0-452C-96A9-88423653D189}" presName="Name0" presStyleCnt="0">
        <dgm:presLayoutVars>
          <dgm:dir/>
          <dgm:animLvl val="lvl"/>
          <dgm:resizeHandles val="exact"/>
        </dgm:presLayoutVars>
      </dgm:prSet>
      <dgm:spPr/>
    </dgm:pt>
    <dgm:pt modelId="{3FAE8E74-0FED-4E2E-B54B-2FF924A4FD9D}" type="pres">
      <dgm:prSet presAssocID="{083B16D9-7165-43EF-B48A-5F98B62C5AD7}" presName="Name8" presStyleCnt="0"/>
      <dgm:spPr/>
    </dgm:pt>
    <dgm:pt modelId="{C21B0CB8-3E54-477E-B183-771D1FBE34AB}" type="pres">
      <dgm:prSet presAssocID="{083B16D9-7165-43EF-B48A-5F98B62C5AD7}" presName="level" presStyleLbl="node1" presStyleIdx="0" presStyleCnt="12">
        <dgm:presLayoutVars>
          <dgm:chMax val="1"/>
          <dgm:bulletEnabled val="1"/>
        </dgm:presLayoutVars>
      </dgm:prSet>
      <dgm:spPr>
        <a:prstGeom prst="trapezoid">
          <a:avLst>
            <a:gd name="adj" fmla="val 69780"/>
          </a:avLst>
        </a:prstGeom>
      </dgm:spPr>
      <dgm:t>
        <a:bodyPr/>
        <a:lstStyle/>
        <a:p>
          <a:endParaRPr lang="en-GB"/>
        </a:p>
      </dgm:t>
    </dgm:pt>
    <dgm:pt modelId="{D6D14B5A-70D3-4871-9632-A996FC9E4F2A}" type="pres">
      <dgm:prSet presAssocID="{083B16D9-7165-43EF-B48A-5F98B62C5AD7}" presName="levelTx" presStyleLbl="revTx" presStyleIdx="0" presStyleCnt="0">
        <dgm:presLayoutVars>
          <dgm:chMax val="1"/>
          <dgm:bulletEnabled val="1"/>
        </dgm:presLayoutVars>
      </dgm:prSet>
      <dgm:spPr/>
      <dgm:t>
        <a:bodyPr/>
        <a:lstStyle/>
        <a:p>
          <a:endParaRPr lang="en-GB"/>
        </a:p>
      </dgm:t>
    </dgm:pt>
    <dgm:pt modelId="{2A358D30-CE55-4C15-A3BD-ED0F24F34CC9}" type="pres">
      <dgm:prSet presAssocID="{E5A2E084-3F30-4B0E-9E30-1F11C5568E8D}" presName="Name8" presStyleCnt="0"/>
      <dgm:spPr/>
    </dgm:pt>
    <dgm:pt modelId="{926F136E-A7E5-45DC-A926-EA9569768829}" type="pres">
      <dgm:prSet presAssocID="{E5A2E084-3F30-4B0E-9E30-1F11C5568E8D}" presName="level" presStyleLbl="node1" presStyleIdx="1" presStyleCnt="12">
        <dgm:presLayoutVars>
          <dgm:chMax val="1"/>
          <dgm:bulletEnabled val="1"/>
        </dgm:presLayoutVars>
      </dgm:prSet>
      <dgm:spPr>
        <a:prstGeom prst="trapezoid">
          <a:avLst>
            <a:gd name="adj" fmla="val 69780"/>
          </a:avLst>
        </a:prstGeom>
      </dgm:spPr>
      <dgm:t>
        <a:bodyPr/>
        <a:lstStyle/>
        <a:p>
          <a:endParaRPr lang="en-GB"/>
        </a:p>
      </dgm:t>
    </dgm:pt>
    <dgm:pt modelId="{1A869AF5-FC9B-44D7-82AB-994FC6E32F56}" type="pres">
      <dgm:prSet presAssocID="{E5A2E084-3F30-4B0E-9E30-1F11C5568E8D}" presName="levelTx" presStyleLbl="revTx" presStyleIdx="0" presStyleCnt="0">
        <dgm:presLayoutVars>
          <dgm:chMax val="1"/>
          <dgm:bulletEnabled val="1"/>
        </dgm:presLayoutVars>
      </dgm:prSet>
      <dgm:spPr/>
      <dgm:t>
        <a:bodyPr/>
        <a:lstStyle/>
        <a:p>
          <a:endParaRPr lang="en-GB"/>
        </a:p>
      </dgm:t>
    </dgm:pt>
    <dgm:pt modelId="{B6F22A59-F7BB-497C-8F84-5F410A137FA9}" type="pres">
      <dgm:prSet presAssocID="{A916CDC6-132B-498A-80DF-AD84CCE36AB6}" presName="Name8" presStyleCnt="0"/>
      <dgm:spPr/>
    </dgm:pt>
    <dgm:pt modelId="{4A40E4E5-9533-47EB-870E-C83369D6B41E}" type="pres">
      <dgm:prSet presAssocID="{A916CDC6-132B-498A-80DF-AD84CCE36AB6}" presName="level" presStyleLbl="node1" presStyleIdx="2" presStyleCnt="12">
        <dgm:presLayoutVars>
          <dgm:chMax val="1"/>
          <dgm:bulletEnabled val="1"/>
        </dgm:presLayoutVars>
      </dgm:prSet>
      <dgm:spPr>
        <a:prstGeom prst="trapezoid">
          <a:avLst>
            <a:gd name="adj" fmla="val 69780"/>
          </a:avLst>
        </a:prstGeom>
      </dgm:spPr>
      <dgm:t>
        <a:bodyPr/>
        <a:lstStyle/>
        <a:p>
          <a:endParaRPr lang="en-GB"/>
        </a:p>
      </dgm:t>
    </dgm:pt>
    <dgm:pt modelId="{A80129CE-3A65-49AB-97D9-2803F24976A9}" type="pres">
      <dgm:prSet presAssocID="{A916CDC6-132B-498A-80DF-AD84CCE36AB6}" presName="levelTx" presStyleLbl="revTx" presStyleIdx="0" presStyleCnt="0">
        <dgm:presLayoutVars>
          <dgm:chMax val="1"/>
          <dgm:bulletEnabled val="1"/>
        </dgm:presLayoutVars>
      </dgm:prSet>
      <dgm:spPr/>
      <dgm:t>
        <a:bodyPr/>
        <a:lstStyle/>
        <a:p>
          <a:endParaRPr lang="en-GB"/>
        </a:p>
      </dgm:t>
    </dgm:pt>
    <dgm:pt modelId="{5170D24B-98D1-4645-BC89-F425251A8D45}" type="pres">
      <dgm:prSet presAssocID="{A57184DF-ADDC-4EDF-BA4F-98828FE50680}" presName="Name8" presStyleCnt="0"/>
      <dgm:spPr/>
    </dgm:pt>
    <dgm:pt modelId="{ACAC50D4-B13A-4BA8-88D1-E3DD3696FD1E}" type="pres">
      <dgm:prSet presAssocID="{A57184DF-ADDC-4EDF-BA4F-98828FE50680}" presName="level" presStyleLbl="node1" presStyleIdx="3" presStyleCnt="12">
        <dgm:presLayoutVars>
          <dgm:chMax val="1"/>
          <dgm:bulletEnabled val="1"/>
        </dgm:presLayoutVars>
      </dgm:prSet>
      <dgm:spPr>
        <a:prstGeom prst="trapezoid">
          <a:avLst>
            <a:gd name="adj" fmla="val 69780"/>
          </a:avLst>
        </a:prstGeom>
      </dgm:spPr>
      <dgm:t>
        <a:bodyPr/>
        <a:lstStyle/>
        <a:p>
          <a:endParaRPr lang="en-GB"/>
        </a:p>
      </dgm:t>
    </dgm:pt>
    <dgm:pt modelId="{9563F7C3-E9FB-4E45-A602-0BDE653B041C}" type="pres">
      <dgm:prSet presAssocID="{A57184DF-ADDC-4EDF-BA4F-98828FE50680}" presName="levelTx" presStyleLbl="revTx" presStyleIdx="0" presStyleCnt="0">
        <dgm:presLayoutVars>
          <dgm:chMax val="1"/>
          <dgm:bulletEnabled val="1"/>
        </dgm:presLayoutVars>
      </dgm:prSet>
      <dgm:spPr/>
      <dgm:t>
        <a:bodyPr/>
        <a:lstStyle/>
        <a:p>
          <a:endParaRPr lang="en-GB"/>
        </a:p>
      </dgm:t>
    </dgm:pt>
    <dgm:pt modelId="{4638D67C-EB1D-407B-8008-D651FDD63853}" type="pres">
      <dgm:prSet presAssocID="{D34F26D8-187C-4127-8906-3FAC97D10A74}" presName="Name8" presStyleCnt="0"/>
      <dgm:spPr/>
    </dgm:pt>
    <dgm:pt modelId="{2FF7D92B-13C2-467E-8EAF-FED58CC267D9}" type="pres">
      <dgm:prSet presAssocID="{D34F26D8-187C-4127-8906-3FAC97D10A74}" presName="level" presStyleLbl="node1" presStyleIdx="4" presStyleCnt="12">
        <dgm:presLayoutVars>
          <dgm:chMax val="1"/>
          <dgm:bulletEnabled val="1"/>
        </dgm:presLayoutVars>
      </dgm:prSet>
      <dgm:spPr>
        <a:prstGeom prst="trapezoid">
          <a:avLst>
            <a:gd name="adj" fmla="val 69780"/>
          </a:avLst>
        </a:prstGeom>
      </dgm:spPr>
      <dgm:t>
        <a:bodyPr/>
        <a:lstStyle/>
        <a:p>
          <a:endParaRPr lang="en-GB"/>
        </a:p>
      </dgm:t>
    </dgm:pt>
    <dgm:pt modelId="{C5AF0F63-F31C-4528-8F3F-C37998EB7D98}" type="pres">
      <dgm:prSet presAssocID="{D34F26D8-187C-4127-8906-3FAC97D10A74}" presName="levelTx" presStyleLbl="revTx" presStyleIdx="0" presStyleCnt="0">
        <dgm:presLayoutVars>
          <dgm:chMax val="1"/>
          <dgm:bulletEnabled val="1"/>
        </dgm:presLayoutVars>
      </dgm:prSet>
      <dgm:spPr/>
      <dgm:t>
        <a:bodyPr/>
        <a:lstStyle/>
        <a:p>
          <a:endParaRPr lang="en-GB"/>
        </a:p>
      </dgm:t>
    </dgm:pt>
    <dgm:pt modelId="{CF370856-E290-4769-9154-C95936EF9059}" type="pres">
      <dgm:prSet presAssocID="{0EB54B10-44ED-459F-94C8-B2889BF80429}" presName="Name8" presStyleCnt="0"/>
      <dgm:spPr/>
    </dgm:pt>
    <dgm:pt modelId="{5675648F-2D56-4881-A663-ABF19459047C}" type="pres">
      <dgm:prSet presAssocID="{0EB54B10-44ED-459F-94C8-B2889BF80429}" presName="level" presStyleLbl="node1" presStyleIdx="5"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50EF2A78-4D09-406D-AC8D-244370667E33}" type="pres">
      <dgm:prSet presAssocID="{0EB54B10-44ED-459F-94C8-B2889BF80429}" presName="levelTx" presStyleLbl="revTx" presStyleIdx="0" presStyleCnt="0">
        <dgm:presLayoutVars>
          <dgm:chMax val="1"/>
          <dgm:bulletEnabled val="1"/>
        </dgm:presLayoutVars>
      </dgm:prSet>
      <dgm:spPr/>
      <dgm:t>
        <a:bodyPr/>
        <a:lstStyle/>
        <a:p>
          <a:endParaRPr lang="en-GB"/>
        </a:p>
      </dgm:t>
    </dgm:pt>
    <dgm:pt modelId="{E3E9B3C5-55EC-4DFC-8A95-E9FD36AB3C4B}" type="pres">
      <dgm:prSet presAssocID="{81C98235-1067-437A-A24A-9B3161C0C02F}" presName="Name8" presStyleCnt="0"/>
      <dgm:spPr/>
    </dgm:pt>
    <dgm:pt modelId="{5279A26D-5DE8-4E1C-B6D7-4893795EAE70}" type="pres">
      <dgm:prSet presAssocID="{81C98235-1067-437A-A24A-9B3161C0C02F}" presName="level" presStyleLbl="node1" presStyleIdx="6"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51CA0CC0-AED9-4A1E-A92E-CF65844BC588}" type="pres">
      <dgm:prSet presAssocID="{81C98235-1067-437A-A24A-9B3161C0C02F}" presName="levelTx" presStyleLbl="revTx" presStyleIdx="0" presStyleCnt="0">
        <dgm:presLayoutVars>
          <dgm:chMax val="1"/>
          <dgm:bulletEnabled val="1"/>
        </dgm:presLayoutVars>
      </dgm:prSet>
      <dgm:spPr/>
      <dgm:t>
        <a:bodyPr/>
        <a:lstStyle/>
        <a:p>
          <a:endParaRPr lang="en-GB"/>
        </a:p>
      </dgm:t>
    </dgm:pt>
    <dgm:pt modelId="{6DC47871-EAB2-42E7-89A3-6649E8334721}" type="pres">
      <dgm:prSet presAssocID="{B33B40E2-7DF1-4AAC-B640-781A17BCB89F}" presName="Name8" presStyleCnt="0"/>
      <dgm:spPr/>
    </dgm:pt>
    <dgm:pt modelId="{48DDF527-D84D-451B-B001-9BC551A622E6}" type="pres">
      <dgm:prSet presAssocID="{B33B40E2-7DF1-4AAC-B640-781A17BCB89F}" presName="level" presStyleLbl="node1" presStyleIdx="7"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A6E71C5D-7EE6-4A2D-8ECA-80EAE2945433}" type="pres">
      <dgm:prSet presAssocID="{B33B40E2-7DF1-4AAC-B640-781A17BCB89F}" presName="levelTx" presStyleLbl="revTx" presStyleIdx="0" presStyleCnt="0">
        <dgm:presLayoutVars>
          <dgm:chMax val="1"/>
          <dgm:bulletEnabled val="1"/>
        </dgm:presLayoutVars>
      </dgm:prSet>
      <dgm:spPr/>
      <dgm:t>
        <a:bodyPr/>
        <a:lstStyle/>
        <a:p>
          <a:endParaRPr lang="en-GB"/>
        </a:p>
      </dgm:t>
    </dgm:pt>
    <dgm:pt modelId="{85070AE1-3B87-4FBB-922F-24CED8EFE337}" type="pres">
      <dgm:prSet presAssocID="{CAA833B2-B120-4125-8DFF-C7989AE8B390}" presName="Name8" presStyleCnt="0"/>
      <dgm:spPr/>
    </dgm:pt>
    <dgm:pt modelId="{0953E533-9F4D-48A7-8A32-DCF033CD894E}" type="pres">
      <dgm:prSet presAssocID="{CAA833B2-B120-4125-8DFF-C7989AE8B390}" presName="level" presStyleLbl="node1" presStyleIdx="8" presStyleCnt="12">
        <dgm:presLayoutVars>
          <dgm:chMax val="1"/>
          <dgm:bulletEnabled val="1"/>
        </dgm:presLayoutVars>
      </dgm:prSet>
      <dgm:spPr>
        <a:prstGeom prst="trapezoid">
          <a:avLst>
            <a:gd name="adj" fmla="val 69780"/>
          </a:avLst>
        </a:prstGeom>
      </dgm:spPr>
      <dgm:t>
        <a:bodyPr/>
        <a:lstStyle/>
        <a:p>
          <a:endParaRPr lang="en-GB"/>
        </a:p>
      </dgm:t>
    </dgm:pt>
    <dgm:pt modelId="{43435184-2DDA-4306-9F9E-78AC060796B1}" type="pres">
      <dgm:prSet presAssocID="{CAA833B2-B120-4125-8DFF-C7989AE8B390}" presName="levelTx" presStyleLbl="revTx" presStyleIdx="0" presStyleCnt="0">
        <dgm:presLayoutVars>
          <dgm:chMax val="1"/>
          <dgm:bulletEnabled val="1"/>
        </dgm:presLayoutVars>
      </dgm:prSet>
      <dgm:spPr/>
      <dgm:t>
        <a:bodyPr/>
        <a:lstStyle/>
        <a:p>
          <a:endParaRPr lang="en-GB"/>
        </a:p>
      </dgm:t>
    </dgm:pt>
    <dgm:pt modelId="{3E6B05BF-9892-4618-B4FF-D00E855BAA84}" type="pres">
      <dgm:prSet presAssocID="{1129C655-5363-4DDA-9CDD-8A9FFC9DC593}" presName="Name8" presStyleCnt="0"/>
      <dgm:spPr/>
    </dgm:pt>
    <dgm:pt modelId="{23AB855B-22F7-4184-A8D0-FC494C2E971A}" type="pres">
      <dgm:prSet presAssocID="{1129C655-5363-4DDA-9CDD-8A9FFC9DC593}" presName="level" presStyleLbl="node1" presStyleIdx="9" presStyleCnt="12">
        <dgm:presLayoutVars>
          <dgm:chMax val="1"/>
          <dgm:bulletEnabled val="1"/>
        </dgm:presLayoutVars>
      </dgm:prSet>
      <dgm:spPr>
        <a:prstGeom prst="trapezoid">
          <a:avLst>
            <a:gd name="adj" fmla="val 69780"/>
          </a:avLst>
        </a:prstGeom>
      </dgm:spPr>
      <dgm:t>
        <a:bodyPr/>
        <a:lstStyle/>
        <a:p>
          <a:endParaRPr lang="en-GB"/>
        </a:p>
      </dgm:t>
    </dgm:pt>
    <dgm:pt modelId="{3FAAAC7D-0ED1-4C28-8915-2219DB60ECCE}" type="pres">
      <dgm:prSet presAssocID="{1129C655-5363-4DDA-9CDD-8A9FFC9DC593}" presName="levelTx" presStyleLbl="revTx" presStyleIdx="0" presStyleCnt="0">
        <dgm:presLayoutVars>
          <dgm:chMax val="1"/>
          <dgm:bulletEnabled val="1"/>
        </dgm:presLayoutVars>
      </dgm:prSet>
      <dgm:spPr/>
      <dgm:t>
        <a:bodyPr/>
        <a:lstStyle/>
        <a:p>
          <a:endParaRPr lang="en-GB"/>
        </a:p>
      </dgm:t>
    </dgm:pt>
    <dgm:pt modelId="{986FA9E5-EB61-4E21-A5BF-D769756F4269}" type="pres">
      <dgm:prSet presAssocID="{B232BAC0-9A19-4104-BB22-143670A03DB3}" presName="Name8" presStyleCnt="0"/>
      <dgm:spPr/>
    </dgm:pt>
    <dgm:pt modelId="{87F45078-CC58-47E3-9544-F2E8F7281A8E}" type="pres">
      <dgm:prSet presAssocID="{B232BAC0-9A19-4104-BB22-143670A03DB3}" presName="level" presStyleLbl="node1" presStyleIdx="10" presStyleCnt="12">
        <dgm:presLayoutVars>
          <dgm:chMax val="1"/>
          <dgm:bulletEnabled val="1"/>
        </dgm:presLayoutVars>
      </dgm:prSet>
      <dgm:spPr>
        <a:prstGeom prst="trapezoid">
          <a:avLst>
            <a:gd name="adj" fmla="val 69780"/>
          </a:avLst>
        </a:prstGeom>
      </dgm:spPr>
      <dgm:t>
        <a:bodyPr/>
        <a:lstStyle/>
        <a:p>
          <a:endParaRPr lang="en-GB"/>
        </a:p>
      </dgm:t>
    </dgm:pt>
    <dgm:pt modelId="{DE529578-3FDC-441A-B35A-23A7C443889A}" type="pres">
      <dgm:prSet presAssocID="{B232BAC0-9A19-4104-BB22-143670A03DB3}" presName="levelTx" presStyleLbl="revTx" presStyleIdx="0" presStyleCnt="0">
        <dgm:presLayoutVars>
          <dgm:chMax val="1"/>
          <dgm:bulletEnabled val="1"/>
        </dgm:presLayoutVars>
      </dgm:prSet>
      <dgm:spPr/>
      <dgm:t>
        <a:bodyPr/>
        <a:lstStyle/>
        <a:p>
          <a:endParaRPr lang="en-GB"/>
        </a:p>
      </dgm:t>
    </dgm:pt>
    <dgm:pt modelId="{3BBCD0B2-4DD9-4C9D-9C15-CAE54BE33A6D}" type="pres">
      <dgm:prSet presAssocID="{A2F39012-2F76-475E-9E16-EB33FB6CE080}" presName="Name8" presStyleCnt="0"/>
      <dgm:spPr/>
    </dgm:pt>
    <dgm:pt modelId="{B6DDE991-22C7-4A31-BF49-5D7E24C7EA36}" type="pres">
      <dgm:prSet presAssocID="{A2F39012-2F76-475E-9E16-EB33FB6CE080}" presName="level" presStyleLbl="node1" presStyleIdx="11" presStyleCnt="12">
        <dgm:presLayoutVars>
          <dgm:chMax val="1"/>
          <dgm:bulletEnabled val="1"/>
        </dgm:presLayoutVars>
      </dgm:prSet>
      <dgm:spPr>
        <a:prstGeom prst="trapezoid">
          <a:avLst>
            <a:gd name="adj" fmla="val 69780"/>
          </a:avLst>
        </a:prstGeom>
      </dgm:spPr>
      <dgm:t>
        <a:bodyPr/>
        <a:lstStyle/>
        <a:p>
          <a:endParaRPr lang="en-GB"/>
        </a:p>
      </dgm:t>
    </dgm:pt>
    <dgm:pt modelId="{E9AC7300-A65C-4913-9C93-C8AED8E2CC15}" type="pres">
      <dgm:prSet presAssocID="{A2F39012-2F76-475E-9E16-EB33FB6CE080}" presName="levelTx" presStyleLbl="revTx" presStyleIdx="0" presStyleCnt="0">
        <dgm:presLayoutVars>
          <dgm:chMax val="1"/>
          <dgm:bulletEnabled val="1"/>
        </dgm:presLayoutVars>
      </dgm:prSet>
      <dgm:spPr/>
      <dgm:t>
        <a:bodyPr/>
        <a:lstStyle/>
        <a:p>
          <a:endParaRPr lang="en-GB"/>
        </a:p>
      </dgm:t>
    </dgm:pt>
  </dgm:ptLst>
  <dgm:cxnLst>
    <dgm:cxn modelId="{0092CA51-EB2A-41C3-990D-88AC240B1BDA}" type="presOf" srcId="{A916CDC6-132B-498A-80DF-AD84CCE36AB6}" destId="{4A40E4E5-9533-47EB-870E-C83369D6B41E}" srcOrd="0" destOrd="0" presId="urn:microsoft.com/office/officeart/2005/8/layout/pyramid1"/>
    <dgm:cxn modelId="{AA56255A-46B7-4F5B-BA7C-FBA601BD178B}" type="presOf" srcId="{083B16D9-7165-43EF-B48A-5F98B62C5AD7}" destId="{D6D14B5A-70D3-4871-9632-A996FC9E4F2A}" srcOrd="1" destOrd="0" presId="urn:microsoft.com/office/officeart/2005/8/layout/pyramid1"/>
    <dgm:cxn modelId="{08DA5DF9-6C58-4E9A-8EE8-B492DBCC7C7E}" srcId="{6D8070B4-70E0-452C-96A9-88423653D189}" destId="{A916CDC6-132B-498A-80DF-AD84CCE36AB6}" srcOrd="2" destOrd="0" parTransId="{02A9AF8C-6F1E-42F7-886F-2E3786EC301C}" sibTransId="{190EEFD1-CF8E-4CE9-AEF0-2E228646EE24}"/>
    <dgm:cxn modelId="{5FFF4280-33DF-4B1E-9F73-2F53727F56C4}" type="presOf" srcId="{CAA833B2-B120-4125-8DFF-C7989AE8B390}" destId="{0953E533-9F4D-48A7-8A32-DCF033CD894E}" srcOrd="0" destOrd="0" presId="urn:microsoft.com/office/officeart/2005/8/layout/pyramid1"/>
    <dgm:cxn modelId="{25F4A24C-47AC-4B5E-AC80-9C70AD8D492C}" type="presOf" srcId="{B232BAC0-9A19-4104-BB22-143670A03DB3}" destId="{DE529578-3FDC-441A-B35A-23A7C443889A}" srcOrd="1" destOrd="0" presId="urn:microsoft.com/office/officeart/2005/8/layout/pyramid1"/>
    <dgm:cxn modelId="{F163EE35-D6CE-4CDD-A80D-316A0EDF4CFB}" type="presOf" srcId="{A916CDC6-132B-498A-80DF-AD84CCE36AB6}" destId="{A80129CE-3A65-49AB-97D9-2803F24976A9}" srcOrd="1" destOrd="0" presId="urn:microsoft.com/office/officeart/2005/8/layout/pyramid1"/>
    <dgm:cxn modelId="{77275FD3-5F44-49C1-847D-80367BEEBE52}" srcId="{6D8070B4-70E0-452C-96A9-88423653D189}" destId="{1129C655-5363-4DDA-9CDD-8A9FFC9DC593}" srcOrd="9" destOrd="0" parTransId="{8245D83A-F9DE-4A91-9B4A-D96407D500AF}" sibTransId="{C44BB4F6-A68A-4FC9-9D01-C3693467F476}"/>
    <dgm:cxn modelId="{02D41D62-FFFB-4767-9AB6-5EB161BFE81D}" type="presOf" srcId="{0EB54B10-44ED-459F-94C8-B2889BF80429}" destId="{5675648F-2D56-4881-A663-ABF19459047C}" srcOrd="0" destOrd="0" presId="urn:microsoft.com/office/officeart/2005/8/layout/pyramid1"/>
    <dgm:cxn modelId="{783B156E-33F5-4C3C-9453-2F6C624B3DED}" srcId="{6D8070B4-70E0-452C-96A9-88423653D189}" destId="{0EB54B10-44ED-459F-94C8-B2889BF80429}" srcOrd="5" destOrd="0" parTransId="{4031929B-8DF8-4246-9F7C-43444F2ACD29}" sibTransId="{5975026D-D42F-43A7-881E-3BDF584C0334}"/>
    <dgm:cxn modelId="{0F5F2D8B-0F9B-4FD6-8FC4-662727ECBBAB}" srcId="{6D8070B4-70E0-452C-96A9-88423653D189}" destId="{083B16D9-7165-43EF-B48A-5F98B62C5AD7}" srcOrd="0" destOrd="0" parTransId="{E39112F9-F2B2-402C-98A3-FADBC83D7A6B}" sibTransId="{AA950BD8-D87F-4CF8-A32C-DBFAB3298E77}"/>
    <dgm:cxn modelId="{E55A0D8F-87EA-43B1-BD06-FE6115954E06}" srcId="{6D8070B4-70E0-452C-96A9-88423653D189}" destId="{A57184DF-ADDC-4EDF-BA4F-98828FE50680}" srcOrd="3" destOrd="0" parTransId="{9FBB3B65-4ECC-4AEC-9077-BE55256AC00C}" sibTransId="{1B4ADF20-5E96-4E91-A4AB-376435F4F463}"/>
    <dgm:cxn modelId="{A132D51A-5032-45F9-ACD0-C8FB883083B1}" type="presOf" srcId="{81C98235-1067-437A-A24A-9B3161C0C02F}" destId="{51CA0CC0-AED9-4A1E-A92E-CF65844BC588}" srcOrd="1" destOrd="0" presId="urn:microsoft.com/office/officeart/2005/8/layout/pyramid1"/>
    <dgm:cxn modelId="{6F319A33-5104-4F33-86D5-28AFD41BB648}" type="presOf" srcId="{D34F26D8-187C-4127-8906-3FAC97D10A74}" destId="{C5AF0F63-F31C-4528-8F3F-C37998EB7D98}" srcOrd="1" destOrd="0" presId="urn:microsoft.com/office/officeart/2005/8/layout/pyramid1"/>
    <dgm:cxn modelId="{D4B060D5-3790-4981-96FA-2AD8750319E6}" srcId="{6D8070B4-70E0-452C-96A9-88423653D189}" destId="{B232BAC0-9A19-4104-BB22-143670A03DB3}" srcOrd="10" destOrd="0" parTransId="{41564336-B549-41FB-A8EE-A051BC2B1961}" sibTransId="{FB959378-BCD3-4E38-9279-7CE7DD058FF9}"/>
    <dgm:cxn modelId="{A41613C5-4898-48AE-B18B-0482F8A1419C}" type="presOf" srcId="{1129C655-5363-4DDA-9CDD-8A9FFC9DC593}" destId="{3FAAAC7D-0ED1-4C28-8915-2219DB60ECCE}" srcOrd="1" destOrd="0" presId="urn:microsoft.com/office/officeart/2005/8/layout/pyramid1"/>
    <dgm:cxn modelId="{C88FC669-81B2-471D-8295-8CA7CA1755C6}" srcId="{6D8070B4-70E0-452C-96A9-88423653D189}" destId="{81C98235-1067-437A-A24A-9B3161C0C02F}" srcOrd="6" destOrd="0" parTransId="{38F6C4B5-F4D0-4D72-B611-CAE20D9C9334}" sibTransId="{C0BE8758-4138-4586-A406-F6E70329F99B}"/>
    <dgm:cxn modelId="{19F35CD3-5485-4CF7-85B5-EB5234B0A78B}" srcId="{6D8070B4-70E0-452C-96A9-88423653D189}" destId="{A2F39012-2F76-475E-9E16-EB33FB6CE080}" srcOrd="11" destOrd="0" parTransId="{6012F23F-4C1F-4F5B-90FE-C5DD3B811450}" sibTransId="{38325993-F417-463F-90EC-3073C849C425}"/>
    <dgm:cxn modelId="{FC237714-C346-4891-BE0E-DB82DC2BB434}" type="presOf" srcId="{81C98235-1067-437A-A24A-9B3161C0C02F}" destId="{5279A26D-5DE8-4E1C-B6D7-4893795EAE70}" srcOrd="0" destOrd="0" presId="urn:microsoft.com/office/officeart/2005/8/layout/pyramid1"/>
    <dgm:cxn modelId="{DAA63F35-9A57-4EDD-94A3-E9B5F89BE84B}" srcId="{6D8070B4-70E0-452C-96A9-88423653D189}" destId="{B33B40E2-7DF1-4AAC-B640-781A17BCB89F}" srcOrd="7" destOrd="0" parTransId="{D0405FB4-9946-465F-900F-027AACBB8B94}" sibTransId="{4E81CD8B-53B2-4A41-B32B-4E61F929E01B}"/>
    <dgm:cxn modelId="{6D7E4DF2-C75E-40C3-A473-F3E071494539}" srcId="{6D8070B4-70E0-452C-96A9-88423653D189}" destId="{CAA833B2-B120-4125-8DFF-C7989AE8B390}" srcOrd="8" destOrd="0" parTransId="{623ACBD7-D2B8-45AC-A4BB-96BEE666FF2F}" sibTransId="{47B20CF5-3C27-4E5C-B261-AF84CE53BB37}"/>
    <dgm:cxn modelId="{C6AD4B42-D63B-437A-9714-39D8BAD0BCDA}" type="presOf" srcId="{E5A2E084-3F30-4B0E-9E30-1F11C5568E8D}" destId="{1A869AF5-FC9B-44D7-82AB-994FC6E32F56}" srcOrd="1" destOrd="0" presId="urn:microsoft.com/office/officeart/2005/8/layout/pyramid1"/>
    <dgm:cxn modelId="{DAF3385B-6D6B-4551-8961-38DEE8AC81A2}" type="presOf" srcId="{E5A2E084-3F30-4B0E-9E30-1F11C5568E8D}" destId="{926F136E-A7E5-45DC-A926-EA9569768829}" srcOrd="0" destOrd="0" presId="urn:microsoft.com/office/officeart/2005/8/layout/pyramid1"/>
    <dgm:cxn modelId="{0206EA00-555B-48CB-991C-DA1B8A16E462}" type="presOf" srcId="{A2F39012-2F76-475E-9E16-EB33FB6CE080}" destId="{B6DDE991-22C7-4A31-BF49-5D7E24C7EA36}" srcOrd="0" destOrd="0" presId="urn:microsoft.com/office/officeart/2005/8/layout/pyramid1"/>
    <dgm:cxn modelId="{CB93B398-018A-4B49-A160-0697DB76363C}" type="presOf" srcId="{083B16D9-7165-43EF-B48A-5F98B62C5AD7}" destId="{C21B0CB8-3E54-477E-B183-771D1FBE34AB}" srcOrd="0" destOrd="0" presId="urn:microsoft.com/office/officeart/2005/8/layout/pyramid1"/>
    <dgm:cxn modelId="{1D887624-9C3B-41DE-982D-A99C866DD4E7}" type="presOf" srcId="{0EB54B10-44ED-459F-94C8-B2889BF80429}" destId="{50EF2A78-4D09-406D-AC8D-244370667E33}" srcOrd="1" destOrd="0" presId="urn:microsoft.com/office/officeart/2005/8/layout/pyramid1"/>
    <dgm:cxn modelId="{959BA879-3A4E-4A14-9020-53D91CACCF07}" type="presOf" srcId="{CAA833B2-B120-4125-8DFF-C7989AE8B390}" destId="{43435184-2DDA-4306-9F9E-78AC060796B1}" srcOrd="1" destOrd="0" presId="urn:microsoft.com/office/officeart/2005/8/layout/pyramid1"/>
    <dgm:cxn modelId="{0E3694B4-065C-4A3C-A3B9-49EC7EA720B6}" srcId="{6D8070B4-70E0-452C-96A9-88423653D189}" destId="{D34F26D8-187C-4127-8906-3FAC97D10A74}" srcOrd="4" destOrd="0" parTransId="{14B0279D-4657-4658-AE2F-A04D503F501B}" sibTransId="{7D17EC88-7268-4AC4-A155-226580220A24}"/>
    <dgm:cxn modelId="{73A2C6DB-B37E-4479-8738-C0376798328A}" type="presOf" srcId="{A2F39012-2F76-475E-9E16-EB33FB6CE080}" destId="{E9AC7300-A65C-4913-9C93-C8AED8E2CC15}" srcOrd="1" destOrd="0" presId="urn:microsoft.com/office/officeart/2005/8/layout/pyramid1"/>
    <dgm:cxn modelId="{14BB2C98-1885-4083-8747-D5A4F6540E2A}" type="presOf" srcId="{B33B40E2-7DF1-4AAC-B640-781A17BCB89F}" destId="{48DDF527-D84D-451B-B001-9BC551A622E6}" srcOrd="0" destOrd="0" presId="urn:microsoft.com/office/officeart/2005/8/layout/pyramid1"/>
    <dgm:cxn modelId="{5A98AF88-D85B-4347-A3B2-76DC4CB5B0F0}" type="presOf" srcId="{1129C655-5363-4DDA-9CDD-8A9FFC9DC593}" destId="{23AB855B-22F7-4184-A8D0-FC494C2E971A}" srcOrd="0" destOrd="0" presId="urn:microsoft.com/office/officeart/2005/8/layout/pyramid1"/>
    <dgm:cxn modelId="{4432F4C2-12BE-4790-B406-C9167AC5E42A}" type="presOf" srcId="{A57184DF-ADDC-4EDF-BA4F-98828FE50680}" destId="{9563F7C3-E9FB-4E45-A602-0BDE653B041C}" srcOrd="1" destOrd="0" presId="urn:microsoft.com/office/officeart/2005/8/layout/pyramid1"/>
    <dgm:cxn modelId="{CBDC5C2A-5335-4B29-B95D-CFB41F350323}" type="presOf" srcId="{D34F26D8-187C-4127-8906-3FAC97D10A74}" destId="{2FF7D92B-13C2-467E-8EAF-FED58CC267D9}" srcOrd="0" destOrd="0" presId="urn:microsoft.com/office/officeart/2005/8/layout/pyramid1"/>
    <dgm:cxn modelId="{B8AE3BA6-8C28-4D4B-B79E-C7F8AD974603}" type="presOf" srcId="{B232BAC0-9A19-4104-BB22-143670A03DB3}" destId="{87F45078-CC58-47E3-9544-F2E8F7281A8E}" srcOrd="0" destOrd="0" presId="urn:microsoft.com/office/officeart/2005/8/layout/pyramid1"/>
    <dgm:cxn modelId="{1834D4AA-1BD1-4123-BCF5-96B7C0A3EE68}" type="presOf" srcId="{6D8070B4-70E0-452C-96A9-88423653D189}" destId="{9533E164-7276-48B9-BC51-4461FB292B1A}" srcOrd="0" destOrd="0" presId="urn:microsoft.com/office/officeart/2005/8/layout/pyramid1"/>
    <dgm:cxn modelId="{0BA69AF7-AE24-410D-A15E-F80F559BB995}" type="presOf" srcId="{A57184DF-ADDC-4EDF-BA4F-98828FE50680}" destId="{ACAC50D4-B13A-4BA8-88D1-E3DD3696FD1E}" srcOrd="0" destOrd="0" presId="urn:microsoft.com/office/officeart/2005/8/layout/pyramid1"/>
    <dgm:cxn modelId="{C3F9693B-19E5-400C-87FD-10E23FD6AEFF}" srcId="{6D8070B4-70E0-452C-96A9-88423653D189}" destId="{E5A2E084-3F30-4B0E-9E30-1F11C5568E8D}" srcOrd="1" destOrd="0" parTransId="{F7603C42-1297-4017-AF26-99F6CA415668}" sibTransId="{7E77F11A-0C09-426E-8891-540713DF6FCE}"/>
    <dgm:cxn modelId="{79C4847A-4AF5-4CEF-B6D9-356D5FE78A5D}" type="presOf" srcId="{B33B40E2-7DF1-4AAC-B640-781A17BCB89F}" destId="{A6E71C5D-7EE6-4A2D-8ECA-80EAE2945433}" srcOrd="1" destOrd="0" presId="urn:microsoft.com/office/officeart/2005/8/layout/pyramid1"/>
    <dgm:cxn modelId="{3937C85D-F6D4-457F-BDE4-8B528F4F8495}" type="presParOf" srcId="{9533E164-7276-48B9-BC51-4461FB292B1A}" destId="{3FAE8E74-0FED-4E2E-B54B-2FF924A4FD9D}" srcOrd="0" destOrd="0" presId="urn:microsoft.com/office/officeart/2005/8/layout/pyramid1"/>
    <dgm:cxn modelId="{3F29FDD7-6BFD-4561-B18A-005E7971C0FA}" type="presParOf" srcId="{3FAE8E74-0FED-4E2E-B54B-2FF924A4FD9D}" destId="{C21B0CB8-3E54-477E-B183-771D1FBE34AB}" srcOrd="0" destOrd="0" presId="urn:microsoft.com/office/officeart/2005/8/layout/pyramid1"/>
    <dgm:cxn modelId="{F8750303-E1CD-4EFC-99FC-62122C097CF0}" type="presParOf" srcId="{3FAE8E74-0FED-4E2E-B54B-2FF924A4FD9D}" destId="{D6D14B5A-70D3-4871-9632-A996FC9E4F2A}" srcOrd="1" destOrd="0" presId="urn:microsoft.com/office/officeart/2005/8/layout/pyramid1"/>
    <dgm:cxn modelId="{70C1AB04-986B-44BE-A69F-4F1854C83AED}" type="presParOf" srcId="{9533E164-7276-48B9-BC51-4461FB292B1A}" destId="{2A358D30-CE55-4C15-A3BD-ED0F24F34CC9}" srcOrd="1" destOrd="0" presId="urn:microsoft.com/office/officeart/2005/8/layout/pyramid1"/>
    <dgm:cxn modelId="{768A262D-DE29-4C91-8B8C-D287531B0118}" type="presParOf" srcId="{2A358D30-CE55-4C15-A3BD-ED0F24F34CC9}" destId="{926F136E-A7E5-45DC-A926-EA9569768829}" srcOrd="0" destOrd="0" presId="urn:microsoft.com/office/officeart/2005/8/layout/pyramid1"/>
    <dgm:cxn modelId="{F4BDF052-E329-4FC6-A612-2E0B376C0891}" type="presParOf" srcId="{2A358D30-CE55-4C15-A3BD-ED0F24F34CC9}" destId="{1A869AF5-FC9B-44D7-82AB-994FC6E32F56}" srcOrd="1" destOrd="0" presId="urn:microsoft.com/office/officeart/2005/8/layout/pyramid1"/>
    <dgm:cxn modelId="{FCD974F8-6284-467F-98AB-C9FDB2568323}" type="presParOf" srcId="{9533E164-7276-48B9-BC51-4461FB292B1A}" destId="{B6F22A59-F7BB-497C-8F84-5F410A137FA9}" srcOrd="2" destOrd="0" presId="urn:microsoft.com/office/officeart/2005/8/layout/pyramid1"/>
    <dgm:cxn modelId="{C2B2D5CA-FA2D-4690-97DF-4ADFB29329E5}" type="presParOf" srcId="{B6F22A59-F7BB-497C-8F84-5F410A137FA9}" destId="{4A40E4E5-9533-47EB-870E-C83369D6B41E}" srcOrd="0" destOrd="0" presId="urn:microsoft.com/office/officeart/2005/8/layout/pyramid1"/>
    <dgm:cxn modelId="{50A5B268-78A1-46A9-8589-1F07CB7EB325}" type="presParOf" srcId="{B6F22A59-F7BB-497C-8F84-5F410A137FA9}" destId="{A80129CE-3A65-49AB-97D9-2803F24976A9}" srcOrd="1" destOrd="0" presId="urn:microsoft.com/office/officeart/2005/8/layout/pyramid1"/>
    <dgm:cxn modelId="{ECCF4984-8FAF-4A9B-A707-2733EB6DEB80}" type="presParOf" srcId="{9533E164-7276-48B9-BC51-4461FB292B1A}" destId="{5170D24B-98D1-4645-BC89-F425251A8D45}" srcOrd="3" destOrd="0" presId="urn:microsoft.com/office/officeart/2005/8/layout/pyramid1"/>
    <dgm:cxn modelId="{BAFB1905-CD27-42B6-AF84-2D4676212F92}" type="presParOf" srcId="{5170D24B-98D1-4645-BC89-F425251A8D45}" destId="{ACAC50D4-B13A-4BA8-88D1-E3DD3696FD1E}" srcOrd="0" destOrd="0" presId="urn:microsoft.com/office/officeart/2005/8/layout/pyramid1"/>
    <dgm:cxn modelId="{393EE659-9BDE-4FA5-A5F9-885E96245B7C}" type="presParOf" srcId="{5170D24B-98D1-4645-BC89-F425251A8D45}" destId="{9563F7C3-E9FB-4E45-A602-0BDE653B041C}" srcOrd="1" destOrd="0" presId="urn:microsoft.com/office/officeart/2005/8/layout/pyramid1"/>
    <dgm:cxn modelId="{29924DB7-2942-407D-B010-846F8E561871}" type="presParOf" srcId="{9533E164-7276-48B9-BC51-4461FB292B1A}" destId="{4638D67C-EB1D-407B-8008-D651FDD63853}" srcOrd="4" destOrd="0" presId="urn:microsoft.com/office/officeart/2005/8/layout/pyramid1"/>
    <dgm:cxn modelId="{CCDD7979-71AE-496F-879A-77C3C9C7BEA1}" type="presParOf" srcId="{4638D67C-EB1D-407B-8008-D651FDD63853}" destId="{2FF7D92B-13C2-467E-8EAF-FED58CC267D9}" srcOrd="0" destOrd="0" presId="urn:microsoft.com/office/officeart/2005/8/layout/pyramid1"/>
    <dgm:cxn modelId="{B54F67A0-BBCE-4873-9D2D-519BAAFFE895}" type="presParOf" srcId="{4638D67C-EB1D-407B-8008-D651FDD63853}" destId="{C5AF0F63-F31C-4528-8F3F-C37998EB7D98}" srcOrd="1" destOrd="0" presId="urn:microsoft.com/office/officeart/2005/8/layout/pyramid1"/>
    <dgm:cxn modelId="{FDEF3F42-AF9F-429B-B1C6-D67BE775F0D2}" type="presParOf" srcId="{9533E164-7276-48B9-BC51-4461FB292B1A}" destId="{CF370856-E290-4769-9154-C95936EF9059}" srcOrd="5" destOrd="0" presId="urn:microsoft.com/office/officeart/2005/8/layout/pyramid1"/>
    <dgm:cxn modelId="{078BC25B-4EF6-475B-AF73-ED872A0B1920}" type="presParOf" srcId="{CF370856-E290-4769-9154-C95936EF9059}" destId="{5675648F-2D56-4881-A663-ABF19459047C}" srcOrd="0" destOrd="0" presId="urn:microsoft.com/office/officeart/2005/8/layout/pyramid1"/>
    <dgm:cxn modelId="{0FA06489-8CF1-4FB3-87C9-8AF8C4C13610}" type="presParOf" srcId="{CF370856-E290-4769-9154-C95936EF9059}" destId="{50EF2A78-4D09-406D-AC8D-244370667E33}" srcOrd="1" destOrd="0" presId="urn:microsoft.com/office/officeart/2005/8/layout/pyramid1"/>
    <dgm:cxn modelId="{12DEFE78-80E7-4CD8-BEED-D3DF323B583C}" type="presParOf" srcId="{9533E164-7276-48B9-BC51-4461FB292B1A}" destId="{E3E9B3C5-55EC-4DFC-8A95-E9FD36AB3C4B}" srcOrd="6" destOrd="0" presId="urn:microsoft.com/office/officeart/2005/8/layout/pyramid1"/>
    <dgm:cxn modelId="{FCB726C0-31C1-4748-BAA5-C3426122E613}" type="presParOf" srcId="{E3E9B3C5-55EC-4DFC-8A95-E9FD36AB3C4B}" destId="{5279A26D-5DE8-4E1C-B6D7-4893795EAE70}" srcOrd="0" destOrd="0" presId="urn:microsoft.com/office/officeart/2005/8/layout/pyramid1"/>
    <dgm:cxn modelId="{DAE6B586-15C0-4DDE-961B-A9D7C85E0615}" type="presParOf" srcId="{E3E9B3C5-55EC-4DFC-8A95-E9FD36AB3C4B}" destId="{51CA0CC0-AED9-4A1E-A92E-CF65844BC588}" srcOrd="1" destOrd="0" presId="urn:microsoft.com/office/officeart/2005/8/layout/pyramid1"/>
    <dgm:cxn modelId="{CF3B249D-AE60-4A8D-881A-2B10DAFED2DD}" type="presParOf" srcId="{9533E164-7276-48B9-BC51-4461FB292B1A}" destId="{6DC47871-EAB2-42E7-89A3-6649E8334721}" srcOrd="7" destOrd="0" presId="urn:microsoft.com/office/officeart/2005/8/layout/pyramid1"/>
    <dgm:cxn modelId="{247B9A6D-A061-41F4-B0F9-1F44F68F0069}" type="presParOf" srcId="{6DC47871-EAB2-42E7-89A3-6649E8334721}" destId="{48DDF527-D84D-451B-B001-9BC551A622E6}" srcOrd="0" destOrd="0" presId="urn:microsoft.com/office/officeart/2005/8/layout/pyramid1"/>
    <dgm:cxn modelId="{499E2738-B9C6-42DE-BB72-14BFD06ADD0A}" type="presParOf" srcId="{6DC47871-EAB2-42E7-89A3-6649E8334721}" destId="{A6E71C5D-7EE6-4A2D-8ECA-80EAE2945433}" srcOrd="1" destOrd="0" presId="urn:microsoft.com/office/officeart/2005/8/layout/pyramid1"/>
    <dgm:cxn modelId="{AE2A03EA-1BC3-48B9-9F0B-A1470BBB54D9}" type="presParOf" srcId="{9533E164-7276-48B9-BC51-4461FB292B1A}" destId="{85070AE1-3B87-4FBB-922F-24CED8EFE337}" srcOrd="8" destOrd="0" presId="urn:microsoft.com/office/officeart/2005/8/layout/pyramid1"/>
    <dgm:cxn modelId="{220796E2-6909-4ECA-9D92-D3F582C90506}" type="presParOf" srcId="{85070AE1-3B87-4FBB-922F-24CED8EFE337}" destId="{0953E533-9F4D-48A7-8A32-DCF033CD894E}" srcOrd="0" destOrd="0" presId="urn:microsoft.com/office/officeart/2005/8/layout/pyramid1"/>
    <dgm:cxn modelId="{6DCC1DCF-5B7E-4ADE-8A10-F5031B3FD6BA}" type="presParOf" srcId="{85070AE1-3B87-4FBB-922F-24CED8EFE337}" destId="{43435184-2DDA-4306-9F9E-78AC060796B1}" srcOrd="1" destOrd="0" presId="urn:microsoft.com/office/officeart/2005/8/layout/pyramid1"/>
    <dgm:cxn modelId="{1733F8E5-67FA-4476-95C2-A56B8CFE96CE}" type="presParOf" srcId="{9533E164-7276-48B9-BC51-4461FB292B1A}" destId="{3E6B05BF-9892-4618-B4FF-D00E855BAA84}" srcOrd="9" destOrd="0" presId="urn:microsoft.com/office/officeart/2005/8/layout/pyramid1"/>
    <dgm:cxn modelId="{6A1208E9-9B61-4C6A-985C-C02CB85EFDCC}" type="presParOf" srcId="{3E6B05BF-9892-4618-B4FF-D00E855BAA84}" destId="{23AB855B-22F7-4184-A8D0-FC494C2E971A}" srcOrd="0" destOrd="0" presId="urn:microsoft.com/office/officeart/2005/8/layout/pyramid1"/>
    <dgm:cxn modelId="{7B77C0CD-8AF9-43C0-A105-EE6EABF19F22}" type="presParOf" srcId="{3E6B05BF-9892-4618-B4FF-D00E855BAA84}" destId="{3FAAAC7D-0ED1-4C28-8915-2219DB60ECCE}" srcOrd="1" destOrd="0" presId="urn:microsoft.com/office/officeart/2005/8/layout/pyramid1"/>
    <dgm:cxn modelId="{A4C87296-0C29-4406-9A2A-5B72CB6C6C2B}" type="presParOf" srcId="{9533E164-7276-48B9-BC51-4461FB292B1A}" destId="{986FA9E5-EB61-4E21-A5BF-D769756F4269}" srcOrd="10" destOrd="0" presId="urn:microsoft.com/office/officeart/2005/8/layout/pyramid1"/>
    <dgm:cxn modelId="{5F08CF8A-FAEB-45D3-8F00-622A544593B5}" type="presParOf" srcId="{986FA9E5-EB61-4E21-A5BF-D769756F4269}" destId="{87F45078-CC58-47E3-9544-F2E8F7281A8E}" srcOrd="0" destOrd="0" presId="urn:microsoft.com/office/officeart/2005/8/layout/pyramid1"/>
    <dgm:cxn modelId="{484CBB8A-1539-4233-A87F-B168CC8C55CB}" type="presParOf" srcId="{986FA9E5-EB61-4E21-A5BF-D769756F4269}" destId="{DE529578-3FDC-441A-B35A-23A7C443889A}" srcOrd="1" destOrd="0" presId="urn:microsoft.com/office/officeart/2005/8/layout/pyramid1"/>
    <dgm:cxn modelId="{0EEF7BD1-6EBB-4083-B9B2-AC70444644D5}" type="presParOf" srcId="{9533E164-7276-48B9-BC51-4461FB292B1A}" destId="{3BBCD0B2-4DD9-4C9D-9C15-CAE54BE33A6D}" srcOrd="11" destOrd="0" presId="urn:microsoft.com/office/officeart/2005/8/layout/pyramid1"/>
    <dgm:cxn modelId="{88A9A4E7-A01B-4154-AA48-6C276897D64F}" type="presParOf" srcId="{3BBCD0B2-4DD9-4C9D-9C15-CAE54BE33A6D}" destId="{B6DDE991-22C7-4A31-BF49-5D7E24C7EA36}" srcOrd="0" destOrd="0" presId="urn:microsoft.com/office/officeart/2005/8/layout/pyramid1"/>
    <dgm:cxn modelId="{C5084AD7-1C1E-4435-BBA7-3529D97E60F0}" type="presParOf" srcId="{3BBCD0B2-4DD9-4C9D-9C15-CAE54BE33A6D}" destId="{E9AC7300-A65C-4913-9C93-C8AED8E2CC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8070B4-70E0-452C-96A9-88423653D189}" type="doc">
      <dgm:prSet loTypeId="urn:microsoft.com/office/officeart/2005/8/layout/pyramid1" loCatId="pyramid" qsTypeId="urn:microsoft.com/office/officeart/2005/8/quickstyle/simple1" qsCatId="simple" csTypeId="urn:microsoft.com/office/officeart/2005/8/colors/colorful3" csCatId="colorful" phldr="1"/>
      <dgm:spPr/>
    </dgm:pt>
    <dgm:pt modelId="{A2F39012-2F76-475E-9E16-EB33FB6CE080}">
      <dgm:prSet custT="1"/>
      <dgm:spPr>
        <a:xfrm>
          <a:off x="0" y="6006667"/>
          <a:ext cx="9145016" cy="546060"/>
        </a:xfrm>
        <a:solidFill>
          <a:schemeClr val="tx2">
            <a:lumMod val="50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chemeClr val="bg1"/>
              </a:solidFill>
              <a:latin typeface="Calibri"/>
              <a:ea typeface="+mn-ea"/>
              <a:cs typeface="+mn-cs"/>
            </a:rPr>
            <a:t>Hardware management</a:t>
          </a:r>
          <a:endParaRPr lang="en-GB" sz="1600" dirty="0">
            <a:solidFill>
              <a:schemeClr val="bg1"/>
            </a:solidFill>
            <a:latin typeface="Calibri"/>
            <a:ea typeface="+mn-ea"/>
            <a:cs typeface="+mn-cs"/>
          </a:endParaRPr>
        </a:p>
      </dgm:t>
    </dgm:pt>
    <dgm:pt modelId="{6012F23F-4C1F-4F5B-90FE-C5DD3B811450}" type="parTrans" cxnId="{19F35CD3-5485-4CF7-85B5-EB5234B0A78B}">
      <dgm:prSet/>
      <dgm:spPr/>
      <dgm:t>
        <a:bodyPr/>
        <a:lstStyle/>
        <a:p>
          <a:endParaRPr lang="en-GB" sz="3600"/>
        </a:p>
      </dgm:t>
    </dgm:pt>
    <dgm:pt modelId="{38325993-F417-463F-90EC-3073C849C425}" type="sibTrans" cxnId="{19F35CD3-5485-4CF7-85B5-EB5234B0A78B}">
      <dgm:prSet/>
      <dgm:spPr/>
      <dgm:t>
        <a:bodyPr/>
        <a:lstStyle/>
        <a:p>
          <a:endParaRPr lang="en-GB" sz="3600"/>
        </a:p>
      </dgm:t>
    </dgm:pt>
    <dgm:pt modelId="{B232BAC0-9A19-4104-BB22-143670A03DB3}">
      <dgm:prSet custT="1"/>
      <dgm:spPr>
        <a:xfrm>
          <a:off x="381042" y="5460606"/>
          <a:ext cx="8382931" cy="546060"/>
        </a:xfrm>
        <a:solidFill>
          <a:schemeClr val="tx1">
            <a:lumMod val="75000"/>
            <a:lumOff val="25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chemeClr val="bg1"/>
              </a:solidFill>
              <a:latin typeface="Calibri"/>
              <a:ea typeface="+mn-ea"/>
              <a:cs typeface="+mn-cs"/>
            </a:rPr>
            <a:t>Basic Infrastructure orchestration</a:t>
          </a:r>
          <a:endParaRPr lang="en-GB" sz="1600" dirty="0">
            <a:solidFill>
              <a:schemeClr val="bg1"/>
            </a:solidFill>
            <a:latin typeface="Calibri"/>
            <a:ea typeface="+mn-ea"/>
            <a:cs typeface="+mn-cs"/>
          </a:endParaRPr>
        </a:p>
      </dgm:t>
    </dgm:pt>
    <dgm:pt modelId="{41564336-B549-41FB-A8EE-A051BC2B1961}" type="parTrans" cxnId="{D4B060D5-3790-4981-96FA-2AD8750319E6}">
      <dgm:prSet/>
      <dgm:spPr/>
      <dgm:t>
        <a:bodyPr/>
        <a:lstStyle/>
        <a:p>
          <a:endParaRPr lang="en-GB" sz="3600"/>
        </a:p>
      </dgm:t>
    </dgm:pt>
    <dgm:pt modelId="{FB959378-BCD3-4E38-9279-7CE7DD058FF9}" type="sibTrans" cxnId="{D4B060D5-3790-4981-96FA-2AD8750319E6}">
      <dgm:prSet/>
      <dgm:spPr/>
      <dgm:t>
        <a:bodyPr/>
        <a:lstStyle/>
        <a:p>
          <a:endParaRPr lang="en-GB" sz="3600"/>
        </a:p>
      </dgm:t>
    </dgm:pt>
    <dgm:pt modelId="{1129C655-5363-4DDA-9CDD-8A9FFC9DC593}">
      <dgm:prSet custT="1"/>
      <dgm:spPr>
        <a:xfrm>
          <a:off x="762084" y="4914546"/>
          <a:ext cx="7620846" cy="546060"/>
        </a:xfrm>
        <a:solidFill>
          <a:schemeClr val="tx1">
            <a:lumMod val="65000"/>
            <a:lumOff val="35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chemeClr val="bg1"/>
              </a:solidFill>
              <a:latin typeface="Calibri"/>
              <a:ea typeface="+mn-ea"/>
              <a:cs typeface="+mn-cs"/>
            </a:rPr>
            <a:t>Platform Infrastructure orchestration</a:t>
          </a:r>
          <a:endParaRPr lang="en-GB" sz="1600" dirty="0">
            <a:solidFill>
              <a:schemeClr val="bg1"/>
            </a:solidFill>
            <a:latin typeface="Calibri"/>
            <a:ea typeface="+mn-ea"/>
            <a:cs typeface="+mn-cs"/>
          </a:endParaRPr>
        </a:p>
      </dgm:t>
    </dgm:pt>
    <dgm:pt modelId="{8245D83A-F9DE-4A91-9B4A-D96407D500AF}" type="parTrans" cxnId="{77275FD3-5F44-49C1-847D-80367BEEBE52}">
      <dgm:prSet/>
      <dgm:spPr/>
      <dgm:t>
        <a:bodyPr/>
        <a:lstStyle/>
        <a:p>
          <a:endParaRPr lang="en-GB" sz="3600"/>
        </a:p>
      </dgm:t>
    </dgm:pt>
    <dgm:pt modelId="{C44BB4F6-A68A-4FC9-9D01-C3693467F476}" type="sibTrans" cxnId="{77275FD3-5F44-49C1-847D-80367BEEBE52}">
      <dgm:prSet/>
      <dgm:spPr/>
      <dgm:t>
        <a:bodyPr/>
        <a:lstStyle/>
        <a:p>
          <a:endParaRPr lang="en-GB" sz="3600"/>
        </a:p>
      </dgm:t>
    </dgm:pt>
    <dgm:pt modelId="{CAA833B2-B120-4125-8DFF-C7989AE8B390}">
      <dgm:prSet custT="1"/>
      <dgm:spPr>
        <a:xfrm>
          <a:off x="1143126" y="4368485"/>
          <a:ext cx="6858762" cy="546060"/>
        </a:xfrm>
        <a:solidFill>
          <a:schemeClr val="tx1">
            <a:lumMod val="50000"/>
            <a:lumOff val="50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chemeClr val="bg1"/>
              </a:solidFill>
              <a:latin typeface="Calibri"/>
              <a:ea typeface="+mn-ea"/>
              <a:cs typeface="+mn-cs"/>
            </a:rPr>
            <a:t>Execution architecture</a:t>
          </a:r>
          <a:endParaRPr lang="en-GB" sz="1600" dirty="0">
            <a:solidFill>
              <a:schemeClr val="bg1"/>
            </a:solidFill>
            <a:latin typeface="Calibri"/>
            <a:ea typeface="+mn-ea"/>
            <a:cs typeface="+mn-cs"/>
          </a:endParaRPr>
        </a:p>
      </dgm:t>
    </dgm:pt>
    <dgm:pt modelId="{623ACBD7-D2B8-45AC-A4BB-96BEE666FF2F}" type="parTrans" cxnId="{6D7E4DF2-C75E-40C3-A473-F3E071494539}">
      <dgm:prSet/>
      <dgm:spPr/>
      <dgm:t>
        <a:bodyPr/>
        <a:lstStyle/>
        <a:p>
          <a:endParaRPr lang="en-GB" sz="3600"/>
        </a:p>
      </dgm:t>
    </dgm:pt>
    <dgm:pt modelId="{47B20CF5-3C27-4E5C-B261-AF84CE53BB37}" type="sibTrans" cxnId="{6D7E4DF2-C75E-40C3-A473-F3E071494539}">
      <dgm:prSet/>
      <dgm:spPr/>
      <dgm:t>
        <a:bodyPr/>
        <a:lstStyle/>
        <a:p>
          <a:endParaRPr lang="en-GB" sz="3600"/>
        </a:p>
      </dgm:t>
    </dgm:pt>
    <dgm:pt modelId="{81C98235-1067-437A-A24A-9B3161C0C02F}">
      <dgm:prSet custT="1"/>
      <dgm:spPr>
        <a:xfrm>
          <a:off x="1905211" y="3276364"/>
          <a:ext cx="5334592" cy="546060"/>
        </a:xfrm>
        <a:solidFill>
          <a:schemeClr val="tx2">
            <a:lumMod val="40000"/>
            <a:lumOff val="60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ysClr val="windowText" lastClr="000000">
                  <a:hueOff val="0"/>
                  <a:satOff val="0"/>
                  <a:lumOff val="0"/>
                  <a:alphaOff val="0"/>
                </a:sysClr>
              </a:solidFill>
              <a:latin typeface="Calibri"/>
              <a:ea typeface="+mn-ea"/>
              <a:cs typeface="+mn-cs"/>
            </a:rPr>
            <a:t>Deployment architecture</a:t>
          </a:r>
          <a:endParaRPr lang="en-GB" sz="1600" dirty="0">
            <a:solidFill>
              <a:sysClr val="windowText" lastClr="000000">
                <a:hueOff val="0"/>
                <a:satOff val="0"/>
                <a:lumOff val="0"/>
                <a:alphaOff val="0"/>
              </a:sysClr>
            </a:solidFill>
            <a:latin typeface="Calibri"/>
            <a:ea typeface="+mn-ea"/>
            <a:cs typeface="+mn-cs"/>
          </a:endParaRPr>
        </a:p>
      </dgm:t>
    </dgm:pt>
    <dgm:pt modelId="{38F6C4B5-F4D0-4D72-B611-CAE20D9C9334}" type="parTrans" cxnId="{C88FC669-81B2-471D-8295-8CA7CA1755C6}">
      <dgm:prSet/>
      <dgm:spPr/>
      <dgm:t>
        <a:bodyPr/>
        <a:lstStyle/>
        <a:p>
          <a:endParaRPr lang="en-GB" sz="3600"/>
        </a:p>
      </dgm:t>
    </dgm:pt>
    <dgm:pt modelId="{C0BE8758-4138-4586-A406-F6E70329F99B}" type="sibTrans" cxnId="{C88FC669-81B2-471D-8295-8CA7CA1755C6}">
      <dgm:prSet/>
      <dgm:spPr/>
      <dgm:t>
        <a:bodyPr/>
        <a:lstStyle/>
        <a:p>
          <a:endParaRPr lang="en-GB" sz="3600"/>
        </a:p>
      </dgm:t>
    </dgm:pt>
    <dgm:pt modelId="{B33B40E2-7DF1-4AAC-B640-781A17BCB89F}">
      <dgm:prSet custT="1"/>
      <dgm:spPr>
        <a:xfrm>
          <a:off x="1524169" y="3822424"/>
          <a:ext cx="6096677" cy="546060"/>
        </a:xfrm>
        <a:solidFill>
          <a:schemeClr val="tx2">
            <a:lumMod val="60000"/>
            <a:lumOff val="40000"/>
          </a:schemeClr>
        </a:solidFill>
        <a:ln w="25400" cap="flat" cmpd="sng" algn="ctr">
          <a:solidFill>
            <a:sysClr val="window" lastClr="FFFFFF">
              <a:hueOff val="0"/>
              <a:satOff val="0"/>
              <a:lumOff val="0"/>
              <a:alphaOff val="0"/>
            </a:sysClr>
          </a:solidFill>
          <a:prstDash val="solid"/>
        </a:ln>
        <a:effectLst/>
      </dgm:spPr>
      <dgm:t>
        <a:bodyPr/>
        <a:lstStyle/>
        <a:p>
          <a:r>
            <a:rPr lang="en-GB" sz="1600" b="0" i="0" dirty="0" smtClean="0">
              <a:solidFill>
                <a:sysClr val="windowText" lastClr="000000">
                  <a:hueOff val="0"/>
                  <a:satOff val="0"/>
                  <a:lumOff val="0"/>
                  <a:alphaOff val="0"/>
                </a:sysClr>
              </a:solidFill>
              <a:latin typeface="Calibri"/>
              <a:ea typeface="+mn-ea"/>
              <a:cs typeface="+mn-cs"/>
            </a:rPr>
            <a:t>Logical environment separation</a:t>
          </a:r>
          <a:endParaRPr lang="en-GB" sz="1600" dirty="0">
            <a:solidFill>
              <a:sysClr val="windowText" lastClr="000000">
                <a:hueOff val="0"/>
                <a:satOff val="0"/>
                <a:lumOff val="0"/>
                <a:alphaOff val="0"/>
              </a:sysClr>
            </a:solidFill>
            <a:latin typeface="Calibri"/>
            <a:ea typeface="+mn-ea"/>
            <a:cs typeface="+mn-cs"/>
          </a:endParaRPr>
        </a:p>
      </dgm:t>
    </dgm:pt>
    <dgm:pt modelId="{D0405FB4-9946-465F-900F-027AACBB8B94}" type="parTrans" cxnId="{DAA63F35-9A57-4EDD-94A3-E9B5F89BE84B}">
      <dgm:prSet/>
      <dgm:spPr/>
      <dgm:t>
        <a:bodyPr/>
        <a:lstStyle/>
        <a:p>
          <a:endParaRPr lang="en-GB" sz="3600"/>
        </a:p>
      </dgm:t>
    </dgm:pt>
    <dgm:pt modelId="{4E81CD8B-53B2-4A41-B32B-4E61F929E01B}" type="sibTrans" cxnId="{DAA63F35-9A57-4EDD-94A3-E9B5F89BE84B}">
      <dgm:prSet/>
      <dgm:spPr/>
      <dgm:t>
        <a:bodyPr/>
        <a:lstStyle/>
        <a:p>
          <a:endParaRPr lang="en-GB" sz="3600"/>
        </a:p>
      </dgm:t>
    </dgm:pt>
    <dgm:pt modelId="{A916CDC6-132B-498A-80DF-AD84CCE36AB6}">
      <dgm:prSet custT="1"/>
      <dgm:spPr>
        <a:xfrm>
          <a:off x="3429381" y="1092121"/>
          <a:ext cx="2286254" cy="546060"/>
        </a:xfrm>
        <a:solidFill>
          <a:srgbClr val="9BBB59">
            <a:hueOff val="2045503"/>
            <a:satOff val="-3069"/>
            <a:lumOff val="-499"/>
            <a:alphaOff val="0"/>
          </a:srgbClr>
        </a:solidFill>
        <a:ln w="25400" cap="flat" cmpd="sng" algn="ctr">
          <a:solidFill>
            <a:sysClr val="window" lastClr="FFFFFF">
              <a:hueOff val="0"/>
              <a:satOff val="0"/>
              <a:lumOff val="0"/>
              <a:alphaOff val="0"/>
            </a:sysClr>
          </a:solidFill>
          <a:prstDash val="solid"/>
        </a:ln>
        <a:effectLst/>
      </dgm:spPr>
      <dgm:t>
        <a:bodyPr/>
        <a:lstStyle/>
        <a:p>
          <a:endParaRPr lang="en-GB" sz="2400" dirty="0">
            <a:solidFill>
              <a:sysClr val="windowText" lastClr="000000">
                <a:hueOff val="0"/>
                <a:satOff val="0"/>
                <a:lumOff val="0"/>
                <a:alphaOff val="0"/>
              </a:sysClr>
            </a:solidFill>
            <a:latin typeface="Calibri"/>
            <a:ea typeface="+mn-ea"/>
            <a:cs typeface="+mn-cs"/>
          </a:endParaRPr>
        </a:p>
      </dgm:t>
    </dgm:pt>
    <dgm:pt modelId="{02A9AF8C-6F1E-42F7-886F-2E3786EC301C}" type="parTrans" cxnId="{08DA5DF9-6C58-4E9A-8EE8-B492DBCC7C7E}">
      <dgm:prSet/>
      <dgm:spPr/>
      <dgm:t>
        <a:bodyPr/>
        <a:lstStyle/>
        <a:p>
          <a:endParaRPr lang="en-GB" sz="2000"/>
        </a:p>
      </dgm:t>
    </dgm:pt>
    <dgm:pt modelId="{190EEFD1-CF8E-4CE9-AEF0-2E228646EE24}" type="sibTrans" cxnId="{08DA5DF9-6C58-4E9A-8EE8-B492DBCC7C7E}">
      <dgm:prSet/>
      <dgm:spPr/>
      <dgm:t>
        <a:bodyPr/>
        <a:lstStyle/>
        <a:p>
          <a:endParaRPr lang="en-GB" sz="2000"/>
        </a:p>
      </dgm:t>
    </dgm:pt>
    <dgm:pt modelId="{E5A2E084-3F30-4B0E-9E30-1F11C5568E8D}">
      <dgm:prSet custT="1"/>
      <dgm:spPr>
        <a:xfrm>
          <a:off x="3810423" y="546060"/>
          <a:ext cx="1524169" cy="546060"/>
        </a:xfrm>
        <a:solidFill>
          <a:srgbClr val="9BBB59">
            <a:hueOff val="1022751"/>
            <a:satOff val="-1535"/>
            <a:lumOff val="-250"/>
            <a:alphaOff val="0"/>
          </a:srgbClr>
        </a:solidFill>
        <a:ln w="25400" cap="flat" cmpd="sng" algn="ctr">
          <a:solidFill>
            <a:sysClr val="window" lastClr="FFFFFF">
              <a:hueOff val="0"/>
              <a:satOff val="0"/>
              <a:lumOff val="0"/>
              <a:alphaOff val="0"/>
            </a:sysClr>
          </a:solidFill>
          <a:prstDash val="solid"/>
        </a:ln>
        <a:effectLst/>
      </dgm:spPr>
      <dgm:t>
        <a:bodyPr/>
        <a:lstStyle/>
        <a:p>
          <a:endParaRPr lang="en-GB" sz="2400" dirty="0">
            <a:solidFill>
              <a:sysClr val="windowText" lastClr="000000">
                <a:hueOff val="0"/>
                <a:satOff val="0"/>
                <a:lumOff val="0"/>
                <a:alphaOff val="0"/>
              </a:sysClr>
            </a:solidFill>
            <a:latin typeface="Calibri"/>
            <a:ea typeface="+mn-ea"/>
            <a:cs typeface="+mn-cs"/>
          </a:endParaRPr>
        </a:p>
      </dgm:t>
    </dgm:pt>
    <dgm:pt modelId="{F7603C42-1297-4017-AF26-99F6CA415668}" type="parTrans" cxnId="{C3F9693B-19E5-400C-87FD-10E23FD6AEFF}">
      <dgm:prSet/>
      <dgm:spPr/>
      <dgm:t>
        <a:bodyPr/>
        <a:lstStyle/>
        <a:p>
          <a:endParaRPr lang="en-GB" sz="2000"/>
        </a:p>
      </dgm:t>
    </dgm:pt>
    <dgm:pt modelId="{7E77F11A-0C09-426E-8891-540713DF6FCE}" type="sibTrans" cxnId="{C3F9693B-19E5-400C-87FD-10E23FD6AEFF}">
      <dgm:prSet/>
      <dgm:spPr/>
      <dgm:t>
        <a:bodyPr/>
        <a:lstStyle/>
        <a:p>
          <a:endParaRPr lang="en-GB" sz="2000"/>
        </a:p>
      </dgm:t>
    </dgm:pt>
    <dgm:pt modelId="{083B16D9-7165-43EF-B48A-5F98B62C5AD7}">
      <dgm:prSet custT="1"/>
      <dgm:spPr>
        <a:xfrm>
          <a:off x="4191465" y="0"/>
          <a:ext cx="762084" cy="546060"/>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GB" sz="2400" dirty="0">
            <a:solidFill>
              <a:sysClr val="windowText" lastClr="000000">
                <a:hueOff val="0"/>
                <a:satOff val="0"/>
                <a:lumOff val="0"/>
                <a:alphaOff val="0"/>
              </a:sysClr>
            </a:solidFill>
            <a:latin typeface="Calibri"/>
            <a:ea typeface="+mn-ea"/>
            <a:cs typeface="+mn-cs"/>
          </a:endParaRPr>
        </a:p>
      </dgm:t>
    </dgm:pt>
    <dgm:pt modelId="{E39112F9-F2B2-402C-98A3-FADBC83D7A6B}" type="parTrans" cxnId="{0F5F2D8B-0F9B-4FD6-8FC4-662727ECBBAB}">
      <dgm:prSet/>
      <dgm:spPr/>
      <dgm:t>
        <a:bodyPr/>
        <a:lstStyle/>
        <a:p>
          <a:endParaRPr lang="en-GB" sz="2000"/>
        </a:p>
      </dgm:t>
    </dgm:pt>
    <dgm:pt modelId="{AA950BD8-D87F-4CF8-A32C-DBFAB3298E77}" type="sibTrans" cxnId="{0F5F2D8B-0F9B-4FD6-8FC4-662727ECBBAB}">
      <dgm:prSet/>
      <dgm:spPr/>
      <dgm:t>
        <a:bodyPr/>
        <a:lstStyle/>
        <a:p>
          <a:endParaRPr lang="en-GB" sz="2000"/>
        </a:p>
      </dgm:t>
    </dgm:pt>
    <dgm:pt modelId="{A57184DF-ADDC-4EDF-BA4F-98828FE50680}">
      <dgm:prSet custT="1"/>
      <dgm:spPr>
        <a:xfrm>
          <a:off x="3048338" y="1638182"/>
          <a:ext cx="3048338" cy="546060"/>
        </a:xfrm>
        <a:solidFill>
          <a:srgbClr val="9BBB59">
            <a:hueOff val="3068254"/>
            <a:satOff val="-4604"/>
            <a:lumOff val="-749"/>
            <a:alphaOff val="0"/>
          </a:srgbClr>
        </a:solidFill>
        <a:ln w="25400" cap="flat" cmpd="sng" algn="ctr">
          <a:solidFill>
            <a:sysClr val="window" lastClr="FFFFFF">
              <a:hueOff val="0"/>
              <a:satOff val="0"/>
              <a:lumOff val="0"/>
              <a:alphaOff val="0"/>
            </a:sysClr>
          </a:solidFill>
          <a:prstDash val="solid"/>
        </a:ln>
        <a:effectLst/>
      </dgm:spPr>
      <dgm:t>
        <a:bodyPr/>
        <a:lstStyle/>
        <a:p>
          <a:endParaRPr lang="en-GB" sz="2400" dirty="0">
            <a:solidFill>
              <a:sysClr val="windowText" lastClr="000000">
                <a:hueOff val="0"/>
                <a:satOff val="0"/>
                <a:lumOff val="0"/>
                <a:alphaOff val="0"/>
              </a:sysClr>
            </a:solidFill>
            <a:latin typeface="Calibri"/>
            <a:ea typeface="+mn-ea"/>
            <a:cs typeface="+mn-cs"/>
          </a:endParaRPr>
        </a:p>
      </dgm:t>
    </dgm:pt>
    <dgm:pt modelId="{1B4ADF20-5E96-4E91-A4AB-376435F4F463}" type="sibTrans" cxnId="{E55A0D8F-87EA-43B1-BD06-FE6115954E06}">
      <dgm:prSet/>
      <dgm:spPr/>
      <dgm:t>
        <a:bodyPr/>
        <a:lstStyle/>
        <a:p>
          <a:endParaRPr lang="en-GB" sz="2000"/>
        </a:p>
      </dgm:t>
    </dgm:pt>
    <dgm:pt modelId="{9FBB3B65-4ECC-4AEC-9077-BE55256AC00C}" type="parTrans" cxnId="{E55A0D8F-87EA-43B1-BD06-FE6115954E06}">
      <dgm:prSet/>
      <dgm:spPr/>
      <dgm:t>
        <a:bodyPr/>
        <a:lstStyle/>
        <a:p>
          <a:endParaRPr lang="en-GB" sz="2000"/>
        </a:p>
      </dgm:t>
    </dgm:pt>
    <dgm:pt modelId="{0EB54B10-44ED-459F-94C8-B2889BF80429}">
      <dgm:prSet custT="1"/>
      <dgm:spPr>
        <a:xfrm>
          <a:off x="2286254" y="2730303"/>
          <a:ext cx="4572508" cy="546060"/>
        </a:xfrm>
        <a:solidFill>
          <a:schemeClr val="tx2">
            <a:lumMod val="20000"/>
            <a:lumOff val="80000"/>
          </a:schemeClr>
        </a:solidFill>
        <a:ln w="25400" cap="flat" cmpd="sng" algn="ctr">
          <a:solidFill>
            <a:sysClr val="window" lastClr="FFFFFF">
              <a:hueOff val="0"/>
              <a:satOff val="0"/>
              <a:lumOff val="0"/>
              <a:alphaOff val="0"/>
            </a:sysClr>
          </a:solidFill>
          <a:prstDash val="solid"/>
        </a:ln>
        <a:effectLst/>
      </dgm:spPr>
      <dgm:t>
        <a:bodyPr/>
        <a:lstStyle/>
        <a:p>
          <a:r>
            <a:rPr lang="en-GB" sz="1600" dirty="0" smtClean="0">
              <a:solidFill>
                <a:sysClr val="windowText" lastClr="000000">
                  <a:hueOff val="0"/>
                  <a:satOff val="0"/>
                  <a:lumOff val="0"/>
                  <a:alphaOff val="0"/>
                </a:sysClr>
              </a:solidFill>
              <a:latin typeface="Calibri"/>
              <a:ea typeface="+mn-ea"/>
              <a:cs typeface="+mn-cs"/>
            </a:rPr>
            <a:t>Security model</a:t>
          </a:r>
          <a:endParaRPr lang="en-GB" sz="1600" dirty="0">
            <a:solidFill>
              <a:sysClr val="windowText" lastClr="000000">
                <a:hueOff val="0"/>
                <a:satOff val="0"/>
                <a:lumOff val="0"/>
                <a:alphaOff val="0"/>
              </a:sysClr>
            </a:solidFill>
            <a:latin typeface="Calibri"/>
            <a:ea typeface="+mn-ea"/>
            <a:cs typeface="+mn-cs"/>
          </a:endParaRPr>
        </a:p>
      </dgm:t>
    </dgm:pt>
    <dgm:pt modelId="{5975026D-D42F-43A7-881E-3BDF584C0334}" type="sibTrans" cxnId="{783B156E-33F5-4C3C-9453-2F6C624B3DED}">
      <dgm:prSet/>
      <dgm:spPr/>
      <dgm:t>
        <a:bodyPr/>
        <a:lstStyle/>
        <a:p>
          <a:endParaRPr lang="en-GB" sz="3600"/>
        </a:p>
      </dgm:t>
    </dgm:pt>
    <dgm:pt modelId="{4031929B-8DF8-4246-9F7C-43444F2ACD29}" type="parTrans" cxnId="{783B156E-33F5-4C3C-9453-2F6C624B3DED}">
      <dgm:prSet/>
      <dgm:spPr/>
      <dgm:t>
        <a:bodyPr/>
        <a:lstStyle/>
        <a:p>
          <a:endParaRPr lang="en-GB" sz="3600"/>
        </a:p>
      </dgm:t>
    </dgm:pt>
    <dgm:pt modelId="{D34F26D8-187C-4127-8906-3FAC97D10A74}">
      <dgm:prSet custT="1"/>
      <dgm:spPr>
        <a:xfrm>
          <a:off x="2667296" y="2184242"/>
          <a:ext cx="3810423" cy="546060"/>
        </a:xfrm>
        <a:solidFill>
          <a:srgbClr val="9BBB59">
            <a:hueOff val="4091005"/>
            <a:satOff val="-6138"/>
            <a:lumOff val="-998"/>
            <a:alphaOff val="0"/>
          </a:srgbClr>
        </a:solidFill>
        <a:ln w="25400" cap="flat" cmpd="sng" algn="ctr">
          <a:solidFill>
            <a:sysClr val="window" lastClr="FFFFFF">
              <a:hueOff val="0"/>
              <a:satOff val="0"/>
              <a:lumOff val="0"/>
              <a:alphaOff val="0"/>
            </a:sysClr>
          </a:solidFill>
          <a:prstDash val="solid"/>
        </a:ln>
        <a:effectLst/>
      </dgm:spPr>
      <dgm:t>
        <a:bodyPr/>
        <a:lstStyle/>
        <a:p>
          <a:r>
            <a:rPr lang="en-GB" sz="2400" dirty="0" smtClean="0">
              <a:solidFill>
                <a:sysClr val="windowText" lastClr="000000">
                  <a:hueOff val="0"/>
                  <a:satOff val="0"/>
                  <a:lumOff val="0"/>
                  <a:alphaOff val="0"/>
                </a:sysClr>
              </a:solidFill>
              <a:latin typeface="Calibri"/>
              <a:ea typeface="+mn-ea"/>
              <a:cs typeface="+mn-cs"/>
            </a:rPr>
            <a:t>Business Applications</a:t>
          </a:r>
          <a:endParaRPr lang="en-GB" sz="2400" dirty="0">
            <a:solidFill>
              <a:sysClr val="windowText" lastClr="000000">
                <a:hueOff val="0"/>
                <a:satOff val="0"/>
                <a:lumOff val="0"/>
                <a:alphaOff val="0"/>
              </a:sysClr>
            </a:solidFill>
            <a:latin typeface="Calibri"/>
            <a:ea typeface="+mn-ea"/>
            <a:cs typeface="+mn-cs"/>
          </a:endParaRPr>
        </a:p>
      </dgm:t>
    </dgm:pt>
    <dgm:pt modelId="{7D17EC88-7268-4AC4-A155-226580220A24}" type="sibTrans" cxnId="{0E3694B4-065C-4A3C-A3B9-49EC7EA720B6}">
      <dgm:prSet/>
      <dgm:spPr/>
      <dgm:t>
        <a:bodyPr/>
        <a:lstStyle/>
        <a:p>
          <a:endParaRPr lang="en-GB" sz="3600"/>
        </a:p>
      </dgm:t>
    </dgm:pt>
    <dgm:pt modelId="{14B0279D-4657-4658-AE2F-A04D503F501B}" type="parTrans" cxnId="{0E3694B4-065C-4A3C-A3B9-49EC7EA720B6}">
      <dgm:prSet/>
      <dgm:spPr/>
      <dgm:t>
        <a:bodyPr/>
        <a:lstStyle/>
        <a:p>
          <a:endParaRPr lang="en-GB" sz="3600"/>
        </a:p>
      </dgm:t>
    </dgm:pt>
    <dgm:pt modelId="{9533E164-7276-48B9-BC51-4461FB292B1A}" type="pres">
      <dgm:prSet presAssocID="{6D8070B4-70E0-452C-96A9-88423653D189}" presName="Name0" presStyleCnt="0">
        <dgm:presLayoutVars>
          <dgm:dir/>
          <dgm:animLvl val="lvl"/>
          <dgm:resizeHandles val="exact"/>
        </dgm:presLayoutVars>
      </dgm:prSet>
      <dgm:spPr/>
    </dgm:pt>
    <dgm:pt modelId="{3FAE8E74-0FED-4E2E-B54B-2FF924A4FD9D}" type="pres">
      <dgm:prSet presAssocID="{083B16D9-7165-43EF-B48A-5F98B62C5AD7}" presName="Name8" presStyleCnt="0"/>
      <dgm:spPr/>
    </dgm:pt>
    <dgm:pt modelId="{C21B0CB8-3E54-477E-B183-771D1FBE34AB}" type="pres">
      <dgm:prSet presAssocID="{083B16D9-7165-43EF-B48A-5F98B62C5AD7}" presName="level" presStyleLbl="node1" presStyleIdx="0" presStyleCnt="12">
        <dgm:presLayoutVars>
          <dgm:chMax val="1"/>
          <dgm:bulletEnabled val="1"/>
        </dgm:presLayoutVars>
      </dgm:prSet>
      <dgm:spPr>
        <a:prstGeom prst="trapezoid">
          <a:avLst>
            <a:gd name="adj" fmla="val 69780"/>
          </a:avLst>
        </a:prstGeom>
      </dgm:spPr>
      <dgm:t>
        <a:bodyPr/>
        <a:lstStyle/>
        <a:p>
          <a:endParaRPr lang="en-GB"/>
        </a:p>
      </dgm:t>
    </dgm:pt>
    <dgm:pt modelId="{D6D14B5A-70D3-4871-9632-A996FC9E4F2A}" type="pres">
      <dgm:prSet presAssocID="{083B16D9-7165-43EF-B48A-5F98B62C5AD7}" presName="levelTx" presStyleLbl="revTx" presStyleIdx="0" presStyleCnt="0">
        <dgm:presLayoutVars>
          <dgm:chMax val="1"/>
          <dgm:bulletEnabled val="1"/>
        </dgm:presLayoutVars>
      </dgm:prSet>
      <dgm:spPr/>
      <dgm:t>
        <a:bodyPr/>
        <a:lstStyle/>
        <a:p>
          <a:endParaRPr lang="en-GB"/>
        </a:p>
      </dgm:t>
    </dgm:pt>
    <dgm:pt modelId="{2A358D30-CE55-4C15-A3BD-ED0F24F34CC9}" type="pres">
      <dgm:prSet presAssocID="{E5A2E084-3F30-4B0E-9E30-1F11C5568E8D}" presName="Name8" presStyleCnt="0"/>
      <dgm:spPr/>
    </dgm:pt>
    <dgm:pt modelId="{926F136E-A7E5-45DC-A926-EA9569768829}" type="pres">
      <dgm:prSet presAssocID="{E5A2E084-3F30-4B0E-9E30-1F11C5568E8D}" presName="level" presStyleLbl="node1" presStyleIdx="1" presStyleCnt="12">
        <dgm:presLayoutVars>
          <dgm:chMax val="1"/>
          <dgm:bulletEnabled val="1"/>
        </dgm:presLayoutVars>
      </dgm:prSet>
      <dgm:spPr>
        <a:prstGeom prst="trapezoid">
          <a:avLst>
            <a:gd name="adj" fmla="val 69780"/>
          </a:avLst>
        </a:prstGeom>
      </dgm:spPr>
      <dgm:t>
        <a:bodyPr/>
        <a:lstStyle/>
        <a:p>
          <a:endParaRPr lang="en-GB"/>
        </a:p>
      </dgm:t>
    </dgm:pt>
    <dgm:pt modelId="{1A869AF5-FC9B-44D7-82AB-994FC6E32F56}" type="pres">
      <dgm:prSet presAssocID="{E5A2E084-3F30-4B0E-9E30-1F11C5568E8D}" presName="levelTx" presStyleLbl="revTx" presStyleIdx="0" presStyleCnt="0">
        <dgm:presLayoutVars>
          <dgm:chMax val="1"/>
          <dgm:bulletEnabled val="1"/>
        </dgm:presLayoutVars>
      </dgm:prSet>
      <dgm:spPr/>
      <dgm:t>
        <a:bodyPr/>
        <a:lstStyle/>
        <a:p>
          <a:endParaRPr lang="en-GB"/>
        </a:p>
      </dgm:t>
    </dgm:pt>
    <dgm:pt modelId="{B6F22A59-F7BB-497C-8F84-5F410A137FA9}" type="pres">
      <dgm:prSet presAssocID="{A916CDC6-132B-498A-80DF-AD84CCE36AB6}" presName="Name8" presStyleCnt="0"/>
      <dgm:spPr/>
    </dgm:pt>
    <dgm:pt modelId="{4A40E4E5-9533-47EB-870E-C83369D6B41E}" type="pres">
      <dgm:prSet presAssocID="{A916CDC6-132B-498A-80DF-AD84CCE36AB6}" presName="level" presStyleLbl="node1" presStyleIdx="2" presStyleCnt="12">
        <dgm:presLayoutVars>
          <dgm:chMax val="1"/>
          <dgm:bulletEnabled val="1"/>
        </dgm:presLayoutVars>
      </dgm:prSet>
      <dgm:spPr>
        <a:prstGeom prst="trapezoid">
          <a:avLst>
            <a:gd name="adj" fmla="val 69780"/>
          </a:avLst>
        </a:prstGeom>
      </dgm:spPr>
      <dgm:t>
        <a:bodyPr/>
        <a:lstStyle/>
        <a:p>
          <a:endParaRPr lang="en-GB"/>
        </a:p>
      </dgm:t>
    </dgm:pt>
    <dgm:pt modelId="{A80129CE-3A65-49AB-97D9-2803F24976A9}" type="pres">
      <dgm:prSet presAssocID="{A916CDC6-132B-498A-80DF-AD84CCE36AB6}" presName="levelTx" presStyleLbl="revTx" presStyleIdx="0" presStyleCnt="0">
        <dgm:presLayoutVars>
          <dgm:chMax val="1"/>
          <dgm:bulletEnabled val="1"/>
        </dgm:presLayoutVars>
      </dgm:prSet>
      <dgm:spPr/>
      <dgm:t>
        <a:bodyPr/>
        <a:lstStyle/>
        <a:p>
          <a:endParaRPr lang="en-GB"/>
        </a:p>
      </dgm:t>
    </dgm:pt>
    <dgm:pt modelId="{5170D24B-98D1-4645-BC89-F425251A8D45}" type="pres">
      <dgm:prSet presAssocID="{A57184DF-ADDC-4EDF-BA4F-98828FE50680}" presName="Name8" presStyleCnt="0"/>
      <dgm:spPr/>
    </dgm:pt>
    <dgm:pt modelId="{ACAC50D4-B13A-4BA8-88D1-E3DD3696FD1E}" type="pres">
      <dgm:prSet presAssocID="{A57184DF-ADDC-4EDF-BA4F-98828FE50680}" presName="level" presStyleLbl="node1" presStyleIdx="3" presStyleCnt="12">
        <dgm:presLayoutVars>
          <dgm:chMax val="1"/>
          <dgm:bulletEnabled val="1"/>
        </dgm:presLayoutVars>
      </dgm:prSet>
      <dgm:spPr>
        <a:prstGeom prst="trapezoid">
          <a:avLst>
            <a:gd name="adj" fmla="val 69780"/>
          </a:avLst>
        </a:prstGeom>
      </dgm:spPr>
      <dgm:t>
        <a:bodyPr/>
        <a:lstStyle/>
        <a:p>
          <a:endParaRPr lang="en-GB"/>
        </a:p>
      </dgm:t>
    </dgm:pt>
    <dgm:pt modelId="{9563F7C3-E9FB-4E45-A602-0BDE653B041C}" type="pres">
      <dgm:prSet presAssocID="{A57184DF-ADDC-4EDF-BA4F-98828FE50680}" presName="levelTx" presStyleLbl="revTx" presStyleIdx="0" presStyleCnt="0">
        <dgm:presLayoutVars>
          <dgm:chMax val="1"/>
          <dgm:bulletEnabled val="1"/>
        </dgm:presLayoutVars>
      </dgm:prSet>
      <dgm:spPr/>
      <dgm:t>
        <a:bodyPr/>
        <a:lstStyle/>
        <a:p>
          <a:endParaRPr lang="en-GB"/>
        </a:p>
      </dgm:t>
    </dgm:pt>
    <dgm:pt modelId="{4638D67C-EB1D-407B-8008-D651FDD63853}" type="pres">
      <dgm:prSet presAssocID="{D34F26D8-187C-4127-8906-3FAC97D10A74}" presName="Name8" presStyleCnt="0"/>
      <dgm:spPr/>
    </dgm:pt>
    <dgm:pt modelId="{2FF7D92B-13C2-467E-8EAF-FED58CC267D9}" type="pres">
      <dgm:prSet presAssocID="{D34F26D8-187C-4127-8906-3FAC97D10A74}" presName="level" presStyleLbl="node1" presStyleIdx="4" presStyleCnt="12">
        <dgm:presLayoutVars>
          <dgm:chMax val="1"/>
          <dgm:bulletEnabled val="1"/>
        </dgm:presLayoutVars>
      </dgm:prSet>
      <dgm:spPr>
        <a:prstGeom prst="trapezoid">
          <a:avLst>
            <a:gd name="adj" fmla="val 69780"/>
          </a:avLst>
        </a:prstGeom>
      </dgm:spPr>
      <dgm:t>
        <a:bodyPr/>
        <a:lstStyle/>
        <a:p>
          <a:endParaRPr lang="en-GB"/>
        </a:p>
      </dgm:t>
    </dgm:pt>
    <dgm:pt modelId="{C5AF0F63-F31C-4528-8F3F-C37998EB7D98}" type="pres">
      <dgm:prSet presAssocID="{D34F26D8-187C-4127-8906-3FAC97D10A74}" presName="levelTx" presStyleLbl="revTx" presStyleIdx="0" presStyleCnt="0">
        <dgm:presLayoutVars>
          <dgm:chMax val="1"/>
          <dgm:bulletEnabled val="1"/>
        </dgm:presLayoutVars>
      </dgm:prSet>
      <dgm:spPr/>
      <dgm:t>
        <a:bodyPr/>
        <a:lstStyle/>
        <a:p>
          <a:endParaRPr lang="en-GB"/>
        </a:p>
      </dgm:t>
    </dgm:pt>
    <dgm:pt modelId="{CF370856-E290-4769-9154-C95936EF9059}" type="pres">
      <dgm:prSet presAssocID="{0EB54B10-44ED-459F-94C8-B2889BF80429}" presName="Name8" presStyleCnt="0"/>
      <dgm:spPr/>
    </dgm:pt>
    <dgm:pt modelId="{5675648F-2D56-4881-A663-ABF19459047C}" type="pres">
      <dgm:prSet presAssocID="{0EB54B10-44ED-459F-94C8-B2889BF80429}" presName="level" presStyleLbl="node1" presStyleIdx="5"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50EF2A78-4D09-406D-AC8D-244370667E33}" type="pres">
      <dgm:prSet presAssocID="{0EB54B10-44ED-459F-94C8-B2889BF80429}" presName="levelTx" presStyleLbl="revTx" presStyleIdx="0" presStyleCnt="0">
        <dgm:presLayoutVars>
          <dgm:chMax val="1"/>
          <dgm:bulletEnabled val="1"/>
        </dgm:presLayoutVars>
      </dgm:prSet>
      <dgm:spPr/>
      <dgm:t>
        <a:bodyPr/>
        <a:lstStyle/>
        <a:p>
          <a:endParaRPr lang="en-GB"/>
        </a:p>
      </dgm:t>
    </dgm:pt>
    <dgm:pt modelId="{E3E9B3C5-55EC-4DFC-8A95-E9FD36AB3C4B}" type="pres">
      <dgm:prSet presAssocID="{81C98235-1067-437A-A24A-9B3161C0C02F}" presName="Name8" presStyleCnt="0"/>
      <dgm:spPr/>
    </dgm:pt>
    <dgm:pt modelId="{5279A26D-5DE8-4E1C-B6D7-4893795EAE70}" type="pres">
      <dgm:prSet presAssocID="{81C98235-1067-437A-A24A-9B3161C0C02F}" presName="level" presStyleLbl="node1" presStyleIdx="6"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51CA0CC0-AED9-4A1E-A92E-CF65844BC588}" type="pres">
      <dgm:prSet presAssocID="{81C98235-1067-437A-A24A-9B3161C0C02F}" presName="levelTx" presStyleLbl="revTx" presStyleIdx="0" presStyleCnt="0">
        <dgm:presLayoutVars>
          <dgm:chMax val="1"/>
          <dgm:bulletEnabled val="1"/>
        </dgm:presLayoutVars>
      </dgm:prSet>
      <dgm:spPr/>
      <dgm:t>
        <a:bodyPr/>
        <a:lstStyle/>
        <a:p>
          <a:endParaRPr lang="en-GB"/>
        </a:p>
      </dgm:t>
    </dgm:pt>
    <dgm:pt modelId="{6DC47871-EAB2-42E7-89A3-6649E8334721}" type="pres">
      <dgm:prSet presAssocID="{B33B40E2-7DF1-4AAC-B640-781A17BCB89F}" presName="Name8" presStyleCnt="0"/>
      <dgm:spPr/>
    </dgm:pt>
    <dgm:pt modelId="{48DDF527-D84D-451B-B001-9BC551A622E6}" type="pres">
      <dgm:prSet presAssocID="{B33B40E2-7DF1-4AAC-B640-781A17BCB89F}" presName="level" presStyleLbl="node1" presStyleIdx="7"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A6E71C5D-7EE6-4A2D-8ECA-80EAE2945433}" type="pres">
      <dgm:prSet presAssocID="{B33B40E2-7DF1-4AAC-B640-781A17BCB89F}" presName="levelTx" presStyleLbl="revTx" presStyleIdx="0" presStyleCnt="0">
        <dgm:presLayoutVars>
          <dgm:chMax val="1"/>
          <dgm:bulletEnabled val="1"/>
        </dgm:presLayoutVars>
      </dgm:prSet>
      <dgm:spPr/>
      <dgm:t>
        <a:bodyPr/>
        <a:lstStyle/>
        <a:p>
          <a:endParaRPr lang="en-GB"/>
        </a:p>
      </dgm:t>
    </dgm:pt>
    <dgm:pt modelId="{85070AE1-3B87-4FBB-922F-24CED8EFE337}" type="pres">
      <dgm:prSet presAssocID="{CAA833B2-B120-4125-8DFF-C7989AE8B390}" presName="Name8" presStyleCnt="0"/>
      <dgm:spPr/>
    </dgm:pt>
    <dgm:pt modelId="{0953E533-9F4D-48A7-8A32-DCF033CD894E}" type="pres">
      <dgm:prSet presAssocID="{CAA833B2-B120-4125-8DFF-C7989AE8B390}" presName="level" presStyleLbl="node1" presStyleIdx="8" presStyleCnt="12">
        <dgm:presLayoutVars>
          <dgm:chMax val="1"/>
          <dgm:bulletEnabled val="1"/>
        </dgm:presLayoutVars>
      </dgm:prSet>
      <dgm:spPr>
        <a:prstGeom prst="trapezoid">
          <a:avLst>
            <a:gd name="adj" fmla="val 69780"/>
          </a:avLst>
        </a:prstGeom>
      </dgm:spPr>
      <dgm:t>
        <a:bodyPr/>
        <a:lstStyle/>
        <a:p>
          <a:endParaRPr lang="en-GB"/>
        </a:p>
      </dgm:t>
    </dgm:pt>
    <dgm:pt modelId="{43435184-2DDA-4306-9F9E-78AC060796B1}" type="pres">
      <dgm:prSet presAssocID="{CAA833B2-B120-4125-8DFF-C7989AE8B390}" presName="levelTx" presStyleLbl="revTx" presStyleIdx="0" presStyleCnt="0">
        <dgm:presLayoutVars>
          <dgm:chMax val="1"/>
          <dgm:bulletEnabled val="1"/>
        </dgm:presLayoutVars>
      </dgm:prSet>
      <dgm:spPr/>
      <dgm:t>
        <a:bodyPr/>
        <a:lstStyle/>
        <a:p>
          <a:endParaRPr lang="en-GB"/>
        </a:p>
      </dgm:t>
    </dgm:pt>
    <dgm:pt modelId="{3E6B05BF-9892-4618-B4FF-D00E855BAA84}" type="pres">
      <dgm:prSet presAssocID="{1129C655-5363-4DDA-9CDD-8A9FFC9DC593}" presName="Name8" presStyleCnt="0"/>
      <dgm:spPr/>
    </dgm:pt>
    <dgm:pt modelId="{23AB855B-22F7-4184-A8D0-FC494C2E971A}" type="pres">
      <dgm:prSet presAssocID="{1129C655-5363-4DDA-9CDD-8A9FFC9DC593}" presName="level" presStyleLbl="node1" presStyleIdx="9" presStyleCnt="12">
        <dgm:presLayoutVars>
          <dgm:chMax val="1"/>
          <dgm:bulletEnabled val="1"/>
        </dgm:presLayoutVars>
      </dgm:prSet>
      <dgm:spPr>
        <a:prstGeom prst="trapezoid">
          <a:avLst>
            <a:gd name="adj" fmla="val 69780"/>
          </a:avLst>
        </a:prstGeom>
      </dgm:spPr>
      <dgm:t>
        <a:bodyPr/>
        <a:lstStyle/>
        <a:p>
          <a:endParaRPr lang="en-GB"/>
        </a:p>
      </dgm:t>
    </dgm:pt>
    <dgm:pt modelId="{3FAAAC7D-0ED1-4C28-8915-2219DB60ECCE}" type="pres">
      <dgm:prSet presAssocID="{1129C655-5363-4DDA-9CDD-8A9FFC9DC593}" presName="levelTx" presStyleLbl="revTx" presStyleIdx="0" presStyleCnt="0">
        <dgm:presLayoutVars>
          <dgm:chMax val="1"/>
          <dgm:bulletEnabled val="1"/>
        </dgm:presLayoutVars>
      </dgm:prSet>
      <dgm:spPr/>
      <dgm:t>
        <a:bodyPr/>
        <a:lstStyle/>
        <a:p>
          <a:endParaRPr lang="en-GB"/>
        </a:p>
      </dgm:t>
    </dgm:pt>
    <dgm:pt modelId="{986FA9E5-EB61-4E21-A5BF-D769756F4269}" type="pres">
      <dgm:prSet presAssocID="{B232BAC0-9A19-4104-BB22-143670A03DB3}" presName="Name8" presStyleCnt="0"/>
      <dgm:spPr/>
    </dgm:pt>
    <dgm:pt modelId="{87F45078-CC58-47E3-9544-F2E8F7281A8E}" type="pres">
      <dgm:prSet presAssocID="{B232BAC0-9A19-4104-BB22-143670A03DB3}" presName="level" presStyleLbl="node1" presStyleIdx="10" presStyleCnt="12">
        <dgm:presLayoutVars>
          <dgm:chMax val="1"/>
          <dgm:bulletEnabled val="1"/>
        </dgm:presLayoutVars>
      </dgm:prSet>
      <dgm:spPr>
        <a:prstGeom prst="trapezoid">
          <a:avLst>
            <a:gd name="adj" fmla="val 69780"/>
          </a:avLst>
        </a:prstGeom>
      </dgm:spPr>
      <dgm:t>
        <a:bodyPr/>
        <a:lstStyle/>
        <a:p>
          <a:endParaRPr lang="en-GB"/>
        </a:p>
      </dgm:t>
    </dgm:pt>
    <dgm:pt modelId="{DE529578-3FDC-441A-B35A-23A7C443889A}" type="pres">
      <dgm:prSet presAssocID="{B232BAC0-9A19-4104-BB22-143670A03DB3}" presName="levelTx" presStyleLbl="revTx" presStyleIdx="0" presStyleCnt="0">
        <dgm:presLayoutVars>
          <dgm:chMax val="1"/>
          <dgm:bulletEnabled val="1"/>
        </dgm:presLayoutVars>
      </dgm:prSet>
      <dgm:spPr/>
      <dgm:t>
        <a:bodyPr/>
        <a:lstStyle/>
        <a:p>
          <a:endParaRPr lang="en-GB"/>
        </a:p>
      </dgm:t>
    </dgm:pt>
    <dgm:pt modelId="{3BBCD0B2-4DD9-4C9D-9C15-CAE54BE33A6D}" type="pres">
      <dgm:prSet presAssocID="{A2F39012-2F76-475E-9E16-EB33FB6CE080}" presName="Name8" presStyleCnt="0"/>
      <dgm:spPr/>
    </dgm:pt>
    <dgm:pt modelId="{B6DDE991-22C7-4A31-BF49-5D7E24C7EA36}" type="pres">
      <dgm:prSet presAssocID="{A2F39012-2F76-475E-9E16-EB33FB6CE080}" presName="level" presStyleLbl="node1" presStyleIdx="11" presStyleCnt="12">
        <dgm:presLayoutVars>
          <dgm:chMax val="1"/>
          <dgm:bulletEnabled val="1"/>
        </dgm:presLayoutVars>
      </dgm:prSet>
      <dgm:spPr>
        <a:prstGeom prst="trapezoid">
          <a:avLst>
            <a:gd name="adj" fmla="val 69780"/>
          </a:avLst>
        </a:prstGeom>
      </dgm:spPr>
      <dgm:t>
        <a:bodyPr/>
        <a:lstStyle/>
        <a:p>
          <a:endParaRPr lang="en-GB"/>
        </a:p>
      </dgm:t>
    </dgm:pt>
    <dgm:pt modelId="{E9AC7300-A65C-4913-9C93-C8AED8E2CC15}" type="pres">
      <dgm:prSet presAssocID="{A2F39012-2F76-475E-9E16-EB33FB6CE080}" presName="levelTx" presStyleLbl="revTx" presStyleIdx="0" presStyleCnt="0">
        <dgm:presLayoutVars>
          <dgm:chMax val="1"/>
          <dgm:bulletEnabled val="1"/>
        </dgm:presLayoutVars>
      </dgm:prSet>
      <dgm:spPr/>
      <dgm:t>
        <a:bodyPr/>
        <a:lstStyle/>
        <a:p>
          <a:endParaRPr lang="en-GB"/>
        </a:p>
      </dgm:t>
    </dgm:pt>
  </dgm:ptLst>
  <dgm:cxnLst>
    <dgm:cxn modelId="{7ED56A07-3973-43A6-A2CB-43AB6F6241A5}" type="presOf" srcId="{81C98235-1067-437A-A24A-9B3161C0C02F}" destId="{51CA0CC0-AED9-4A1E-A92E-CF65844BC588}" srcOrd="1" destOrd="0" presId="urn:microsoft.com/office/officeart/2005/8/layout/pyramid1"/>
    <dgm:cxn modelId="{3A685D0C-9CC3-4BB5-A740-16BCE1029C8B}" type="presOf" srcId="{B232BAC0-9A19-4104-BB22-143670A03DB3}" destId="{87F45078-CC58-47E3-9544-F2E8F7281A8E}" srcOrd="0" destOrd="0" presId="urn:microsoft.com/office/officeart/2005/8/layout/pyramid1"/>
    <dgm:cxn modelId="{CB5CB5BF-4CFD-4652-B55B-93BDA6E50A6E}" type="presOf" srcId="{E5A2E084-3F30-4B0E-9E30-1F11C5568E8D}" destId="{926F136E-A7E5-45DC-A926-EA9569768829}" srcOrd="0" destOrd="0" presId="urn:microsoft.com/office/officeart/2005/8/layout/pyramid1"/>
    <dgm:cxn modelId="{902189D9-A7A2-47E0-B1F8-8C2AF9185C01}" type="presOf" srcId="{D34F26D8-187C-4127-8906-3FAC97D10A74}" destId="{C5AF0F63-F31C-4528-8F3F-C37998EB7D98}" srcOrd="1" destOrd="0" presId="urn:microsoft.com/office/officeart/2005/8/layout/pyramid1"/>
    <dgm:cxn modelId="{C1EC96E3-173B-45C9-9ACC-9BD0B3F89E5E}" type="presOf" srcId="{CAA833B2-B120-4125-8DFF-C7989AE8B390}" destId="{0953E533-9F4D-48A7-8A32-DCF033CD894E}" srcOrd="0" destOrd="0" presId="urn:microsoft.com/office/officeart/2005/8/layout/pyramid1"/>
    <dgm:cxn modelId="{08DA5DF9-6C58-4E9A-8EE8-B492DBCC7C7E}" srcId="{6D8070B4-70E0-452C-96A9-88423653D189}" destId="{A916CDC6-132B-498A-80DF-AD84CCE36AB6}" srcOrd="2" destOrd="0" parTransId="{02A9AF8C-6F1E-42F7-886F-2E3786EC301C}" sibTransId="{190EEFD1-CF8E-4CE9-AEF0-2E228646EE24}"/>
    <dgm:cxn modelId="{B93370F2-E538-4988-BF03-D469C2D1AE6F}" type="presOf" srcId="{1129C655-5363-4DDA-9CDD-8A9FFC9DC593}" destId="{23AB855B-22F7-4184-A8D0-FC494C2E971A}" srcOrd="0" destOrd="0" presId="urn:microsoft.com/office/officeart/2005/8/layout/pyramid1"/>
    <dgm:cxn modelId="{07E46DAF-475D-4E23-98EF-BE8FB477A1C1}" type="presOf" srcId="{B33B40E2-7DF1-4AAC-B640-781A17BCB89F}" destId="{48DDF527-D84D-451B-B001-9BC551A622E6}" srcOrd="0" destOrd="0" presId="urn:microsoft.com/office/officeart/2005/8/layout/pyramid1"/>
    <dgm:cxn modelId="{77275FD3-5F44-49C1-847D-80367BEEBE52}" srcId="{6D8070B4-70E0-452C-96A9-88423653D189}" destId="{1129C655-5363-4DDA-9CDD-8A9FFC9DC593}" srcOrd="9" destOrd="0" parTransId="{8245D83A-F9DE-4A91-9B4A-D96407D500AF}" sibTransId="{C44BB4F6-A68A-4FC9-9D01-C3693467F476}"/>
    <dgm:cxn modelId="{1E3267E4-55F3-4E3E-A865-8DF9670D6570}" type="presOf" srcId="{1129C655-5363-4DDA-9CDD-8A9FFC9DC593}" destId="{3FAAAC7D-0ED1-4C28-8915-2219DB60ECCE}" srcOrd="1" destOrd="0" presId="urn:microsoft.com/office/officeart/2005/8/layout/pyramid1"/>
    <dgm:cxn modelId="{D37F8391-5EA0-4E28-8A71-7718FD9F6757}" type="presOf" srcId="{D34F26D8-187C-4127-8906-3FAC97D10A74}" destId="{2FF7D92B-13C2-467E-8EAF-FED58CC267D9}" srcOrd="0" destOrd="0" presId="urn:microsoft.com/office/officeart/2005/8/layout/pyramid1"/>
    <dgm:cxn modelId="{783B156E-33F5-4C3C-9453-2F6C624B3DED}" srcId="{6D8070B4-70E0-452C-96A9-88423653D189}" destId="{0EB54B10-44ED-459F-94C8-B2889BF80429}" srcOrd="5" destOrd="0" parTransId="{4031929B-8DF8-4246-9F7C-43444F2ACD29}" sibTransId="{5975026D-D42F-43A7-881E-3BDF584C0334}"/>
    <dgm:cxn modelId="{0F5F2D8B-0F9B-4FD6-8FC4-662727ECBBAB}" srcId="{6D8070B4-70E0-452C-96A9-88423653D189}" destId="{083B16D9-7165-43EF-B48A-5F98B62C5AD7}" srcOrd="0" destOrd="0" parTransId="{E39112F9-F2B2-402C-98A3-FADBC83D7A6B}" sibTransId="{AA950BD8-D87F-4CF8-A32C-DBFAB3298E77}"/>
    <dgm:cxn modelId="{325FCE4F-8808-4E97-BF03-6454135D0433}" type="presOf" srcId="{A57184DF-ADDC-4EDF-BA4F-98828FE50680}" destId="{ACAC50D4-B13A-4BA8-88D1-E3DD3696FD1E}" srcOrd="0" destOrd="0" presId="urn:microsoft.com/office/officeart/2005/8/layout/pyramid1"/>
    <dgm:cxn modelId="{E55A0D8F-87EA-43B1-BD06-FE6115954E06}" srcId="{6D8070B4-70E0-452C-96A9-88423653D189}" destId="{A57184DF-ADDC-4EDF-BA4F-98828FE50680}" srcOrd="3" destOrd="0" parTransId="{9FBB3B65-4ECC-4AEC-9077-BE55256AC00C}" sibTransId="{1B4ADF20-5E96-4E91-A4AB-376435F4F463}"/>
    <dgm:cxn modelId="{79741C87-6459-4FB6-8815-2110480445D4}" type="presOf" srcId="{A916CDC6-132B-498A-80DF-AD84CCE36AB6}" destId="{A80129CE-3A65-49AB-97D9-2803F24976A9}" srcOrd="1" destOrd="0" presId="urn:microsoft.com/office/officeart/2005/8/layout/pyramid1"/>
    <dgm:cxn modelId="{D4B060D5-3790-4981-96FA-2AD8750319E6}" srcId="{6D8070B4-70E0-452C-96A9-88423653D189}" destId="{B232BAC0-9A19-4104-BB22-143670A03DB3}" srcOrd="10" destOrd="0" parTransId="{41564336-B549-41FB-A8EE-A051BC2B1961}" sibTransId="{FB959378-BCD3-4E38-9279-7CE7DD058FF9}"/>
    <dgm:cxn modelId="{C88FC669-81B2-471D-8295-8CA7CA1755C6}" srcId="{6D8070B4-70E0-452C-96A9-88423653D189}" destId="{81C98235-1067-437A-A24A-9B3161C0C02F}" srcOrd="6" destOrd="0" parTransId="{38F6C4B5-F4D0-4D72-B611-CAE20D9C9334}" sibTransId="{C0BE8758-4138-4586-A406-F6E70329F99B}"/>
    <dgm:cxn modelId="{AEBE634A-7041-47B4-8012-CC4B69DBFD57}" type="presOf" srcId="{A2F39012-2F76-475E-9E16-EB33FB6CE080}" destId="{E9AC7300-A65C-4913-9C93-C8AED8E2CC15}" srcOrd="1" destOrd="0" presId="urn:microsoft.com/office/officeart/2005/8/layout/pyramid1"/>
    <dgm:cxn modelId="{DAF3B974-9733-4DB3-ACF3-011853B940BF}" type="presOf" srcId="{B33B40E2-7DF1-4AAC-B640-781A17BCB89F}" destId="{A6E71C5D-7EE6-4A2D-8ECA-80EAE2945433}" srcOrd="1" destOrd="0" presId="urn:microsoft.com/office/officeart/2005/8/layout/pyramid1"/>
    <dgm:cxn modelId="{C9CE384B-0F96-45C9-9413-29AD0717427C}" type="presOf" srcId="{6D8070B4-70E0-452C-96A9-88423653D189}" destId="{9533E164-7276-48B9-BC51-4461FB292B1A}" srcOrd="0" destOrd="0" presId="urn:microsoft.com/office/officeart/2005/8/layout/pyramid1"/>
    <dgm:cxn modelId="{19F35CD3-5485-4CF7-85B5-EB5234B0A78B}" srcId="{6D8070B4-70E0-452C-96A9-88423653D189}" destId="{A2F39012-2F76-475E-9E16-EB33FB6CE080}" srcOrd="11" destOrd="0" parTransId="{6012F23F-4C1F-4F5B-90FE-C5DD3B811450}" sibTransId="{38325993-F417-463F-90EC-3073C849C425}"/>
    <dgm:cxn modelId="{EE35C7B8-F289-4A11-9570-3016992D10B5}" type="presOf" srcId="{083B16D9-7165-43EF-B48A-5F98B62C5AD7}" destId="{C21B0CB8-3E54-477E-B183-771D1FBE34AB}" srcOrd="0" destOrd="0" presId="urn:microsoft.com/office/officeart/2005/8/layout/pyramid1"/>
    <dgm:cxn modelId="{1C867FD5-42C6-4032-B2E9-7FB423FCCFDB}" type="presOf" srcId="{81C98235-1067-437A-A24A-9B3161C0C02F}" destId="{5279A26D-5DE8-4E1C-B6D7-4893795EAE70}" srcOrd="0" destOrd="0" presId="urn:microsoft.com/office/officeart/2005/8/layout/pyramid1"/>
    <dgm:cxn modelId="{74B600FD-0DA0-4375-8600-7297AAF9CD69}" type="presOf" srcId="{A916CDC6-132B-498A-80DF-AD84CCE36AB6}" destId="{4A40E4E5-9533-47EB-870E-C83369D6B41E}" srcOrd="0" destOrd="0" presId="urn:microsoft.com/office/officeart/2005/8/layout/pyramid1"/>
    <dgm:cxn modelId="{DAA63F35-9A57-4EDD-94A3-E9B5F89BE84B}" srcId="{6D8070B4-70E0-452C-96A9-88423653D189}" destId="{B33B40E2-7DF1-4AAC-B640-781A17BCB89F}" srcOrd="7" destOrd="0" parTransId="{D0405FB4-9946-465F-900F-027AACBB8B94}" sibTransId="{4E81CD8B-53B2-4A41-B32B-4E61F929E01B}"/>
    <dgm:cxn modelId="{6D7E4DF2-C75E-40C3-A473-F3E071494539}" srcId="{6D8070B4-70E0-452C-96A9-88423653D189}" destId="{CAA833B2-B120-4125-8DFF-C7989AE8B390}" srcOrd="8" destOrd="0" parTransId="{623ACBD7-D2B8-45AC-A4BB-96BEE666FF2F}" sibTransId="{47B20CF5-3C27-4E5C-B261-AF84CE53BB37}"/>
    <dgm:cxn modelId="{5EA99E5A-435F-49C1-BB93-08AE49068CCB}" type="presOf" srcId="{0EB54B10-44ED-459F-94C8-B2889BF80429}" destId="{50EF2A78-4D09-406D-AC8D-244370667E33}" srcOrd="1" destOrd="0" presId="urn:microsoft.com/office/officeart/2005/8/layout/pyramid1"/>
    <dgm:cxn modelId="{400136B8-9A55-408B-B2F9-080FE44697E8}" type="presOf" srcId="{E5A2E084-3F30-4B0E-9E30-1F11C5568E8D}" destId="{1A869AF5-FC9B-44D7-82AB-994FC6E32F56}" srcOrd="1" destOrd="0" presId="urn:microsoft.com/office/officeart/2005/8/layout/pyramid1"/>
    <dgm:cxn modelId="{0E3694B4-065C-4A3C-A3B9-49EC7EA720B6}" srcId="{6D8070B4-70E0-452C-96A9-88423653D189}" destId="{D34F26D8-187C-4127-8906-3FAC97D10A74}" srcOrd="4" destOrd="0" parTransId="{14B0279D-4657-4658-AE2F-A04D503F501B}" sibTransId="{7D17EC88-7268-4AC4-A155-226580220A24}"/>
    <dgm:cxn modelId="{F8B91F53-E315-4EDA-87F0-546646D1E519}" type="presOf" srcId="{A2F39012-2F76-475E-9E16-EB33FB6CE080}" destId="{B6DDE991-22C7-4A31-BF49-5D7E24C7EA36}" srcOrd="0" destOrd="0" presId="urn:microsoft.com/office/officeart/2005/8/layout/pyramid1"/>
    <dgm:cxn modelId="{348F3FF3-84E1-4E8C-B895-4BD777723B63}" type="presOf" srcId="{B232BAC0-9A19-4104-BB22-143670A03DB3}" destId="{DE529578-3FDC-441A-B35A-23A7C443889A}" srcOrd="1" destOrd="0" presId="urn:microsoft.com/office/officeart/2005/8/layout/pyramid1"/>
    <dgm:cxn modelId="{8961BD18-F0AF-463A-96EE-A51235EA4576}" type="presOf" srcId="{A57184DF-ADDC-4EDF-BA4F-98828FE50680}" destId="{9563F7C3-E9FB-4E45-A602-0BDE653B041C}" srcOrd="1" destOrd="0" presId="urn:microsoft.com/office/officeart/2005/8/layout/pyramid1"/>
    <dgm:cxn modelId="{34CD988A-850E-4D1D-ACC8-8B0B336410EF}" type="presOf" srcId="{0EB54B10-44ED-459F-94C8-B2889BF80429}" destId="{5675648F-2D56-4881-A663-ABF19459047C}" srcOrd="0" destOrd="0" presId="urn:microsoft.com/office/officeart/2005/8/layout/pyramid1"/>
    <dgm:cxn modelId="{C3F9693B-19E5-400C-87FD-10E23FD6AEFF}" srcId="{6D8070B4-70E0-452C-96A9-88423653D189}" destId="{E5A2E084-3F30-4B0E-9E30-1F11C5568E8D}" srcOrd="1" destOrd="0" parTransId="{F7603C42-1297-4017-AF26-99F6CA415668}" sibTransId="{7E77F11A-0C09-426E-8891-540713DF6FCE}"/>
    <dgm:cxn modelId="{BA20E42F-09A0-4C76-96ED-E8EA34144CF5}" type="presOf" srcId="{083B16D9-7165-43EF-B48A-5F98B62C5AD7}" destId="{D6D14B5A-70D3-4871-9632-A996FC9E4F2A}" srcOrd="1" destOrd="0" presId="urn:microsoft.com/office/officeart/2005/8/layout/pyramid1"/>
    <dgm:cxn modelId="{54776D58-A09C-4E38-9B86-46B216154A4B}" type="presOf" srcId="{CAA833B2-B120-4125-8DFF-C7989AE8B390}" destId="{43435184-2DDA-4306-9F9E-78AC060796B1}" srcOrd="1" destOrd="0" presId="urn:microsoft.com/office/officeart/2005/8/layout/pyramid1"/>
    <dgm:cxn modelId="{FDF42A26-B405-4622-8FAA-0CF124C15658}" type="presParOf" srcId="{9533E164-7276-48B9-BC51-4461FB292B1A}" destId="{3FAE8E74-0FED-4E2E-B54B-2FF924A4FD9D}" srcOrd="0" destOrd="0" presId="urn:microsoft.com/office/officeart/2005/8/layout/pyramid1"/>
    <dgm:cxn modelId="{DC5B18E4-2B30-43A4-B859-95C3C2C455F5}" type="presParOf" srcId="{3FAE8E74-0FED-4E2E-B54B-2FF924A4FD9D}" destId="{C21B0CB8-3E54-477E-B183-771D1FBE34AB}" srcOrd="0" destOrd="0" presId="urn:microsoft.com/office/officeart/2005/8/layout/pyramid1"/>
    <dgm:cxn modelId="{D73D539B-99EC-4046-8AA5-CDB32716CCA0}" type="presParOf" srcId="{3FAE8E74-0FED-4E2E-B54B-2FF924A4FD9D}" destId="{D6D14B5A-70D3-4871-9632-A996FC9E4F2A}" srcOrd="1" destOrd="0" presId="urn:microsoft.com/office/officeart/2005/8/layout/pyramid1"/>
    <dgm:cxn modelId="{23C2222D-8714-4E5D-A10D-AD1452EB5184}" type="presParOf" srcId="{9533E164-7276-48B9-BC51-4461FB292B1A}" destId="{2A358D30-CE55-4C15-A3BD-ED0F24F34CC9}" srcOrd="1" destOrd="0" presId="urn:microsoft.com/office/officeart/2005/8/layout/pyramid1"/>
    <dgm:cxn modelId="{B9A92B44-032B-4223-BC21-8CCDE2491F63}" type="presParOf" srcId="{2A358D30-CE55-4C15-A3BD-ED0F24F34CC9}" destId="{926F136E-A7E5-45DC-A926-EA9569768829}" srcOrd="0" destOrd="0" presId="urn:microsoft.com/office/officeart/2005/8/layout/pyramid1"/>
    <dgm:cxn modelId="{5B8D5D43-8777-408B-A978-B3078DAB63CF}" type="presParOf" srcId="{2A358D30-CE55-4C15-A3BD-ED0F24F34CC9}" destId="{1A869AF5-FC9B-44D7-82AB-994FC6E32F56}" srcOrd="1" destOrd="0" presId="urn:microsoft.com/office/officeart/2005/8/layout/pyramid1"/>
    <dgm:cxn modelId="{E06B6A19-3E5F-4E73-8D04-7A16BC61E9EE}" type="presParOf" srcId="{9533E164-7276-48B9-BC51-4461FB292B1A}" destId="{B6F22A59-F7BB-497C-8F84-5F410A137FA9}" srcOrd="2" destOrd="0" presId="urn:microsoft.com/office/officeart/2005/8/layout/pyramid1"/>
    <dgm:cxn modelId="{22694C6C-8554-4C24-AF1A-4CDB172EF972}" type="presParOf" srcId="{B6F22A59-F7BB-497C-8F84-5F410A137FA9}" destId="{4A40E4E5-9533-47EB-870E-C83369D6B41E}" srcOrd="0" destOrd="0" presId="urn:microsoft.com/office/officeart/2005/8/layout/pyramid1"/>
    <dgm:cxn modelId="{3E8934A3-1BA0-48A9-916C-583AEEDE5875}" type="presParOf" srcId="{B6F22A59-F7BB-497C-8F84-5F410A137FA9}" destId="{A80129CE-3A65-49AB-97D9-2803F24976A9}" srcOrd="1" destOrd="0" presId="urn:microsoft.com/office/officeart/2005/8/layout/pyramid1"/>
    <dgm:cxn modelId="{1BB20C94-BAAF-4541-BAFA-CF0F036E9F13}" type="presParOf" srcId="{9533E164-7276-48B9-BC51-4461FB292B1A}" destId="{5170D24B-98D1-4645-BC89-F425251A8D45}" srcOrd="3" destOrd="0" presId="urn:microsoft.com/office/officeart/2005/8/layout/pyramid1"/>
    <dgm:cxn modelId="{0D662E81-69A8-4EC4-9680-0F3D7EC5DCC2}" type="presParOf" srcId="{5170D24B-98D1-4645-BC89-F425251A8D45}" destId="{ACAC50D4-B13A-4BA8-88D1-E3DD3696FD1E}" srcOrd="0" destOrd="0" presId="urn:microsoft.com/office/officeart/2005/8/layout/pyramid1"/>
    <dgm:cxn modelId="{CC9D64EC-6906-4FEC-92EE-94B0E3954EB8}" type="presParOf" srcId="{5170D24B-98D1-4645-BC89-F425251A8D45}" destId="{9563F7C3-E9FB-4E45-A602-0BDE653B041C}" srcOrd="1" destOrd="0" presId="urn:microsoft.com/office/officeart/2005/8/layout/pyramid1"/>
    <dgm:cxn modelId="{080A9BD2-7253-453D-8E1E-C0B72D72C2CB}" type="presParOf" srcId="{9533E164-7276-48B9-BC51-4461FB292B1A}" destId="{4638D67C-EB1D-407B-8008-D651FDD63853}" srcOrd="4" destOrd="0" presId="urn:microsoft.com/office/officeart/2005/8/layout/pyramid1"/>
    <dgm:cxn modelId="{357CC9FE-FD58-43FA-8794-659CE6BACF75}" type="presParOf" srcId="{4638D67C-EB1D-407B-8008-D651FDD63853}" destId="{2FF7D92B-13C2-467E-8EAF-FED58CC267D9}" srcOrd="0" destOrd="0" presId="urn:microsoft.com/office/officeart/2005/8/layout/pyramid1"/>
    <dgm:cxn modelId="{339E3E08-45F5-4BB3-9368-DA00F9F85BE7}" type="presParOf" srcId="{4638D67C-EB1D-407B-8008-D651FDD63853}" destId="{C5AF0F63-F31C-4528-8F3F-C37998EB7D98}" srcOrd="1" destOrd="0" presId="urn:microsoft.com/office/officeart/2005/8/layout/pyramid1"/>
    <dgm:cxn modelId="{50B889E5-0FF1-4AEC-B4FA-705028DC6459}" type="presParOf" srcId="{9533E164-7276-48B9-BC51-4461FB292B1A}" destId="{CF370856-E290-4769-9154-C95936EF9059}" srcOrd="5" destOrd="0" presId="urn:microsoft.com/office/officeart/2005/8/layout/pyramid1"/>
    <dgm:cxn modelId="{A6BD097D-8A29-48DF-8F72-DAB0A9BDC965}" type="presParOf" srcId="{CF370856-E290-4769-9154-C95936EF9059}" destId="{5675648F-2D56-4881-A663-ABF19459047C}" srcOrd="0" destOrd="0" presId="urn:microsoft.com/office/officeart/2005/8/layout/pyramid1"/>
    <dgm:cxn modelId="{E709DDC4-2E6E-4AB9-A955-72D4E363D360}" type="presParOf" srcId="{CF370856-E290-4769-9154-C95936EF9059}" destId="{50EF2A78-4D09-406D-AC8D-244370667E33}" srcOrd="1" destOrd="0" presId="urn:microsoft.com/office/officeart/2005/8/layout/pyramid1"/>
    <dgm:cxn modelId="{849F0CDD-8DB3-4198-9325-863B30BD6486}" type="presParOf" srcId="{9533E164-7276-48B9-BC51-4461FB292B1A}" destId="{E3E9B3C5-55EC-4DFC-8A95-E9FD36AB3C4B}" srcOrd="6" destOrd="0" presId="urn:microsoft.com/office/officeart/2005/8/layout/pyramid1"/>
    <dgm:cxn modelId="{4A6359F3-3D7F-4132-9FE7-F9C52B334AFD}" type="presParOf" srcId="{E3E9B3C5-55EC-4DFC-8A95-E9FD36AB3C4B}" destId="{5279A26D-5DE8-4E1C-B6D7-4893795EAE70}" srcOrd="0" destOrd="0" presId="urn:microsoft.com/office/officeart/2005/8/layout/pyramid1"/>
    <dgm:cxn modelId="{06355ACE-C6B0-4926-99F2-C62DDD0F0EA7}" type="presParOf" srcId="{E3E9B3C5-55EC-4DFC-8A95-E9FD36AB3C4B}" destId="{51CA0CC0-AED9-4A1E-A92E-CF65844BC588}" srcOrd="1" destOrd="0" presId="urn:microsoft.com/office/officeart/2005/8/layout/pyramid1"/>
    <dgm:cxn modelId="{9F272C6E-97C2-400A-A4F3-B3B52E81E521}" type="presParOf" srcId="{9533E164-7276-48B9-BC51-4461FB292B1A}" destId="{6DC47871-EAB2-42E7-89A3-6649E8334721}" srcOrd="7" destOrd="0" presId="urn:microsoft.com/office/officeart/2005/8/layout/pyramid1"/>
    <dgm:cxn modelId="{3517465A-1114-420D-AB3A-C62050FA8B24}" type="presParOf" srcId="{6DC47871-EAB2-42E7-89A3-6649E8334721}" destId="{48DDF527-D84D-451B-B001-9BC551A622E6}" srcOrd="0" destOrd="0" presId="urn:microsoft.com/office/officeart/2005/8/layout/pyramid1"/>
    <dgm:cxn modelId="{C4BDFAB7-7ACF-46D0-97C9-758DCDFB6B58}" type="presParOf" srcId="{6DC47871-EAB2-42E7-89A3-6649E8334721}" destId="{A6E71C5D-7EE6-4A2D-8ECA-80EAE2945433}" srcOrd="1" destOrd="0" presId="urn:microsoft.com/office/officeart/2005/8/layout/pyramid1"/>
    <dgm:cxn modelId="{DEA705E5-F57F-4775-A3CE-FB411CC7BD4A}" type="presParOf" srcId="{9533E164-7276-48B9-BC51-4461FB292B1A}" destId="{85070AE1-3B87-4FBB-922F-24CED8EFE337}" srcOrd="8" destOrd="0" presId="urn:microsoft.com/office/officeart/2005/8/layout/pyramid1"/>
    <dgm:cxn modelId="{74B008A2-76C1-4D88-B866-2FF147ACB502}" type="presParOf" srcId="{85070AE1-3B87-4FBB-922F-24CED8EFE337}" destId="{0953E533-9F4D-48A7-8A32-DCF033CD894E}" srcOrd="0" destOrd="0" presId="urn:microsoft.com/office/officeart/2005/8/layout/pyramid1"/>
    <dgm:cxn modelId="{F7363F3D-4EF1-4E57-9FCC-A22BDCCC6B36}" type="presParOf" srcId="{85070AE1-3B87-4FBB-922F-24CED8EFE337}" destId="{43435184-2DDA-4306-9F9E-78AC060796B1}" srcOrd="1" destOrd="0" presId="urn:microsoft.com/office/officeart/2005/8/layout/pyramid1"/>
    <dgm:cxn modelId="{57D1D865-1325-43CB-BE06-474C0D681B3C}" type="presParOf" srcId="{9533E164-7276-48B9-BC51-4461FB292B1A}" destId="{3E6B05BF-9892-4618-B4FF-D00E855BAA84}" srcOrd="9" destOrd="0" presId="urn:microsoft.com/office/officeart/2005/8/layout/pyramid1"/>
    <dgm:cxn modelId="{271B945D-4D70-4B27-A9E8-87267F8E7C87}" type="presParOf" srcId="{3E6B05BF-9892-4618-B4FF-D00E855BAA84}" destId="{23AB855B-22F7-4184-A8D0-FC494C2E971A}" srcOrd="0" destOrd="0" presId="urn:microsoft.com/office/officeart/2005/8/layout/pyramid1"/>
    <dgm:cxn modelId="{2CC33D1E-1881-4963-8BE7-D82C72BFC28F}" type="presParOf" srcId="{3E6B05BF-9892-4618-B4FF-D00E855BAA84}" destId="{3FAAAC7D-0ED1-4C28-8915-2219DB60ECCE}" srcOrd="1" destOrd="0" presId="urn:microsoft.com/office/officeart/2005/8/layout/pyramid1"/>
    <dgm:cxn modelId="{83597721-B560-4054-B5DF-17FC719DE214}" type="presParOf" srcId="{9533E164-7276-48B9-BC51-4461FB292B1A}" destId="{986FA9E5-EB61-4E21-A5BF-D769756F4269}" srcOrd="10" destOrd="0" presId="urn:microsoft.com/office/officeart/2005/8/layout/pyramid1"/>
    <dgm:cxn modelId="{84F941ED-8B2F-42FC-93D1-F23410B12777}" type="presParOf" srcId="{986FA9E5-EB61-4E21-A5BF-D769756F4269}" destId="{87F45078-CC58-47E3-9544-F2E8F7281A8E}" srcOrd="0" destOrd="0" presId="urn:microsoft.com/office/officeart/2005/8/layout/pyramid1"/>
    <dgm:cxn modelId="{CF9E2A2C-0C31-45DF-8007-5B08B05437ED}" type="presParOf" srcId="{986FA9E5-EB61-4E21-A5BF-D769756F4269}" destId="{DE529578-3FDC-441A-B35A-23A7C443889A}" srcOrd="1" destOrd="0" presId="urn:microsoft.com/office/officeart/2005/8/layout/pyramid1"/>
    <dgm:cxn modelId="{D73A85CB-DFFC-41E3-B791-78F85355D2D3}" type="presParOf" srcId="{9533E164-7276-48B9-BC51-4461FB292B1A}" destId="{3BBCD0B2-4DD9-4C9D-9C15-CAE54BE33A6D}" srcOrd="11" destOrd="0" presId="urn:microsoft.com/office/officeart/2005/8/layout/pyramid1"/>
    <dgm:cxn modelId="{1150F836-B048-431B-998F-D8537814BDAA}" type="presParOf" srcId="{3BBCD0B2-4DD9-4C9D-9C15-CAE54BE33A6D}" destId="{B6DDE991-22C7-4A31-BF49-5D7E24C7EA36}" srcOrd="0" destOrd="0" presId="urn:microsoft.com/office/officeart/2005/8/layout/pyramid1"/>
    <dgm:cxn modelId="{C721C298-D3B0-4126-92B2-CC138EDFBA19}" type="presParOf" srcId="{3BBCD0B2-4DD9-4C9D-9C15-CAE54BE33A6D}" destId="{E9AC7300-A65C-4913-9C93-C8AED8E2CC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8070B4-70E0-452C-96A9-88423653D189}" type="doc">
      <dgm:prSet loTypeId="urn:microsoft.com/office/officeart/2005/8/layout/pyramid1" loCatId="pyramid" qsTypeId="urn:microsoft.com/office/officeart/2005/8/quickstyle/simple1" qsCatId="simple" csTypeId="urn:microsoft.com/office/officeart/2005/8/colors/colorful3" csCatId="colorful" phldr="1"/>
      <dgm:spPr/>
    </dgm:pt>
    <dgm:pt modelId="{A2F39012-2F76-475E-9E16-EB33FB6CE080}">
      <dgm:prSet custT="1"/>
      <dgm:spPr>
        <a:xfrm>
          <a:off x="0" y="6006667"/>
          <a:ext cx="9145016" cy="546060"/>
        </a:xfrm>
        <a:solidFill>
          <a:schemeClr val="tx2">
            <a:lumMod val="50000"/>
          </a:schemeClr>
        </a:solidFill>
        <a:ln w="25400" cap="flat" cmpd="sng" algn="ctr">
          <a:solidFill>
            <a:sysClr val="window" lastClr="FFFFFF">
              <a:hueOff val="0"/>
              <a:satOff val="0"/>
              <a:lumOff val="0"/>
              <a:alphaOff val="0"/>
            </a:sysClr>
          </a:solidFill>
          <a:prstDash val="solid"/>
        </a:ln>
        <a:effectLst/>
      </dgm:spPr>
      <dgm:t>
        <a:bodyPr/>
        <a:lstStyle/>
        <a:p>
          <a:r>
            <a:rPr lang="en-GB" sz="400" b="0" i="0" dirty="0" smtClean="0">
              <a:solidFill>
                <a:schemeClr val="bg1"/>
              </a:solidFill>
              <a:latin typeface="Calibri"/>
              <a:ea typeface="+mn-ea"/>
              <a:cs typeface="+mn-cs"/>
            </a:rPr>
            <a:t>Hardware management</a:t>
          </a:r>
          <a:endParaRPr lang="en-GB" sz="400" dirty="0">
            <a:solidFill>
              <a:schemeClr val="bg1"/>
            </a:solidFill>
            <a:latin typeface="Calibri"/>
            <a:ea typeface="+mn-ea"/>
            <a:cs typeface="+mn-cs"/>
          </a:endParaRPr>
        </a:p>
      </dgm:t>
    </dgm:pt>
    <dgm:pt modelId="{6012F23F-4C1F-4F5B-90FE-C5DD3B811450}" type="parTrans" cxnId="{19F35CD3-5485-4CF7-85B5-EB5234B0A78B}">
      <dgm:prSet/>
      <dgm:spPr/>
      <dgm:t>
        <a:bodyPr/>
        <a:lstStyle/>
        <a:p>
          <a:endParaRPr lang="en-GB" sz="1000"/>
        </a:p>
      </dgm:t>
    </dgm:pt>
    <dgm:pt modelId="{38325993-F417-463F-90EC-3073C849C425}" type="sibTrans" cxnId="{19F35CD3-5485-4CF7-85B5-EB5234B0A78B}">
      <dgm:prSet/>
      <dgm:spPr/>
      <dgm:t>
        <a:bodyPr/>
        <a:lstStyle/>
        <a:p>
          <a:endParaRPr lang="en-GB" sz="1000"/>
        </a:p>
      </dgm:t>
    </dgm:pt>
    <dgm:pt modelId="{B232BAC0-9A19-4104-BB22-143670A03DB3}">
      <dgm:prSet custT="1"/>
      <dgm:spPr>
        <a:xfrm>
          <a:off x="381042" y="5460606"/>
          <a:ext cx="8382931" cy="546060"/>
        </a:xfrm>
        <a:solidFill>
          <a:schemeClr val="tx1">
            <a:lumMod val="75000"/>
            <a:lumOff val="25000"/>
          </a:schemeClr>
        </a:solidFill>
        <a:ln w="25400" cap="flat" cmpd="sng" algn="ctr">
          <a:solidFill>
            <a:sysClr val="window" lastClr="FFFFFF">
              <a:hueOff val="0"/>
              <a:satOff val="0"/>
              <a:lumOff val="0"/>
              <a:alphaOff val="0"/>
            </a:sysClr>
          </a:solidFill>
          <a:prstDash val="solid"/>
        </a:ln>
        <a:effectLst/>
      </dgm:spPr>
      <dgm:t>
        <a:bodyPr/>
        <a:lstStyle/>
        <a:p>
          <a:r>
            <a:rPr lang="en-GB" sz="400" b="0" i="0" dirty="0" smtClean="0">
              <a:solidFill>
                <a:schemeClr val="bg1"/>
              </a:solidFill>
              <a:latin typeface="Calibri"/>
              <a:ea typeface="+mn-ea"/>
              <a:cs typeface="+mn-cs"/>
            </a:rPr>
            <a:t>Basic Infrastructure orchestration</a:t>
          </a:r>
          <a:endParaRPr lang="en-GB" sz="400" dirty="0">
            <a:solidFill>
              <a:schemeClr val="bg1"/>
            </a:solidFill>
            <a:latin typeface="Calibri"/>
            <a:ea typeface="+mn-ea"/>
            <a:cs typeface="+mn-cs"/>
          </a:endParaRPr>
        </a:p>
      </dgm:t>
    </dgm:pt>
    <dgm:pt modelId="{41564336-B549-41FB-A8EE-A051BC2B1961}" type="parTrans" cxnId="{D4B060D5-3790-4981-96FA-2AD8750319E6}">
      <dgm:prSet/>
      <dgm:spPr/>
      <dgm:t>
        <a:bodyPr/>
        <a:lstStyle/>
        <a:p>
          <a:endParaRPr lang="en-GB" sz="1000"/>
        </a:p>
      </dgm:t>
    </dgm:pt>
    <dgm:pt modelId="{FB959378-BCD3-4E38-9279-7CE7DD058FF9}" type="sibTrans" cxnId="{D4B060D5-3790-4981-96FA-2AD8750319E6}">
      <dgm:prSet/>
      <dgm:spPr/>
      <dgm:t>
        <a:bodyPr/>
        <a:lstStyle/>
        <a:p>
          <a:endParaRPr lang="en-GB" sz="1000"/>
        </a:p>
      </dgm:t>
    </dgm:pt>
    <dgm:pt modelId="{1129C655-5363-4DDA-9CDD-8A9FFC9DC593}">
      <dgm:prSet custT="1"/>
      <dgm:spPr>
        <a:xfrm>
          <a:off x="762084" y="4914546"/>
          <a:ext cx="7620846" cy="546060"/>
        </a:xfrm>
        <a:solidFill>
          <a:schemeClr val="tx1">
            <a:lumMod val="65000"/>
            <a:lumOff val="35000"/>
          </a:schemeClr>
        </a:solidFill>
        <a:ln w="25400" cap="flat" cmpd="sng" algn="ctr">
          <a:solidFill>
            <a:sysClr val="window" lastClr="FFFFFF">
              <a:hueOff val="0"/>
              <a:satOff val="0"/>
              <a:lumOff val="0"/>
              <a:alphaOff val="0"/>
            </a:sysClr>
          </a:solidFill>
          <a:prstDash val="solid"/>
        </a:ln>
        <a:effectLst/>
      </dgm:spPr>
      <dgm:t>
        <a:bodyPr/>
        <a:lstStyle/>
        <a:p>
          <a:r>
            <a:rPr lang="en-GB" sz="400" b="0" i="0" dirty="0" smtClean="0">
              <a:solidFill>
                <a:schemeClr val="bg1"/>
              </a:solidFill>
              <a:latin typeface="Calibri"/>
              <a:ea typeface="+mn-ea"/>
              <a:cs typeface="+mn-cs"/>
            </a:rPr>
            <a:t>Platform Infrastructure orchestration</a:t>
          </a:r>
          <a:endParaRPr lang="en-GB" sz="400" dirty="0">
            <a:solidFill>
              <a:schemeClr val="bg1"/>
            </a:solidFill>
            <a:latin typeface="Calibri"/>
            <a:ea typeface="+mn-ea"/>
            <a:cs typeface="+mn-cs"/>
          </a:endParaRPr>
        </a:p>
      </dgm:t>
    </dgm:pt>
    <dgm:pt modelId="{8245D83A-F9DE-4A91-9B4A-D96407D500AF}" type="parTrans" cxnId="{77275FD3-5F44-49C1-847D-80367BEEBE52}">
      <dgm:prSet/>
      <dgm:spPr/>
      <dgm:t>
        <a:bodyPr/>
        <a:lstStyle/>
        <a:p>
          <a:endParaRPr lang="en-GB" sz="1000"/>
        </a:p>
      </dgm:t>
    </dgm:pt>
    <dgm:pt modelId="{C44BB4F6-A68A-4FC9-9D01-C3693467F476}" type="sibTrans" cxnId="{77275FD3-5F44-49C1-847D-80367BEEBE52}">
      <dgm:prSet/>
      <dgm:spPr/>
      <dgm:t>
        <a:bodyPr/>
        <a:lstStyle/>
        <a:p>
          <a:endParaRPr lang="en-GB" sz="1000"/>
        </a:p>
      </dgm:t>
    </dgm:pt>
    <dgm:pt modelId="{CAA833B2-B120-4125-8DFF-C7989AE8B390}">
      <dgm:prSet custT="1"/>
      <dgm:spPr>
        <a:xfrm>
          <a:off x="1143126" y="4368485"/>
          <a:ext cx="6858762" cy="546060"/>
        </a:xfrm>
        <a:solidFill>
          <a:schemeClr val="tx1">
            <a:lumMod val="50000"/>
            <a:lumOff val="50000"/>
          </a:schemeClr>
        </a:solidFill>
        <a:ln w="25400" cap="flat" cmpd="sng" algn="ctr">
          <a:solidFill>
            <a:sysClr val="window" lastClr="FFFFFF">
              <a:hueOff val="0"/>
              <a:satOff val="0"/>
              <a:lumOff val="0"/>
              <a:alphaOff val="0"/>
            </a:sysClr>
          </a:solidFill>
          <a:prstDash val="solid"/>
        </a:ln>
        <a:effectLst/>
      </dgm:spPr>
      <dgm:t>
        <a:bodyPr/>
        <a:lstStyle/>
        <a:p>
          <a:r>
            <a:rPr lang="en-GB" sz="400" b="0" i="0" dirty="0" smtClean="0">
              <a:solidFill>
                <a:schemeClr val="bg1"/>
              </a:solidFill>
              <a:latin typeface="Calibri"/>
              <a:ea typeface="+mn-ea"/>
              <a:cs typeface="+mn-cs"/>
            </a:rPr>
            <a:t>Execution architecture</a:t>
          </a:r>
          <a:endParaRPr lang="en-GB" sz="400" dirty="0">
            <a:solidFill>
              <a:schemeClr val="bg1"/>
            </a:solidFill>
            <a:latin typeface="Calibri"/>
            <a:ea typeface="+mn-ea"/>
            <a:cs typeface="+mn-cs"/>
          </a:endParaRPr>
        </a:p>
      </dgm:t>
    </dgm:pt>
    <dgm:pt modelId="{623ACBD7-D2B8-45AC-A4BB-96BEE666FF2F}" type="parTrans" cxnId="{6D7E4DF2-C75E-40C3-A473-F3E071494539}">
      <dgm:prSet/>
      <dgm:spPr/>
      <dgm:t>
        <a:bodyPr/>
        <a:lstStyle/>
        <a:p>
          <a:endParaRPr lang="en-GB" sz="1000"/>
        </a:p>
      </dgm:t>
    </dgm:pt>
    <dgm:pt modelId="{47B20CF5-3C27-4E5C-B261-AF84CE53BB37}" type="sibTrans" cxnId="{6D7E4DF2-C75E-40C3-A473-F3E071494539}">
      <dgm:prSet/>
      <dgm:spPr/>
      <dgm:t>
        <a:bodyPr/>
        <a:lstStyle/>
        <a:p>
          <a:endParaRPr lang="en-GB" sz="1000"/>
        </a:p>
      </dgm:t>
    </dgm:pt>
    <dgm:pt modelId="{81C98235-1067-437A-A24A-9B3161C0C02F}">
      <dgm:prSet custT="1"/>
      <dgm:spPr>
        <a:xfrm>
          <a:off x="1905211" y="3276364"/>
          <a:ext cx="5334592" cy="546060"/>
        </a:xfrm>
        <a:solidFill>
          <a:schemeClr val="tx2">
            <a:lumMod val="40000"/>
            <a:lumOff val="60000"/>
          </a:schemeClr>
        </a:solidFill>
        <a:ln w="25400" cap="flat" cmpd="sng" algn="ctr">
          <a:solidFill>
            <a:sysClr val="window" lastClr="FFFFFF">
              <a:hueOff val="0"/>
              <a:satOff val="0"/>
              <a:lumOff val="0"/>
              <a:alphaOff val="0"/>
            </a:sysClr>
          </a:solidFill>
          <a:prstDash val="solid"/>
        </a:ln>
        <a:effectLst/>
      </dgm:spPr>
      <dgm:t>
        <a:bodyPr/>
        <a:lstStyle/>
        <a:p>
          <a:r>
            <a:rPr lang="en-GB" sz="400" b="0" i="0" dirty="0" smtClean="0">
              <a:solidFill>
                <a:sysClr val="windowText" lastClr="000000">
                  <a:hueOff val="0"/>
                  <a:satOff val="0"/>
                  <a:lumOff val="0"/>
                  <a:alphaOff val="0"/>
                </a:sysClr>
              </a:solidFill>
              <a:latin typeface="Calibri"/>
              <a:ea typeface="+mn-ea"/>
              <a:cs typeface="+mn-cs"/>
            </a:rPr>
            <a:t>Deployment architecture</a:t>
          </a:r>
          <a:endParaRPr lang="en-GB" sz="400" dirty="0">
            <a:solidFill>
              <a:sysClr val="windowText" lastClr="000000">
                <a:hueOff val="0"/>
                <a:satOff val="0"/>
                <a:lumOff val="0"/>
                <a:alphaOff val="0"/>
              </a:sysClr>
            </a:solidFill>
            <a:latin typeface="Calibri"/>
            <a:ea typeface="+mn-ea"/>
            <a:cs typeface="+mn-cs"/>
          </a:endParaRPr>
        </a:p>
      </dgm:t>
    </dgm:pt>
    <dgm:pt modelId="{38F6C4B5-F4D0-4D72-B611-CAE20D9C9334}" type="parTrans" cxnId="{C88FC669-81B2-471D-8295-8CA7CA1755C6}">
      <dgm:prSet/>
      <dgm:spPr/>
      <dgm:t>
        <a:bodyPr/>
        <a:lstStyle/>
        <a:p>
          <a:endParaRPr lang="en-GB" sz="1000"/>
        </a:p>
      </dgm:t>
    </dgm:pt>
    <dgm:pt modelId="{C0BE8758-4138-4586-A406-F6E70329F99B}" type="sibTrans" cxnId="{C88FC669-81B2-471D-8295-8CA7CA1755C6}">
      <dgm:prSet/>
      <dgm:spPr/>
      <dgm:t>
        <a:bodyPr/>
        <a:lstStyle/>
        <a:p>
          <a:endParaRPr lang="en-GB" sz="1000"/>
        </a:p>
      </dgm:t>
    </dgm:pt>
    <dgm:pt modelId="{B33B40E2-7DF1-4AAC-B640-781A17BCB89F}">
      <dgm:prSet custT="1"/>
      <dgm:spPr>
        <a:xfrm>
          <a:off x="1524169" y="3822424"/>
          <a:ext cx="6096677" cy="546060"/>
        </a:xfrm>
        <a:solidFill>
          <a:schemeClr val="tx2">
            <a:lumMod val="60000"/>
            <a:lumOff val="40000"/>
          </a:schemeClr>
        </a:solidFill>
        <a:ln w="25400" cap="flat" cmpd="sng" algn="ctr">
          <a:solidFill>
            <a:sysClr val="window" lastClr="FFFFFF">
              <a:hueOff val="0"/>
              <a:satOff val="0"/>
              <a:lumOff val="0"/>
              <a:alphaOff val="0"/>
            </a:sysClr>
          </a:solidFill>
          <a:prstDash val="solid"/>
        </a:ln>
        <a:effectLst/>
      </dgm:spPr>
      <dgm:t>
        <a:bodyPr/>
        <a:lstStyle/>
        <a:p>
          <a:r>
            <a:rPr lang="en-GB" sz="400" b="0" i="0" dirty="0" smtClean="0">
              <a:solidFill>
                <a:sysClr val="windowText" lastClr="000000">
                  <a:hueOff val="0"/>
                  <a:satOff val="0"/>
                  <a:lumOff val="0"/>
                  <a:alphaOff val="0"/>
                </a:sysClr>
              </a:solidFill>
              <a:latin typeface="Calibri"/>
              <a:ea typeface="+mn-ea"/>
              <a:cs typeface="+mn-cs"/>
            </a:rPr>
            <a:t>Logical environment separation</a:t>
          </a:r>
          <a:endParaRPr lang="en-GB" sz="400" dirty="0">
            <a:solidFill>
              <a:sysClr val="windowText" lastClr="000000">
                <a:hueOff val="0"/>
                <a:satOff val="0"/>
                <a:lumOff val="0"/>
                <a:alphaOff val="0"/>
              </a:sysClr>
            </a:solidFill>
            <a:latin typeface="Calibri"/>
            <a:ea typeface="+mn-ea"/>
            <a:cs typeface="+mn-cs"/>
          </a:endParaRPr>
        </a:p>
      </dgm:t>
    </dgm:pt>
    <dgm:pt modelId="{D0405FB4-9946-465F-900F-027AACBB8B94}" type="parTrans" cxnId="{DAA63F35-9A57-4EDD-94A3-E9B5F89BE84B}">
      <dgm:prSet/>
      <dgm:spPr/>
      <dgm:t>
        <a:bodyPr/>
        <a:lstStyle/>
        <a:p>
          <a:endParaRPr lang="en-GB" sz="1000"/>
        </a:p>
      </dgm:t>
    </dgm:pt>
    <dgm:pt modelId="{4E81CD8B-53B2-4A41-B32B-4E61F929E01B}" type="sibTrans" cxnId="{DAA63F35-9A57-4EDD-94A3-E9B5F89BE84B}">
      <dgm:prSet/>
      <dgm:spPr/>
      <dgm:t>
        <a:bodyPr/>
        <a:lstStyle/>
        <a:p>
          <a:endParaRPr lang="en-GB" sz="1000"/>
        </a:p>
      </dgm:t>
    </dgm:pt>
    <dgm:pt modelId="{A916CDC6-132B-498A-80DF-AD84CCE36AB6}">
      <dgm:prSet custT="1"/>
      <dgm:spPr>
        <a:xfrm>
          <a:off x="3429381" y="1092121"/>
          <a:ext cx="2286254" cy="546060"/>
        </a:xfrm>
        <a:solidFill>
          <a:srgbClr val="9BBB59">
            <a:hueOff val="2045503"/>
            <a:satOff val="-3069"/>
            <a:lumOff val="-499"/>
            <a:alphaOff val="0"/>
          </a:srgbClr>
        </a:solidFill>
        <a:ln w="25400" cap="flat" cmpd="sng" algn="ctr">
          <a:solidFill>
            <a:sysClr val="window" lastClr="FFFFFF">
              <a:hueOff val="0"/>
              <a:satOff val="0"/>
              <a:lumOff val="0"/>
              <a:alphaOff val="0"/>
            </a:sysClr>
          </a:solidFill>
          <a:prstDash val="solid"/>
        </a:ln>
        <a:effectLst/>
      </dgm:spPr>
      <dgm:t>
        <a:bodyPr/>
        <a:lstStyle/>
        <a:p>
          <a:endParaRPr lang="en-GB" sz="700" dirty="0">
            <a:solidFill>
              <a:sysClr val="windowText" lastClr="000000">
                <a:hueOff val="0"/>
                <a:satOff val="0"/>
                <a:lumOff val="0"/>
                <a:alphaOff val="0"/>
              </a:sysClr>
            </a:solidFill>
            <a:latin typeface="Calibri"/>
            <a:ea typeface="+mn-ea"/>
            <a:cs typeface="+mn-cs"/>
          </a:endParaRPr>
        </a:p>
      </dgm:t>
    </dgm:pt>
    <dgm:pt modelId="{02A9AF8C-6F1E-42F7-886F-2E3786EC301C}" type="parTrans" cxnId="{08DA5DF9-6C58-4E9A-8EE8-B492DBCC7C7E}">
      <dgm:prSet/>
      <dgm:spPr/>
      <dgm:t>
        <a:bodyPr/>
        <a:lstStyle/>
        <a:p>
          <a:endParaRPr lang="en-GB" sz="600"/>
        </a:p>
      </dgm:t>
    </dgm:pt>
    <dgm:pt modelId="{190EEFD1-CF8E-4CE9-AEF0-2E228646EE24}" type="sibTrans" cxnId="{08DA5DF9-6C58-4E9A-8EE8-B492DBCC7C7E}">
      <dgm:prSet/>
      <dgm:spPr/>
      <dgm:t>
        <a:bodyPr/>
        <a:lstStyle/>
        <a:p>
          <a:endParaRPr lang="en-GB" sz="600"/>
        </a:p>
      </dgm:t>
    </dgm:pt>
    <dgm:pt modelId="{E5A2E084-3F30-4B0E-9E30-1F11C5568E8D}">
      <dgm:prSet custT="1"/>
      <dgm:spPr>
        <a:xfrm>
          <a:off x="3810423" y="546060"/>
          <a:ext cx="1524169" cy="546060"/>
        </a:xfrm>
        <a:solidFill>
          <a:srgbClr val="9BBB59">
            <a:hueOff val="1022751"/>
            <a:satOff val="-1535"/>
            <a:lumOff val="-250"/>
            <a:alphaOff val="0"/>
          </a:srgbClr>
        </a:solidFill>
        <a:ln w="25400" cap="flat" cmpd="sng" algn="ctr">
          <a:solidFill>
            <a:sysClr val="window" lastClr="FFFFFF">
              <a:hueOff val="0"/>
              <a:satOff val="0"/>
              <a:lumOff val="0"/>
              <a:alphaOff val="0"/>
            </a:sysClr>
          </a:solidFill>
          <a:prstDash val="solid"/>
        </a:ln>
        <a:effectLst/>
      </dgm:spPr>
      <dgm:t>
        <a:bodyPr/>
        <a:lstStyle/>
        <a:p>
          <a:endParaRPr lang="en-GB" sz="700" dirty="0">
            <a:solidFill>
              <a:sysClr val="windowText" lastClr="000000">
                <a:hueOff val="0"/>
                <a:satOff val="0"/>
                <a:lumOff val="0"/>
                <a:alphaOff val="0"/>
              </a:sysClr>
            </a:solidFill>
            <a:latin typeface="Calibri"/>
            <a:ea typeface="+mn-ea"/>
            <a:cs typeface="+mn-cs"/>
          </a:endParaRPr>
        </a:p>
      </dgm:t>
    </dgm:pt>
    <dgm:pt modelId="{F7603C42-1297-4017-AF26-99F6CA415668}" type="parTrans" cxnId="{C3F9693B-19E5-400C-87FD-10E23FD6AEFF}">
      <dgm:prSet/>
      <dgm:spPr/>
      <dgm:t>
        <a:bodyPr/>
        <a:lstStyle/>
        <a:p>
          <a:endParaRPr lang="en-GB" sz="600"/>
        </a:p>
      </dgm:t>
    </dgm:pt>
    <dgm:pt modelId="{7E77F11A-0C09-426E-8891-540713DF6FCE}" type="sibTrans" cxnId="{C3F9693B-19E5-400C-87FD-10E23FD6AEFF}">
      <dgm:prSet/>
      <dgm:spPr/>
      <dgm:t>
        <a:bodyPr/>
        <a:lstStyle/>
        <a:p>
          <a:endParaRPr lang="en-GB" sz="600"/>
        </a:p>
      </dgm:t>
    </dgm:pt>
    <dgm:pt modelId="{083B16D9-7165-43EF-B48A-5F98B62C5AD7}">
      <dgm:prSet custT="1"/>
      <dgm:spPr>
        <a:xfrm>
          <a:off x="4191465" y="0"/>
          <a:ext cx="762084" cy="546060"/>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GB" sz="700" dirty="0">
            <a:solidFill>
              <a:sysClr val="windowText" lastClr="000000">
                <a:hueOff val="0"/>
                <a:satOff val="0"/>
                <a:lumOff val="0"/>
                <a:alphaOff val="0"/>
              </a:sysClr>
            </a:solidFill>
            <a:latin typeface="Calibri"/>
            <a:ea typeface="+mn-ea"/>
            <a:cs typeface="+mn-cs"/>
          </a:endParaRPr>
        </a:p>
      </dgm:t>
    </dgm:pt>
    <dgm:pt modelId="{E39112F9-F2B2-402C-98A3-FADBC83D7A6B}" type="parTrans" cxnId="{0F5F2D8B-0F9B-4FD6-8FC4-662727ECBBAB}">
      <dgm:prSet/>
      <dgm:spPr/>
      <dgm:t>
        <a:bodyPr/>
        <a:lstStyle/>
        <a:p>
          <a:endParaRPr lang="en-GB" sz="600"/>
        </a:p>
      </dgm:t>
    </dgm:pt>
    <dgm:pt modelId="{AA950BD8-D87F-4CF8-A32C-DBFAB3298E77}" type="sibTrans" cxnId="{0F5F2D8B-0F9B-4FD6-8FC4-662727ECBBAB}">
      <dgm:prSet/>
      <dgm:spPr/>
      <dgm:t>
        <a:bodyPr/>
        <a:lstStyle/>
        <a:p>
          <a:endParaRPr lang="en-GB" sz="600"/>
        </a:p>
      </dgm:t>
    </dgm:pt>
    <dgm:pt modelId="{A57184DF-ADDC-4EDF-BA4F-98828FE50680}">
      <dgm:prSet custT="1"/>
      <dgm:spPr>
        <a:xfrm>
          <a:off x="3048338" y="1638182"/>
          <a:ext cx="3048338" cy="546060"/>
        </a:xfrm>
        <a:solidFill>
          <a:srgbClr val="9BBB59">
            <a:hueOff val="3068254"/>
            <a:satOff val="-4604"/>
            <a:lumOff val="-749"/>
            <a:alphaOff val="0"/>
          </a:srgbClr>
        </a:solidFill>
        <a:ln w="25400" cap="flat" cmpd="sng" algn="ctr">
          <a:solidFill>
            <a:sysClr val="window" lastClr="FFFFFF">
              <a:hueOff val="0"/>
              <a:satOff val="0"/>
              <a:lumOff val="0"/>
              <a:alphaOff val="0"/>
            </a:sysClr>
          </a:solidFill>
          <a:prstDash val="solid"/>
        </a:ln>
        <a:effectLst/>
      </dgm:spPr>
      <dgm:t>
        <a:bodyPr/>
        <a:lstStyle/>
        <a:p>
          <a:endParaRPr lang="en-GB" sz="700" dirty="0">
            <a:solidFill>
              <a:sysClr val="windowText" lastClr="000000">
                <a:hueOff val="0"/>
                <a:satOff val="0"/>
                <a:lumOff val="0"/>
                <a:alphaOff val="0"/>
              </a:sysClr>
            </a:solidFill>
            <a:latin typeface="Calibri"/>
            <a:ea typeface="+mn-ea"/>
            <a:cs typeface="+mn-cs"/>
          </a:endParaRPr>
        </a:p>
      </dgm:t>
    </dgm:pt>
    <dgm:pt modelId="{1B4ADF20-5E96-4E91-A4AB-376435F4F463}" type="sibTrans" cxnId="{E55A0D8F-87EA-43B1-BD06-FE6115954E06}">
      <dgm:prSet/>
      <dgm:spPr/>
      <dgm:t>
        <a:bodyPr/>
        <a:lstStyle/>
        <a:p>
          <a:endParaRPr lang="en-GB" sz="600"/>
        </a:p>
      </dgm:t>
    </dgm:pt>
    <dgm:pt modelId="{9FBB3B65-4ECC-4AEC-9077-BE55256AC00C}" type="parTrans" cxnId="{E55A0D8F-87EA-43B1-BD06-FE6115954E06}">
      <dgm:prSet/>
      <dgm:spPr/>
      <dgm:t>
        <a:bodyPr/>
        <a:lstStyle/>
        <a:p>
          <a:endParaRPr lang="en-GB" sz="600"/>
        </a:p>
      </dgm:t>
    </dgm:pt>
    <dgm:pt modelId="{0EB54B10-44ED-459F-94C8-B2889BF80429}">
      <dgm:prSet custT="1"/>
      <dgm:spPr>
        <a:xfrm>
          <a:off x="2286254" y="2730303"/>
          <a:ext cx="4572508" cy="546060"/>
        </a:xfrm>
        <a:solidFill>
          <a:schemeClr val="tx2">
            <a:lumMod val="20000"/>
            <a:lumOff val="80000"/>
          </a:schemeClr>
        </a:solidFill>
        <a:ln w="25400" cap="flat" cmpd="sng" algn="ctr">
          <a:solidFill>
            <a:sysClr val="window" lastClr="FFFFFF">
              <a:hueOff val="0"/>
              <a:satOff val="0"/>
              <a:lumOff val="0"/>
              <a:alphaOff val="0"/>
            </a:sysClr>
          </a:solidFill>
          <a:prstDash val="solid"/>
        </a:ln>
        <a:effectLst/>
      </dgm:spPr>
      <dgm:t>
        <a:bodyPr/>
        <a:lstStyle/>
        <a:p>
          <a:r>
            <a:rPr lang="en-GB" sz="400" dirty="0" smtClean="0">
              <a:solidFill>
                <a:sysClr val="windowText" lastClr="000000">
                  <a:hueOff val="0"/>
                  <a:satOff val="0"/>
                  <a:lumOff val="0"/>
                  <a:alphaOff val="0"/>
                </a:sysClr>
              </a:solidFill>
              <a:latin typeface="Calibri"/>
              <a:ea typeface="+mn-ea"/>
              <a:cs typeface="+mn-cs"/>
            </a:rPr>
            <a:t>Security model</a:t>
          </a:r>
          <a:endParaRPr lang="en-GB" sz="400" dirty="0">
            <a:solidFill>
              <a:sysClr val="windowText" lastClr="000000">
                <a:hueOff val="0"/>
                <a:satOff val="0"/>
                <a:lumOff val="0"/>
                <a:alphaOff val="0"/>
              </a:sysClr>
            </a:solidFill>
            <a:latin typeface="Calibri"/>
            <a:ea typeface="+mn-ea"/>
            <a:cs typeface="+mn-cs"/>
          </a:endParaRPr>
        </a:p>
      </dgm:t>
    </dgm:pt>
    <dgm:pt modelId="{5975026D-D42F-43A7-881E-3BDF584C0334}" type="sibTrans" cxnId="{783B156E-33F5-4C3C-9453-2F6C624B3DED}">
      <dgm:prSet/>
      <dgm:spPr/>
      <dgm:t>
        <a:bodyPr/>
        <a:lstStyle/>
        <a:p>
          <a:endParaRPr lang="en-GB" sz="1000"/>
        </a:p>
      </dgm:t>
    </dgm:pt>
    <dgm:pt modelId="{4031929B-8DF8-4246-9F7C-43444F2ACD29}" type="parTrans" cxnId="{783B156E-33F5-4C3C-9453-2F6C624B3DED}">
      <dgm:prSet/>
      <dgm:spPr/>
      <dgm:t>
        <a:bodyPr/>
        <a:lstStyle/>
        <a:p>
          <a:endParaRPr lang="en-GB" sz="1000"/>
        </a:p>
      </dgm:t>
    </dgm:pt>
    <dgm:pt modelId="{D34F26D8-187C-4127-8906-3FAC97D10A74}">
      <dgm:prSet custT="1"/>
      <dgm:spPr>
        <a:xfrm>
          <a:off x="2667296" y="2184242"/>
          <a:ext cx="3810423" cy="546060"/>
        </a:xfrm>
        <a:solidFill>
          <a:srgbClr val="9BBB59">
            <a:hueOff val="4091005"/>
            <a:satOff val="-6138"/>
            <a:lumOff val="-998"/>
            <a:alphaOff val="0"/>
          </a:srgbClr>
        </a:solidFill>
        <a:ln w="25400" cap="flat" cmpd="sng" algn="ctr">
          <a:solidFill>
            <a:sysClr val="window" lastClr="FFFFFF">
              <a:hueOff val="0"/>
              <a:satOff val="0"/>
              <a:lumOff val="0"/>
              <a:alphaOff val="0"/>
            </a:sysClr>
          </a:solidFill>
          <a:prstDash val="solid"/>
        </a:ln>
        <a:effectLst/>
      </dgm:spPr>
      <dgm:t>
        <a:bodyPr/>
        <a:lstStyle/>
        <a:p>
          <a:r>
            <a:rPr lang="en-GB" sz="700" dirty="0" smtClean="0">
              <a:solidFill>
                <a:sysClr val="windowText" lastClr="000000">
                  <a:hueOff val="0"/>
                  <a:satOff val="0"/>
                  <a:lumOff val="0"/>
                  <a:alphaOff val="0"/>
                </a:sysClr>
              </a:solidFill>
              <a:latin typeface="Calibri"/>
              <a:ea typeface="+mn-ea"/>
              <a:cs typeface="+mn-cs"/>
            </a:rPr>
            <a:t>Business Applications</a:t>
          </a:r>
          <a:endParaRPr lang="en-GB" sz="700" dirty="0">
            <a:solidFill>
              <a:sysClr val="windowText" lastClr="000000">
                <a:hueOff val="0"/>
                <a:satOff val="0"/>
                <a:lumOff val="0"/>
                <a:alphaOff val="0"/>
              </a:sysClr>
            </a:solidFill>
            <a:latin typeface="Calibri"/>
            <a:ea typeface="+mn-ea"/>
            <a:cs typeface="+mn-cs"/>
          </a:endParaRPr>
        </a:p>
      </dgm:t>
    </dgm:pt>
    <dgm:pt modelId="{7D17EC88-7268-4AC4-A155-226580220A24}" type="sibTrans" cxnId="{0E3694B4-065C-4A3C-A3B9-49EC7EA720B6}">
      <dgm:prSet/>
      <dgm:spPr/>
      <dgm:t>
        <a:bodyPr/>
        <a:lstStyle/>
        <a:p>
          <a:endParaRPr lang="en-GB" sz="1000"/>
        </a:p>
      </dgm:t>
    </dgm:pt>
    <dgm:pt modelId="{14B0279D-4657-4658-AE2F-A04D503F501B}" type="parTrans" cxnId="{0E3694B4-065C-4A3C-A3B9-49EC7EA720B6}">
      <dgm:prSet/>
      <dgm:spPr/>
      <dgm:t>
        <a:bodyPr/>
        <a:lstStyle/>
        <a:p>
          <a:endParaRPr lang="en-GB" sz="1000"/>
        </a:p>
      </dgm:t>
    </dgm:pt>
    <dgm:pt modelId="{9533E164-7276-48B9-BC51-4461FB292B1A}" type="pres">
      <dgm:prSet presAssocID="{6D8070B4-70E0-452C-96A9-88423653D189}" presName="Name0" presStyleCnt="0">
        <dgm:presLayoutVars>
          <dgm:dir/>
          <dgm:animLvl val="lvl"/>
          <dgm:resizeHandles val="exact"/>
        </dgm:presLayoutVars>
      </dgm:prSet>
      <dgm:spPr/>
    </dgm:pt>
    <dgm:pt modelId="{3FAE8E74-0FED-4E2E-B54B-2FF924A4FD9D}" type="pres">
      <dgm:prSet presAssocID="{083B16D9-7165-43EF-B48A-5F98B62C5AD7}" presName="Name8" presStyleCnt="0"/>
      <dgm:spPr/>
    </dgm:pt>
    <dgm:pt modelId="{C21B0CB8-3E54-477E-B183-771D1FBE34AB}" type="pres">
      <dgm:prSet presAssocID="{083B16D9-7165-43EF-B48A-5F98B62C5AD7}" presName="level" presStyleLbl="node1" presStyleIdx="0" presStyleCnt="12">
        <dgm:presLayoutVars>
          <dgm:chMax val="1"/>
          <dgm:bulletEnabled val="1"/>
        </dgm:presLayoutVars>
      </dgm:prSet>
      <dgm:spPr>
        <a:prstGeom prst="trapezoid">
          <a:avLst>
            <a:gd name="adj" fmla="val 69780"/>
          </a:avLst>
        </a:prstGeom>
      </dgm:spPr>
      <dgm:t>
        <a:bodyPr/>
        <a:lstStyle/>
        <a:p>
          <a:endParaRPr lang="en-GB"/>
        </a:p>
      </dgm:t>
    </dgm:pt>
    <dgm:pt modelId="{D6D14B5A-70D3-4871-9632-A996FC9E4F2A}" type="pres">
      <dgm:prSet presAssocID="{083B16D9-7165-43EF-B48A-5F98B62C5AD7}" presName="levelTx" presStyleLbl="revTx" presStyleIdx="0" presStyleCnt="0">
        <dgm:presLayoutVars>
          <dgm:chMax val="1"/>
          <dgm:bulletEnabled val="1"/>
        </dgm:presLayoutVars>
      </dgm:prSet>
      <dgm:spPr/>
      <dgm:t>
        <a:bodyPr/>
        <a:lstStyle/>
        <a:p>
          <a:endParaRPr lang="en-GB"/>
        </a:p>
      </dgm:t>
    </dgm:pt>
    <dgm:pt modelId="{2A358D30-CE55-4C15-A3BD-ED0F24F34CC9}" type="pres">
      <dgm:prSet presAssocID="{E5A2E084-3F30-4B0E-9E30-1F11C5568E8D}" presName="Name8" presStyleCnt="0"/>
      <dgm:spPr/>
    </dgm:pt>
    <dgm:pt modelId="{926F136E-A7E5-45DC-A926-EA9569768829}" type="pres">
      <dgm:prSet presAssocID="{E5A2E084-3F30-4B0E-9E30-1F11C5568E8D}" presName="level" presStyleLbl="node1" presStyleIdx="1" presStyleCnt="12">
        <dgm:presLayoutVars>
          <dgm:chMax val="1"/>
          <dgm:bulletEnabled val="1"/>
        </dgm:presLayoutVars>
      </dgm:prSet>
      <dgm:spPr>
        <a:prstGeom prst="trapezoid">
          <a:avLst>
            <a:gd name="adj" fmla="val 69780"/>
          </a:avLst>
        </a:prstGeom>
      </dgm:spPr>
      <dgm:t>
        <a:bodyPr/>
        <a:lstStyle/>
        <a:p>
          <a:endParaRPr lang="en-GB"/>
        </a:p>
      </dgm:t>
    </dgm:pt>
    <dgm:pt modelId="{1A869AF5-FC9B-44D7-82AB-994FC6E32F56}" type="pres">
      <dgm:prSet presAssocID="{E5A2E084-3F30-4B0E-9E30-1F11C5568E8D}" presName="levelTx" presStyleLbl="revTx" presStyleIdx="0" presStyleCnt="0">
        <dgm:presLayoutVars>
          <dgm:chMax val="1"/>
          <dgm:bulletEnabled val="1"/>
        </dgm:presLayoutVars>
      </dgm:prSet>
      <dgm:spPr/>
      <dgm:t>
        <a:bodyPr/>
        <a:lstStyle/>
        <a:p>
          <a:endParaRPr lang="en-GB"/>
        </a:p>
      </dgm:t>
    </dgm:pt>
    <dgm:pt modelId="{B6F22A59-F7BB-497C-8F84-5F410A137FA9}" type="pres">
      <dgm:prSet presAssocID="{A916CDC6-132B-498A-80DF-AD84CCE36AB6}" presName="Name8" presStyleCnt="0"/>
      <dgm:spPr/>
    </dgm:pt>
    <dgm:pt modelId="{4A40E4E5-9533-47EB-870E-C83369D6B41E}" type="pres">
      <dgm:prSet presAssocID="{A916CDC6-132B-498A-80DF-AD84CCE36AB6}" presName="level" presStyleLbl="node1" presStyleIdx="2" presStyleCnt="12">
        <dgm:presLayoutVars>
          <dgm:chMax val="1"/>
          <dgm:bulletEnabled val="1"/>
        </dgm:presLayoutVars>
      </dgm:prSet>
      <dgm:spPr>
        <a:prstGeom prst="trapezoid">
          <a:avLst>
            <a:gd name="adj" fmla="val 69780"/>
          </a:avLst>
        </a:prstGeom>
      </dgm:spPr>
      <dgm:t>
        <a:bodyPr/>
        <a:lstStyle/>
        <a:p>
          <a:endParaRPr lang="en-GB"/>
        </a:p>
      </dgm:t>
    </dgm:pt>
    <dgm:pt modelId="{A80129CE-3A65-49AB-97D9-2803F24976A9}" type="pres">
      <dgm:prSet presAssocID="{A916CDC6-132B-498A-80DF-AD84CCE36AB6}" presName="levelTx" presStyleLbl="revTx" presStyleIdx="0" presStyleCnt="0">
        <dgm:presLayoutVars>
          <dgm:chMax val="1"/>
          <dgm:bulletEnabled val="1"/>
        </dgm:presLayoutVars>
      </dgm:prSet>
      <dgm:spPr/>
      <dgm:t>
        <a:bodyPr/>
        <a:lstStyle/>
        <a:p>
          <a:endParaRPr lang="en-GB"/>
        </a:p>
      </dgm:t>
    </dgm:pt>
    <dgm:pt modelId="{5170D24B-98D1-4645-BC89-F425251A8D45}" type="pres">
      <dgm:prSet presAssocID="{A57184DF-ADDC-4EDF-BA4F-98828FE50680}" presName="Name8" presStyleCnt="0"/>
      <dgm:spPr/>
    </dgm:pt>
    <dgm:pt modelId="{ACAC50D4-B13A-4BA8-88D1-E3DD3696FD1E}" type="pres">
      <dgm:prSet presAssocID="{A57184DF-ADDC-4EDF-BA4F-98828FE50680}" presName="level" presStyleLbl="node1" presStyleIdx="3" presStyleCnt="12">
        <dgm:presLayoutVars>
          <dgm:chMax val="1"/>
          <dgm:bulletEnabled val="1"/>
        </dgm:presLayoutVars>
      </dgm:prSet>
      <dgm:spPr>
        <a:prstGeom prst="trapezoid">
          <a:avLst>
            <a:gd name="adj" fmla="val 69780"/>
          </a:avLst>
        </a:prstGeom>
      </dgm:spPr>
      <dgm:t>
        <a:bodyPr/>
        <a:lstStyle/>
        <a:p>
          <a:endParaRPr lang="en-GB"/>
        </a:p>
      </dgm:t>
    </dgm:pt>
    <dgm:pt modelId="{9563F7C3-E9FB-4E45-A602-0BDE653B041C}" type="pres">
      <dgm:prSet presAssocID="{A57184DF-ADDC-4EDF-BA4F-98828FE50680}" presName="levelTx" presStyleLbl="revTx" presStyleIdx="0" presStyleCnt="0">
        <dgm:presLayoutVars>
          <dgm:chMax val="1"/>
          <dgm:bulletEnabled val="1"/>
        </dgm:presLayoutVars>
      </dgm:prSet>
      <dgm:spPr/>
      <dgm:t>
        <a:bodyPr/>
        <a:lstStyle/>
        <a:p>
          <a:endParaRPr lang="en-GB"/>
        </a:p>
      </dgm:t>
    </dgm:pt>
    <dgm:pt modelId="{4638D67C-EB1D-407B-8008-D651FDD63853}" type="pres">
      <dgm:prSet presAssocID="{D34F26D8-187C-4127-8906-3FAC97D10A74}" presName="Name8" presStyleCnt="0"/>
      <dgm:spPr/>
    </dgm:pt>
    <dgm:pt modelId="{2FF7D92B-13C2-467E-8EAF-FED58CC267D9}" type="pres">
      <dgm:prSet presAssocID="{D34F26D8-187C-4127-8906-3FAC97D10A74}" presName="level" presStyleLbl="node1" presStyleIdx="4" presStyleCnt="12">
        <dgm:presLayoutVars>
          <dgm:chMax val="1"/>
          <dgm:bulletEnabled val="1"/>
        </dgm:presLayoutVars>
      </dgm:prSet>
      <dgm:spPr>
        <a:prstGeom prst="trapezoid">
          <a:avLst>
            <a:gd name="adj" fmla="val 69780"/>
          </a:avLst>
        </a:prstGeom>
      </dgm:spPr>
      <dgm:t>
        <a:bodyPr/>
        <a:lstStyle/>
        <a:p>
          <a:endParaRPr lang="en-GB"/>
        </a:p>
      </dgm:t>
    </dgm:pt>
    <dgm:pt modelId="{C5AF0F63-F31C-4528-8F3F-C37998EB7D98}" type="pres">
      <dgm:prSet presAssocID="{D34F26D8-187C-4127-8906-3FAC97D10A74}" presName="levelTx" presStyleLbl="revTx" presStyleIdx="0" presStyleCnt="0">
        <dgm:presLayoutVars>
          <dgm:chMax val="1"/>
          <dgm:bulletEnabled val="1"/>
        </dgm:presLayoutVars>
      </dgm:prSet>
      <dgm:spPr/>
      <dgm:t>
        <a:bodyPr/>
        <a:lstStyle/>
        <a:p>
          <a:endParaRPr lang="en-GB"/>
        </a:p>
      </dgm:t>
    </dgm:pt>
    <dgm:pt modelId="{CF370856-E290-4769-9154-C95936EF9059}" type="pres">
      <dgm:prSet presAssocID="{0EB54B10-44ED-459F-94C8-B2889BF80429}" presName="Name8" presStyleCnt="0"/>
      <dgm:spPr/>
    </dgm:pt>
    <dgm:pt modelId="{5675648F-2D56-4881-A663-ABF19459047C}" type="pres">
      <dgm:prSet presAssocID="{0EB54B10-44ED-459F-94C8-B2889BF80429}" presName="level" presStyleLbl="node1" presStyleIdx="5"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50EF2A78-4D09-406D-AC8D-244370667E33}" type="pres">
      <dgm:prSet presAssocID="{0EB54B10-44ED-459F-94C8-B2889BF80429}" presName="levelTx" presStyleLbl="revTx" presStyleIdx="0" presStyleCnt="0">
        <dgm:presLayoutVars>
          <dgm:chMax val="1"/>
          <dgm:bulletEnabled val="1"/>
        </dgm:presLayoutVars>
      </dgm:prSet>
      <dgm:spPr/>
      <dgm:t>
        <a:bodyPr/>
        <a:lstStyle/>
        <a:p>
          <a:endParaRPr lang="en-GB"/>
        </a:p>
      </dgm:t>
    </dgm:pt>
    <dgm:pt modelId="{E3E9B3C5-55EC-4DFC-8A95-E9FD36AB3C4B}" type="pres">
      <dgm:prSet presAssocID="{81C98235-1067-437A-A24A-9B3161C0C02F}" presName="Name8" presStyleCnt="0"/>
      <dgm:spPr/>
    </dgm:pt>
    <dgm:pt modelId="{5279A26D-5DE8-4E1C-B6D7-4893795EAE70}" type="pres">
      <dgm:prSet presAssocID="{81C98235-1067-437A-A24A-9B3161C0C02F}" presName="level" presStyleLbl="node1" presStyleIdx="6"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51CA0CC0-AED9-4A1E-A92E-CF65844BC588}" type="pres">
      <dgm:prSet presAssocID="{81C98235-1067-437A-A24A-9B3161C0C02F}" presName="levelTx" presStyleLbl="revTx" presStyleIdx="0" presStyleCnt="0">
        <dgm:presLayoutVars>
          <dgm:chMax val="1"/>
          <dgm:bulletEnabled val="1"/>
        </dgm:presLayoutVars>
      </dgm:prSet>
      <dgm:spPr/>
      <dgm:t>
        <a:bodyPr/>
        <a:lstStyle/>
        <a:p>
          <a:endParaRPr lang="en-GB"/>
        </a:p>
      </dgm:t>
    </dgm:pt>
    <dgm:pt modelId="{6DC47871-EAB2-42E7-89A3-6649E8334721}" type="pres">
      <dgm:prSet presAssocID="{B33B40E2-7DF1-4AAC-B640-781A17BCB89F}" presName="Name8" presStyleCnt="0"/>
      <dgm:spPr/>
    </dgm:pt>
    <dgm:pt modelId="{48DDF527-D84D-451B-B001-9BC551A622E6}" type="pres">
      <dgm:prSet presAssocID="{B33B40E2-7DF1-4AAC-B640-781A17BCB89F}" presName="level" presStyleLbl="node1" presStyleIdx="7"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A6E71C5D-7EE6-4A2D-8ECA-80EAE2945433}" type="pres">
      <dgm:prSet presAssocID="{B33B40E2-7DF1-4AAC-B640-781A17BCB89F}" presName="levelTx" presStyleLbl="revTx" presStyleIdx="0" presStyleCnt="0">
        <dgm:presLayoutVars>
          <dgm:chMax val="1"/>
          <dgm:bulletEnabled val="1"/>
        </dgm:presLayoutVars>
      </dgm:prSet>
      <dgm:spPr/>
      <dgm:t>
        <a:bodyPr/>
        <a:lstStyle/>
        <a:p>
          <a:endParaRPr lang="en-GB"/>
        </a:p>
      </dgm:t>
    </dgm:pt>
    <dgm:pt modelId="{85070AE1-3B87-4FBB-922F-24CED8EFE337}" type="pres">
      <dgm:prSet presAssocID="{CAA833B2-B120-4125-8DFF-C7989AE8B390}" presName="Name8" presStyleCnt="0"/>
      <dgm:spPr/>
    </dgm:pt>
    <dgm:pt modelId="{0953E533-9F4D-48A7-8A32-DCF033CD894E}" type="pres">
      <dgm:prSet presAssocID="{CAA833B2-B120-4125-8DFF-C7989AE8B390}" presName="level" presStyleLbl="node1" presStyleIdx="8" presStyleCnt="12">
        <dgm:presLayoutVars>
          <dgm:chMax val="1"/>
          <dgm:bulletEnabled val="1"/>
        </dgm:presLayoutVars>
      </dgm:prSet>
      <dgm:spPr>
        <a:prstGeom prst="trapezoid">
          <a:avLst>
            <a:gd name="adj" fmla="val 69780"/>
          </a:avLst>
        </a:prstGeom>
      </dgm:spPr>
      <dgm:t>
        <a:bodyPr/>
        <a:lstStyle/>
        <a:p>
          <a:endParaRPr lang="en-GB"/>
        </a:p>
      </dgm:t>
    </dgm:pt>
    <dgm:pt modelId="{43435184-2DDA-4306-9F9E-78AC060796B1}" type="pres">
      <dgm:prSet presAssocID="{CAA833B2-B120-4125-8DFF-C7989AE8B390}" presName="levelTx" presStyleLbl="revTx" presStyleIdx="0" presStyleCnt="0">
        <dgm:presLayoutVars>
          <dgm:chMax val="1"/>
          <dgm:bulletEnabled val="1"/>
        </dgm:presLayoutVars>
      </dgm:prSet>
      <dgm:spPr/>
      <dgm:t>
        <a:bodyPr/>
        <a:lstStyle/>
        <a:p>
          <a:endParaRPr lang="en-GB"/>
        </a:p>
      </dgm:t>
    </dgm:pt>
    <dgm:pt modelId="{3E6B05BF-9892-4618-B4FF-D00E855BAA84}" type="pres">
      <dgm:prSet presAssocID="{1129C655-5363-4DDA-9CDD-8A9FFC9DC593}" presName="Name8" presStyleCnt="0"/>
      <dgm:spPr/>
    </dgm:pt>
    <dgm:pt modelId="{23AB855B-22F7-4184-A8D0-FC494C2E971A}" type="pres">
      <dgm:prSet presAssocID="{1129C655-5363-4DDA-9CDD-8A9FFC9DC593}" presName="level" presStyleLbl="node1" presStyleIdx="9" presStyleCnt="12">
        <dgm:presLayoutVars>
          <dgm:chMax val="1"/>
          <dgm:bulletEnabled val="1"/>
        </dgm:presLayoutVars>
      </dgm:prSet>
      <dgm:spPr>
        <a:prstGeom prst="trapezoid">
          <a:avLst>
            <a:gd name="adj" fmla="val 69780"/>
          </a:avLst>
        </a:prstGeom>
      </dgm:spPr>
      <dgm:t>
        <a:bodyPr/>
        <a:lstStyle/>
        <a:p>
          <a:endParaRPr lang="en-GB"/>
        </a:p>
      </dgm:t>
    </dgm:pt>
    <dgm:pt modelId="{3FAAAC7D-0ED1-4C28-8915-2219DB60ECCE}" type="pres">
      <dgm:prSet presAssocID="{1129C655-5363-4DDA-9CDD-8A9FFC9DC593}" presName="levelTx" presStyleLbl="revTx" presStyleIdx="0" presStyleCnt="0">
        <dgm:presLayoutVars>
          <dgm:chMax val="1"/>
          <dgm:bulletEnabled val="1"/>
        </dgm:presLayoutVars>
      </dgm:prSet>
      <dgm:spPr/>
      <dgm:t>
        <a:bodyPr/>
        <a:lstStyle/>
        <a:p>
          <a:endParaRPr lang="en-GB"/>
        </a:p>
      </dgm:t>
    </dgm:pt>
    <dgm:pt modelId="{986FA9E5-EB61-4E21-A5BF-D769756F4269}" type="pres">
      <dgm:prSet presAssocID="{B232BAC0-9A19-4104-BB22-143670A03DB3}" presName="Name8" presStyleCnt="0"/>
      <dgm:spPr/>
    </dgm:pt>
    <dgm:pt modelId="{87F45078-CC58-47E3-9544-F2E8F7281A8E}" type="pres">
      <dgm:prSet presAssocID="{B232BAC0-9A19-4104-BB22-143670A03DB3}" presName="level" presStyleLbl="node1" presStyleIdx="10" presStyleCnt="12">
        <dgm:presLayoutVars>
          <dgm:chMax val="1"/>
          <dgm:bulletEnabled val="1"/>
        </dgm:presLayoutVars>
      </dgm:prSet>
      <dgm:spPr>
        <a:prstGeom prst="trapezoid">
          <a:avLst>
            <a:gd name="adj" fmla="val 69780"/>
          </a:avLst>
        </a:prstGeom>
      </dgm:spPr>
      <dgm:t>
        <a:bodyPr/>
        <a:lstStyle/>
        <a:p>
          <a:endParaRPr lang="en-GB"/>
        </a:p>
      </dgm:t>
    </dgm:pt>
    <dgm:pt modelId="{DE529578-3FDC-441A-B35A-23A7C443889A}" type="pres">
      <dgm:prSet presAssocID="{B232BAC0-9A19-4104-BB22-143670A03DB3}" presName="levelTx" presStyleLbl="revTx" presStyleIdx="0" presStyleCnt="0">
        <dgm:presLayoutVars>
          <dgm:chMax val="1"/>
          <dgm:bulletEnabled val="1"/>
        </dgm:presLayoutVars>
      </dgm:prSet>
      <dgm:spPr/>
      <dgm:t>
        <a:bodyPr/>
        <a:lstStyle/>
        <a:p>
          <a:endParaRPr lang="en-GB"/>
        </a:p>
      </dgm:t>
    </dgm:pt>
    <dgm:pt modelId="{3BBCD0B2-4DD9-4C9D-9C15-CAE54BE33A6D}" type="pres">
      <dgm:prSet presAssocID="{A2F39012-2F76-475E-9E16-EB33FB6CE080}" presName="Name8" presStyleCnt="0"/>
      <dgm:spPr/>
    </dgm:pt>
    <dgm:pt modelId="{B6DDE991-22C7-4A31-BF49-5D7E24C7EA36}" type="pres">
      <dgm:prSet presAssocID="{A2F39012-2F76-475E-9E16-EB33FB6CE080}" presName="level" presStyleLbl="node1" presStyleIdx="11" presStyleCnt="12">
        <dgm:presLayoutVars>
          <dgm:chMax val="1"/>
          <dgm:bulletEnabled val="1"/>
        </dgm:presLayoutVars>
      </dgm:prSet>
      <dgm:spPr>
        <a:prstGeom prst="trapezoid">
          <a:avLst>
            <a:gd name="adj" fmla="val 69780"/>
          </a:avLst>
        </a:prstGeom>
      </dgm:spPr>
      <dgm:t>
        <a:bodyPr/>
        <a:lstStyle/>
        <a:p>
          <a:endParaRPr lang="en-GB"/>
        </a:p>
      </dgm:t>
    </dgm:pt>
    <dgm:pt modelId="{E9AC7300-A65C-4913-9C93-C8AED8E2CC15}" type="pres">
      <dgm:prSet presAssocID="{A2F39012-2F76-475E-9E16-EB33FB6CE080}" presName="levelTx" presStyleLbl="revTx" presStyleIdx="0" presStyleCnt="0">
        <dgm:presLayoutVars>
          <dgm:chMax val="1"/>
          <dgm:bulletEnabled val="1"/>
        </dgm:presLayoutVars>
      </dgm:prSet>
      <dgm:spPr/>
      <dgm:t>
        <a:bodyPr/>
        <a:lstStyle/>
        <a:p>
          <a:endParaRPr lang="en-GB"/>
        </a:p>
      </dgm:t>
    </dgm:pt>
  </dgm:ptLst>
  <dgm:cxnLst>
    <dgm:cxn modelId="{7D8C06EE-0EE5-4B7F-B35E-B63AD2FE983D}" type="presOf" srcId="{B232BAC0-9A19-4104-BB22-143670A03DB3}" destId="{DE529578-3FDC-441A-B35A-23A7C443889A}" srcOrd="1" destOrd="0" presId="urn:microsoft.com/office/officeart/2005/8/layout/pyramid1"/>
    <dgm:cxn modelId="{08DA5DF9-6C58-4E9A-8EE8-B492DBCC7C7E}" srcId="{6D8070B4-70E0-452C-96A9-88423653D189}" destId="{A916CDC6-132B-498A-80DF-AD84CCE36AB6}" srcOrd="2" destOrd="0" parTransId="{02A9AF8C-6F1E-42F7-886F-2E3786EC301C}" sibTransId="{190EEFD1-CF8E-4CE9-AEF0-2E228646EE24}"/>
    <dgm:cxn modelId="{41D03B77-E082-499E-B1AC-105FE5227E16}" type="presOf" srcId="{083B16D9-7165-43EF-B48A-5F98B62C5AD7}" destId="{D6D14B5A-70D3-4871-9632-A996FC9E4F2A}" srcOrd="1" destOrd="0" presId="urn:microsoft.com/office/officeart/2005/8/layout/pyramid1"/>
    <dgm:cxn modelId="{77275FD3-5F44-49C1-847D-80367BEEBE52}" srcId="{6D8070B4-70E0-452C-96A9-88423653D189}" destId="{1129C655-5363-4DDA-9CDD-8A9FFC9DC593}" srcOrd="9" destOrd="0" parTransId="{8245D83A-F9DE-4A91-9B4A-D96407D500AF}" sibTransId="{C44BB4F6-A68A-4FC9-9D01-C3693467F476}"/>
    <dgm:cxn modelId="{9F9F0463-B846-4136-90F6-D2C7A56348EB}" type="presOf" srcId="{A2F39012-2F76-475E-9E16-EB33FB6CE080}" destId="{B6DDE991-22C7-4A31-BF49-5D7E24C7EA36}" srcOrd="0" destOrd="0" presId="urn:microsoft.com/office/officeart/2005/8/layout/pyramid1"/>
    <dgm:cxn modelId="{A91F438C-CBBA-4D56-B4BC-792943255E11}" type="presOf" srcId="{B33B40E2-7DF1-4AAC-B640-781A17BCB89F}" destId="{A6E71C5D-7EE6-4A2D-8ECA-80EAE2945433}" srcOrd="1" destOrd="0" presId="urn:microsoft.com/office/officeart/2005/8/layout/pyramid1"/>
    <dgm:cxn modelId="{DB777D1A-A0C9-4E57-9D05-0DE8511A583D}" type="presOf" srcId="{B33B40E2-7DF1-4AAC-B640-781A17BCB89F}" destId="{48DDF527-D84D-451B-B001-9BC551A622E6}" srcOrd="0" destOrd="0" presId="urn:microsoft.com/office/officeart/2005/8/layout/pyramid1"/>
    <dgm:cxn modelId="{F419552C-020A-4B15-AB2E-7C5DC752DBC8}" type="presOf" srcId="{CAA833B2-B120-4125-8DFF-C7989AE8B390}" destId="{43435184-2DDA-4306-9F9E-78AC060796B1}" srcOrd="1" destOrd="0" presId="urn:microsoft.com/office/officeart/2005/8/layout/pyramid1"/>
    <dgm:cxn modelId="{783B156E-33F5-4C3C-9453-2F6C624B3DED}" srcId="{6D8070B4-70E0-452C-96A9-88423653D189}" destId="{0EB54B10-44ED-459F-94C8-B2889BF80429}" srcOrd="5" destOrd="0" parTransId="{4031929B-8DF8-4246-9F7C-43444F2ACD29}" sibTransId="{5975026D-D42F-43A7-881E-3BDF584C0334}"/>
    <dgm:cxn modelId="{0F5F2D8B-0F9B-4FD6-8FC4-662727ECBBAB}" srcId="{6D8070B4-70E0-452C-96A9-88423653D189}" destId="{083B16D9-7165-43EF-B48A-5F98B62C5AD7}" srcOrd="0" destOrd="0" parTransId="{E39112F9-F2B2-402C-98A3-FADBC83D7A6B}" sibTransId="{AA950BD8-D87F-4CF8-A32C-DBFAB3298E77}"/>
    <dgm:cxn modelId="{1284A999-A359-44D3-B564-118A2D34066A}" type="presOf" srcId="{A916CDC6-132B-498A-80DF-AD84CCE36AB6}" destId="{4A40E4E5-9533-47EB-870E-C83369D6B41E}" srcOrd="0" destOrd="0" presId="urn:microsoft.com/office/officeart/2005/8/layout/pyramid1"/>
    <dgm:cxn modelId="{22C4EBC6-E42F-4625-92CC-975C31A44258}" type="presOf" srcId="{E5A2E084-3F30-4B0E-9E30-1F11C5568E8D}" destId="{926F136E-A7E5-45DC-A926-EA9569768829}" srcOrd="0" destOrd="0" presId="urn:microsoft.com/office/officeart/2005/8/layout/pyramid1"/>
    <dgm:cxn modelId="{77E29C8F-8097-4363-B447-AAEEFAF34DF6}" type="presOf" srcId="{1129C655-5363-4DDA-9CDD-8A9FFC9DC593}" destId="{23AB855B-22F7-4184-A8D0-FC494C2E971A}" srcOrd="0" destOrd="0" presId="urn:microsoft.com/office/officeart/2005/8/layout/pyramid1"/>
    <dgm:cxn modelId="{E55A0D8F-87EA-43B1-BD06-FE6115954E06}" srcId="{6D8070B4-70E0-452C-96A9-88423653D189}" destId="{A57184DF-ADDC-4EDF-BA4F-98828FE50680}" srcOrd="3" destOrd="0" parTransId="{9FBB3B65-4ECC-4AEC-9077-BE55256AC00C}" sibTransId="{1B4ADF20-5E96-4E91-A4AB-376435F4F463}"/>
    <dgm:cxn modelId="{D4B060D5-3790-4981-96FA-2AD8750319E6}" srcId="{6D8070B4-70E0-452C-96A9-88423653D189}" destId="{B232BAC0-9A19-4104-BB22-143670A03DB3}" srcOrd="10" destOrd="0" parTransId="{41564336-B549-41FB-A8EE-A051BC2B1961}" sibTransId="{FB959378-BCD3-4E38-9279-7CE7DD058FF9}"/>
    <dgm:cxn modelId="{432FD382-83FD-4025-A848-5BE158CFA7DB}" type="presOf" srcId="{B232BAC0-9A19-4104-BB22-143670A03DB3}" destId="{87F45078-CC58-47E3-9544-F2E8F7281A8E}" srcOrd="0" destOrd="0" presId="urn:microsoft.com/office/officeart/2005/8/layout/pyramid1"/>
    <dgm:cxn modelId="{C88FC669-81B2-471D-8295-8CA7CA1755C6}" srcId="{6D8070B4-70E0-452C-96A9-88423653D189}" destId="{81C98235-1067-437A-A24A-9B3161C0C02F}" srcOrd="6" destOrd="0" parTransId="{38F6C4B5-F4D0-4D72-B611-CAE20D9C9334}" sibTransId="{C0BE8758-4138-4586-A406-F6E70329F99B}"/>
    <dgm:cxn modelId="{19F35CD3-5485-4CF7-85B5-EB5234B0A78B}" srcId="{6D8070B4-70E0-452C-96A9-88423653D189}" destId="{A2F39012-2F76-475E-9E16-EB33FB6CE080}" srcOrd="11" destOrd="0" parTransId="{6012F23F-4C1F-4F5B-90FE-C5DD3B811450}" sibTransId="{38325993-F417-463F-90EC-3073C849C425}"/>
    <dgm:cxn modelId="{69DF87CF-50E2-464A-B5C3-7B23328EA893}" type="presOf" srcId="{0EB54B10-44ED-459F-94C8-B2889BF80429}" destId="{50EF2A78-4D09-406D-AC8D-244370667E33}" srcOrd="1" destOrd="0" presId="urn:microsoft.com/office/officeart/2005/8/layout/pyramid1"/>
    <dgm:cxn modelId="{DAA63F35-9A57-4EDD-94A3-E9B5F89BE84B}" srcId="{6D8070B4-70E0-452C-96A9-88423653D189}" destId="{B33B40E2-7DF1-4AAC-B640-781A17BCB89F}" srcOrd="7" destOrd="0" parTransId="{D0405FB4-9946-465F-900F-027AACBB8B94}" sibTransId="{4E81CD8B-53B2-4A41-B32B-4E61F929E01B}"/>
    <dgm:cxn modelId="{6D7E4DF2-C75E-40C3-A473-F3E071494539}" srcId="{6D8070B4-70E0-452C-96A9-88423653D189}" destId="{CAA833B2-B120-4125-8DFF-C7989AE8B390}" srcOrd="8" destOrd="0" parTransId="{623ACBD7-D2B8-45AC-A4BB-96BEE666FF2F}" sibTransId="{47B20CF5-3C27-4E5C-B261-AF84CE53BB37}"/>
    <dgm:cxn modelId="{7642E85F-D9ED-441C-B5D5-7C5B39DAEFB9}" type="presOf" srcId="{A57184DF-ADDC-4EDF-BA4F-98828FE50680}" destId="{9563F7C3-E9FB-4E45-A602-0BDE653B041C}" srcOrd="1" destOrd="0" presId="urn:microsoft.com/office/officeart/2005/8/layout/pyramid1"/>
    <dgm:cxn modelId="{CC45939D-98ED-4DBB-9D9B-FA4D159F33D3}" type="presOf" srcId="{1129C655-5363-4DDA-9CDD-8A9FFC9DC593}" destId="{3FAAAC7D-0ED1-4C28-8915-2219DB60ECCE}" srcOrd="1" destOrd="0" presId="urn:microsoft.com/office/officeart/2005/8/layout/pyramid1"/>
    <dgm:cxn modelId="{A1E6C8E4-BF28-445D-BDEB-CB09B2058429}" type="presOf" srcId="{0EB54B10-44ED-459F-94C8-B2889BF80429}" destId="{5675648F-2D56-4881-A663-ABF19459047C}" srcOrd="0" destOrd="0" presId="urn:microsoft.com/office/officeart/2005/8/layout/pyramid1"/>
    <dgm:cxn modelId="{41B16230-40AF-42E6-81C5-090E01CD5AB2}" type="presOf" srcId="{A57184DF-ADDC-4EDF-BA4F-98828FE50680}" destId="{ACAC50D4-B13A-4BA8-88D1-E3DD3696FD1E}" srcOrd="0" destOrd="0" presId="urn:microsoft.com/office/officeart/2005/8/layout/pyramid1"/>
    <dgm:cxn modelId="{6B42E763-9C04-4BA2-B5DC-4EFCC244FE4D}" type="presOf" srcId="{D34F26D8-187C-4127-8906-3FAC97D10A74}" destId="{C5AF0F63-F31C-4528-8F3F-C37998EB7D98}" srcOrd="1" destOrd="0" presId="urn:microsoft.com/office/officeart/2005/8/layout/pyramid1"/>
    <dgm:cxn modelId="{B6AA36DA-97E1-42A5-B02E-65837F4D90EA}" type="presOf" srcId="{81C98235-1067-437A-A24A-9B3161C0C02F}" destId="{51CA0CC0-AED9-4A1E-A92E-CF65844BC588}" srcOrd="1" destOrd="0" presId="urn:microsoft.com/office/officeart/2005/8/layout/pyramid1"/>
    <dgm:cxn modelId="{41138CBF-F114-48BF-A26A-D5655E6A3785}" type="presOf" srcId="{A916CDC6-132B-498A-80DF-AD84CCE36AB6}" destId="{A80129CE-3A65-49AB-97D9-2803F24976A9}" srcOrd="1" destOrd="0" presId="urn:microsoft.com/office/officeart/2005/8/layout/pyramid1"/>
    <dgm:cxn modelId="{90F9B16C-5BCC-40F6-9191-357F63F86244}" type="presOf" srcId="{083B16D9-7165-43EF-B48A-5F98B62C5AD7}" destId="{C21B0CB8-3E54-477E-B183-771D1FBE34AB}" srcOrd="0" destOrd="0" presId="urn:microsoft.com/office/officeart/2005/8/layout/pyramid1"/>
    <dgm:cxn modelId="{A6173460-61E2-4D10-B10D-CDC6A3B722CC}" type="presOf" srcId="{A2F39012-2F76-475E-9E16-EB33FB6CE080}" destId="{E9AC7300-A65C-4913-9C93-C8AED8E2CC15}" srcOrd="1" destOrd="0" presId="urn:microsoft.com/office/officeart/2005/8/layout/pyramid1"/>
    <dgm:cxn modelId="{0E3694B4-065C-4A3C-A3B9-49EC7EA720B6}" srcId="{6D8070B4-70E0-452C-96A9-88423653D189}" destId="{D34F26D8-187C-4127-8906-3FAC97D10A74}" srcOrd="4" destOrd="0" parTransId="{14B0279D-4657-4658-AE2F-A04D503F501B}" sibTransId="{7D17EC88-7268-4AC4-A155-226580220A24}"/>
    <dgm:cxn modelId="{3592E57B-5BAE-41AA-A649-6D44EB0C44E0}" type="presOf" srcId="{81C98235-1067-437A-A24A-9B3161C0C02F}" destId="{5279A26D-5DE8-4E1C-B6D7-4893795EAE70}" srcOrd="0" destOrd="0" presId="urn:microsoft.com/office/officeart/2005/8/layout/pyramid1"/>
    <dgm:cxn modelId="{A3F22D38-96F3-47D0-A5B7-0B0AED3C0C3A}" type="presOf" srcId="{CAA833B2-B120-4125-8DFF-C7989AE8B390}" destId="{0953E533-9F4D-48A7-8A32-DCF033CD894E}" srcOrd="0" destOrd="0" presId="urn:microsoft.com/office/officeart/2005/8/layout/pyramid1"/>
    <dgm:cxn modelId="{D3B6370C-DB3B-4E71-9A61-4FD028E9F0CA}" type="presOf" srcId="{6D8070B4-70E0-452C-96A9-88423653D189}" destId="{9533E164-7276-48B9-BC51-4461FB292B1A}" srcOrd="0" destOrd="0" presId="urn:microsoft.com/office/officeart/2005/8/layout/pyramid1"/>
    <dgm:cxn modelId="{77730C2C-04A8-4CDE-93AA-F67A5D79090E}" type="presOf" srcId="{D34F26D8-187C-4127-8906-3FAC97D10A74}" destId="{2FF7D92B-13C2-467E-8EAF-FED58CC267D9}" srcOrd="0" destOrd="0" presId="urn:microsoft.com/office/officeart/2005/8/layout/pyramid1"/>
    <dgm:cxn modelId="{C3F9693B-19E5-400C-87FD-10E23FD6AEFF}" srcId="{6D8070B4-70E0-452C-96A9-88423653D189}" destId="{E5A2E084-3F30-4B0E-9E30-1F11C5568E8D}" srcOrd="1" destOrd="0" parTransId="{F7603C42-1297-4017-AF26-99F6CA415668}" sibTransId="{7E77F11A-0C09-426E-8891-540713DF6FCE}"/>
    <dgm:cxn modelId="{876F02B8-9728-4E40-9162-D4F17B0C7ECB}" type="presOf" srcId="{E5A2E084-3F30-4B0E-9E30-1F11C5568E8D}" destId="{1A869AF5-FC9B-44D7-82AB-994FC6E32F56}" srcOrd="1" destOrd="0" presId="urn:microsoft.com/office/officeart/2005/8/layout/pyramid1"/>
    <dgm:cxn modelId="{2A3A2B95-4FD4-4F29-A98F-DDE2FDC840C4}" type="presParOf" srcId="{9533E164-7276-48B9-BC51-4461FB292B1A}" destId="{3FAE8E74-0FED-4E2E-B54B-2FF924A4FD9D}" srcOrd="0" destOrd="0" presId="urn:microsoft.com/office/officeart/2005/8/layout/pyramid1"/>
    <dgm:cxn modelId="{B219EA9A-48D2-4F78-ACF4-F9A953E30EC5}" type="presParOf" srcId="{3FAE8E74-0FED-4E2E-B54B-2FF924A4FD9D}" destId="{C21B0CB8-3E54-477E-B183-771D1FBE34AB}" srcOrd="0" destOrd="0" presId="urn:microsoft.com/office/officeart/2005/8/layout/pyramid1"/>
    <dgm:cxn modelId="{BD2A7AD3-C174-4274-A345-933A8A42FF8C}" type="presParOf" srcId="{3FAE8E74-0FED-4E2E-B54B-2FF924A4FD9D}" destId="{D6D14B5A-70D3-4871-9632-A996FC9E4F2A}" srcOrd="1" destOrd="0" presId="urn:microsoft.com/office/officeart/2005/8/layout/pyramid1"/>
    <dgm:cxn modelId="{44AE4AB2-C3BA-4F43-8F3B-6D742AD7CB9E}" type="presParOf" srcId="{9533E164-7276-48B9-BC51-4461FB292B1A}" destId="{2A358D30-CE55-4C15-A3BD-ED0F24F34CC9}" srcOrd="1" destOrd="0" presId="urn:microsoft.com/office/officeart/2005/8/layout/pyramid1"/>
    <dgm:cxn modelId="{53C4AEE0-422C-4E76-A814-EEE654611A23}" type="presParOf" srcId="{2A358D30-CE55-4C15-A3BD-ED0F24F34CC9}" destId="{926F136E-A7E5-45DC-A926-EA9569768829}" srcOrd="0" destOrd="0" presId="urn:microsoft.com/office/officeart/2005/8/layout/pyramid1"/>
    <dgm:cxn modelId="{581F2671-CF93-4215-91C8-59B2D5FEBA59}" type="presParOf" srcId="{2A358D30-CE55-4C15-A3BD-ED0F24F34CC9}" destId="{1A869AF5-FC9B-44D7-82AB-994FC6E32F56}" srcOrd="1" destOrd="0" presId="urn:microsoft.com/office/officeart/2005/8/layout/pyramid1"/>
    <dgm:cxn modelId="{D59EF5E2-22FE-46E5-900B-64400DA56856}" type="presParOf" srcId="{9533E164-7276-48B9-BC51-4461FB292B1A}" destId="{B6F22A59-F7BB-497C-8F84-5F410A137FA9}" srcOrd="2" destOrd="0" presId="urn:microsoft.com/office/officeart/2005/8/layout/pyramid1"/>
    <dgm:cxn modelId="{AB512BB0-9E67-4F10-8A9E-7D352D7FD6C5}" type="presParOf" srcId="{B6F22A59-F7BB-497C-8F84-5F410A137FA9}" destId="{4A40E4E5-9533-47EB-870E-C83369D6B41E}" srcOrd="0" destOrd="0" presId="urn:microsoft.com/office/officeart/2005/8/layout/pyramid1"/>
    <dgm:cxn modelId="{48758CAD-DEB4-4E4F-A6B9-BC4E2FADDC6F}" type="presParOf" srcId="{B6F22A59-F7BB-497C-8F84-5F410A137FA9}" destId="{A80129CE-3A65-49AB-97D9-2803F24976A9}" srcOrd="1" destOrd="0" presId="urn:microsoft.com/office/officeart/2005/8/layout/pyramid1"/>
    <dgm:cxn modelId="{087F16FB-D58B-4B9F-8F46-CFCFFC6928AA}" type="presParOf" srcId="{9533E164-7276-48B9-BC51-4461FB292B1A}" destId="{5170D24B-98D1-4645-BC89-F425251A8D45}" srcOrd="3" destOrd="0" presId="urn:microsoft.com/office/officeart/2005/8/layout/pyramid1"/>
    <dgm:cxn modelId="{20C92781-442B-414A-A051-FA5D1380B05A}" type="presParOf" srcId="{5170D24B-98D1-4645-BC89-F425251A8D45}" destId="{ACAC50D4-B13A-4BA8-88D1-E3DD3696FD1E}" srcOrd="0" destOrd="0" presId="urn:microsoft.com/office/officeart/2005/8/layout/pyramid1"/>
    <dgm:cxn modelId="{A32E90B0-1E82-43CB-A1EA-3BF2BCB4BB10}" type="presParOf" srcId="{5170D24B-98D1-4645-BC89-F425251A8D45}" destId="{9563F7C3-E9FB-4E45-A602-0BDE653B041C}" srcOrd="1" destOrd="0" presId="urn:microsoft.com/office/officeart/2005/8/layout/pyramid1"/>
    <dgm:cxn modelId="{12D9664B-245F-42B8-B1FF-8C257C76D3D3}" type="presParOf" srcId="{9533E164-7276-48B9-BC51-4461FB292B1A}" destId="{4638D67C-EB1D-407B-8008-D651FDD63853}" srcOrd="4" destOrd="0" presId="urn:microsoft.com/office/officeart/2005/8/layout/pyramid1"/>
    <dgm:cxn modelId="{7FD7C093-5CD5-4FD3-AFF4-9A3709139EB7}" type="presParOf" srcId="{4638D67C-EB1D-407B-8008-D651FDD63853}" destId="{2FF7D92B-13C2-467E-8EAF-FED58CC267D9}" srcOrd="0" destOrd="0" presId="urn:microsoft.com/office/officeart/2005/8/layout/pyramid1"/>
    <dgm:cxn modelId="{F7CD41C0-4061-48C6-8AAC-840165F22FE4}" type="presParOf" srcId="{4638D67C-EB1D-407B-8008-D651FDD63853}" destId="{C5AF0F63-F31C-4528-8F3F-C37998EB7D98}" srcOrd="1" destOrd="0" presId="urn:microsoft.com/office/officeart/2005/8/layout/pyramid1"/>
    <dgm:cxn modelId="{9B0F6E1B-5048-4956-8F03-D7076637A3BB}" type="presParOf" srcId="{9533E164-7276-48B9-BC51-4461FB292B1A}" destId="{CF370856-E290-4769-9154-C95936EF9059}" srcOrd="5" destOrd="0" presId="urn:microsoft.com/office/officeart/2005/8/layout/pyramid1"/>
    <dgm:cxn modelId="{8F0D35D0-D81F-4A42-8E40-3F4AEB301116}" type="presParOf" srcId="{CF370856-E290-4769-9154-C95936EF9059}" destId="{5675648F-2D56-4881-A663-ABF19459047C}" srcOrd="0" destOrd="0" presId="urn:microsoft.com/office/officeart/2005/8/layout/pyramid1"/>
    <dgm:cxn modelId="{EF74E49B-C8C7-4EB5-8426-61EFE842A0C4}" type="presParOf" srcId="{CF370856-E290-4769-9154-C95936EF9059}" destId="{50EF2A78-4D09-406D-AC8D-244370667E33}" srcOrd="1" destOrd="0" presId="urn:microsoft.com/office/officeart/2005/8/layout/pyramid1"/>
    <dgm:cxn modelId="{AB93F864-F6D6-4F01-B31A-C2C254B9F425}" type="presParOf" srcId="{9533E164-7276-48B9-BC51-4461FB292B1A}" destId="{E3E9B3C5-55EC-4DFC-8A95-E9FD36AB3C4B}" srcOrd="6" destOrd="0" presId="urn:microsoft.com/office/officeart/2005/8/layout/pyramid1"/>
    <dgm:cxn modelId="{0D1149AD-CE1D-4C4B-9E56-02DD89084EED}" type="presParOf" srcId="{E3E9B3C5-55EC-4DFC-8A95-E9FD36AB3C4B}" destId="{5279A26D-5DE8-4E1C-B6D7-4893795EAE70}" srcOrd="0" destOrd="0" presId="urn:microsoft.com/office/officeart/2005/8/layout/pyramid1"/>
    <dgm:cxn modelId="{344A8249-A986-4126-88D5-F5DDE904CBCE}" type="presParOf" srcId="{E3E9B3C5-55EC-4DFC-8A95-E9FD36AB3C4B}" destId="{51CA0CC0-AED9-4A1E-A92E-CF65844BC588}" srcOrd="1" destOrd="0" presId="urn:microsoft.com/office/officeart/2005/8/layout/pyramid1"/>
    <dgm:cxn modelId="{F474DD90-A12F-43C5-90B9-F05AB46FE8D9}" type="presParOf" srcId="{9533E164-7276-48B9-BC51-4461FB292B1A}" destId="{6DC47871-EAB2-42E7-89A3-6649E8334721}" srcOrd="7" destOrd="0" presId="urn:microsoft.com/office/officeart/2005/8/layout/pyramid1"/>
    <dgm:cxn modelId="{403065C8-A30F-4722-8B07-4E0F5DBA4111}" type="presParOf" srcId="{6DC47871-EAB2-42E7-89A3-6649E8334721}" destId="{48DDF527-D84D-451B-B001-9BC551A622E6}" srcOrd="0" destOrd="0" presId="urn:microsoft.com/office/officeart/2005/8/layout/pyramid1"/>
    <dgm:cxn modelId="{41F14E8B-EB8A-43AD-B48E-7DB8CC40A7C7}" type="presParOf" srcId="{6DC47871-EAB2-42E7-89A3-6649E8334721}" destId="{A6E71C5D-7EE6-4A2D-8ECA-80EAE2945433}" srcOrd="1" destOrd="0" presId="urn:microsoft.com/office/officeart/2005/8/layout/pyramid1"/>
    <dgm:cxn modelId="{33A72C34-817D-49EB-9F29-185A4507C6B5}" type="presParOf" srcId="{9533E164-7276-48B9-BC51-4461FB292B1A}" destId="{85070AE1-3B87-4FBB-922F-24CED8EFE337}" srcOrd="8" destOrd="0" presId="urn:microsoft.com/office/officeart/2005/8/layout/pyramid1"/>
    <dgm:cxn modelId="{0111E966-DF49-4C4D-9CA9-7EFA778953C1}" type="presParOf" srcId="{85070AE1-3B87-4FBB-922F-24CED8EFE337}" destId="{0953E533-9F4D-48A7-8A32-DCF033CD894E}" srcOrd="0" destOrd="0" presId="urn:microsoft.com/office/officeart/2005/8/layout/pyramid1"/>
    <dgm:cxn modelId="{60613614-56EE-454A-80F5-9D99C3299C68}" type="presParOf" srcId="{85070AE1-3B87-4FBB-922F-24CED8EFE337}" destId="{43435184-2DDA-4306-9F9E-78AC060796B1}" srcOrd="1" destOrd="0" presId="urn:microsoft.com/office/officeart/2005/8/layout/pyramid1"/>
    <dgm:cxn modelId="{C27667AA-DB69-4E04-8BD7-870EBD0BB167}" type="presParOf" srcId="{9533E164-7276-48B9-BC51-4461FB292B1A}" destId="{3E6B05BF-9892-4618-B4FF-D00E855BAA84}" srcOrd="9" destOrd="0" presId="urn:microsoft.com/office/officeart/2005/8/layout/pyramid1"/>
    <dgm:cxn modelId="{834944BE-A1A7-4FD2-B673-8376D2B6D359}" type="presParOf" srcId="{3E6B05BF-9892-4618-B4FF-D00E855BAA84}" destId="{23AB855B-22F7-4184-A8D0-FC494C2E971A}" srcOrd="0" destOrd="0" presId="urn:microsoft.com/office/officeart/2005/8/layout/pyramid1"/>
    <dgm:cxn modelId="{0448DF07-4018-4FDD-BD6C-40E2780950F8}" type="presParOf" srcId="{3E6B05BF-9892-4618-B4FF-D00E855BAA84}" destId="{3FAAAC7D-0ED1-4C28-8915-2219DB60ECCE}" srcOrd="1" destOrd="0" presId="urn:microsoft.com/office/officeart/2005/8/layout/pyramid1"/>
    <dgm:cxn modelId="{C1DC488F-56B8-484B-9117-08EF5B124668}" type="presParOf" srcId="{9533E164-7276-48B9-BC51-4461FB292B1A}" destId="{986FA9E5-EB61-4E21-A5BF-D769756F4269}" srcOrd="10" destOrd="0" presId="urn:microsoft.com/office/officeart/2005/8/layout/pyramid1"/>
    <dgm:cxn modelId="{E6920BD0-ABA3-4A5D-8F15-4098091CB174}" type="presParOf" srcId="{986FA9E5-EB61-4E21-A5BF-D769756F4269}" destId="{87F45078-CC58-47E3-9544-F2E8F7281A8E}" srcOrd="0" destOrd="0" presId="urn:microsoft.com/office/officeart/2005/8/layout/pyramid1"/>
    <dgm:cxn modelId="{602EAB13-09E7-48BB-B134-14376783CB05}" type="presParOf" srcId="{986FA9E5-EB61-4E21-A5BF-D769756F4269}" destId="{DE529578-3FDC-441A-B35A-23A7C443889A}" srcOrd="1" destOrd="0" presId="urn:microsoft.com/office/officeart/2005/8/layout/pyramid1"/>
    <dgm:cxn modelId="{A6D41175-71FB-481E-9EE9-5A7002D2C262}" type="presParOf" srcId="{9533E164-7276-48B9-BC51-4461FB292B1A}" destId="{3BBCD0B2-4DD9-4C9D-9C15-CAE54BE33A6D}" srcOrd="11" destOrd="0" presId="urn:microsoft.com/office/officeart/2005/8/layout/pyramid1"/>
    <dgm:cxn modelId="{96E9C962-AACA-41DB-A843-14F573F4BE6B}" type="presParOf" srcId="{3BBCD0B2-4DD9-4C9D-9C15-CAE54BE33A6D}" destId="{B6DDE991-22C7-4A31-BF49-5D7E24C7EA36}" srcOrd="0" destOrd="0" presId="urn:microsoft.com/office/officeart/2005/8/layout/pyramid1"/>
    <dgm:cxn modelId="{22FBED36-0E09-4849-B592-62EB0319BE10}" type="presParOf" srcId="{3BBCD0B2-4DD9-4C9D-9C15-CAE54BE33A6D}" destId="{E9AC7300-A65C-4913-9C93-C8AED8E2CC15}"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B0CB8-3E54-477E-B183-771D1FBE34AB}">
      <dsp:nvSpPr>
        <dsp:cNvPr id="0" name=""/>
        <dsp:cNvSpPr/>
      </dsp:nvSpPr>
      <dsp:spPr>
        <a:xfrm>
          <a:off x="2864758" y="0"/>
          <a:ext cx="520865" cy="378248"/>
        </a:xfrm>
        <a:prstGeom prst="trapezoid">
          <a:avLst>
            <a:gd name="adj" fmla="val 6978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solidFill>
              <a:sysClr val="windowText" lastClr="000000">
                <a:hueOff val="0"/>
                <a:satOff val="0"/>
                <a:lumOff val="0"/>
                <a:alphaOff val="0"/>
              </a:sysClr>
            </a:solidFill>
            <a:latin typeface="Calibri"/>
            <a:ea typeface="+mn-ea"/>
            <a:cs typeface="+mn-cs"/>
          </a:endParaRPr>
        </a:p>
      </dsp:txBody>
      <dsp:txXfrm>
        <a:off x="2864758" y="0"/>
        <a:ext cx="520865" cy="378248"/>
      </dsp:txXfrm>
    </dsp:sp>
    <dsp:sp modelId="{926F136E-A7E5-45DC-A926-EA9569768829}">
      <dsp:nvSpPr>
        <dsp:cNvPr id="0" name=""/>
        <dsp:cNvSpPr/>
      </dsp:nvSpPr>
      <dsp:spPr>
        <a:xfrm>
          <a:off x="2604325" y="378248"/>
          <a:ext cx="1041730" cy="378248"/>
        </a:xfrm>
        <a:prstGeom prst="trapezoid">
          <a:avLst>
            <a:gd name="adj" fmla="val 69780"/>
          </a:avLst>
        </a:prstGeom>
        <a:solidFill>
          <a:srgbClr val="9BBB59">
            <a:hueOff val="1022751"/>
            <a:satOff val="-1535"/>
            <a:lumOff val="-25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solidFill>
              <a:sysClr val="windowText" lastClr="000000">
                <a:hueOff val="0"/>
                <a:satOff val="0"/>
                <a:lumOff val="0"/>
                <a:alphaOff val="0"/>
              </a:sysClr>
            </a:solidFill>
            <a:latin typeface="Calibri"/>
            <a:ea typeface="+mn-ea"/>
            <a:cs typeface="+mn-cs"/>
          </a:endParaRPr>
        </a:p>
      </dsp:txBody>
      <dsp:txXfrm>
        <a:off x="2786628" y="378248"/>
        <a:ext cx="677124" cy="378248"/>
      </dsp:txXfrm>
    </dsp:sp>
    <dsp:sp modelId="{4A40E4E5-9533-47EB-870E-C83369D6B41E}">
      <dsp:nvSpPr>
        <dsp:cNvPr id="0" name=""/>
        <dsp:cNvSpPr/>
      </dsp:nvSpPr>
      <dsp:spPr>
        <a:xfrm>
          <a:off x="2343893" y="756496"/>
          <a:ext cx="1562595" cy="378248"/>
        </a:xfrm>
        <a:prstGeom prst="trapezoid">
          <a:avLst>
            <a:gd name="adj" fmla="val 69780"/>
          </a:avLst>
        </a:prstGeom>
        <a:solidFill>
          <a:srgbClr val="9BBB59">
            <a:hueOff val="2045503"/>
            <a:satOff val="-3069"/>
            <a:lumOff val="-49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solidFill>
              <a:sysClr val="windowText" lastClr="000000">
                <a:hueOff val="0"/>
                <a:satOff val="0"/>
                <a:lumOff val="0"/>
                <a:alphaOff val="0"/>
              </a:sysClr>
            </a:solidFill>
            <a:latin typeface="Calibri"/>
            <a:ea typeface="+mn-ea"/>
            <a:cs typeface="+mn-cs"/>
          </a:endParaRPr>
        </a:p>
      </dsp:txBody>
      <dsp:txXfrm>
        <a:off x="2617347" y="756496"/>
        <a:ext cx="1015687" cy="378248"/>
      </dsp:txXfrm>
    </dsp:sp>
    <dsp:sp modelId="{ACAC50D4-B13A-4BA8-88D1-E3DD3696FD1E}">
      <dsp:nvSpPr>
        <dsp:cNvPr id="0" name=""/>
        <dsp:cNvSpPr/>
      </dsp:nvSpPr>
      <dsp:spPr>
        <a:xfrm>
          <a:off x="2083460" y="1134745"/>
          <a:ext cx="2083460" cy="378248"/>
        </a:xfrm>
        <a:prstGeom prst="trapezoid">
          <a:avLst>
            <a:gd name="adj" fmla="val 69780"/>
          </a:avLst>
        </a:prstGeom>
        <a:solidFill>
          <a:srgbClr val="9BBB59">
            <a:hueOff val="3068254"/>
            <a:satOff val="-4604"/>
            <a:lumOff val="-74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solidFill>
              <a:sysClr val="windowText" lastClr="000000">
                <a:hueOff val="0"/>
                <a:satOff val="0"/>
                <a:lumOff val="0"/>
                <a:alphaOff val="0"/>
              </a:sysClr>
            </a:solidFill>
            <a:latin typeface="Calibri"/>
            <a:ea typeface="+mn-ea"/>
            <a:cs typeface="+mn-cs"/>
          </a:endParaRPr>
        </a:p>
      </dsp:txBody>
      <dsp:txXfrm>
        <a:off x="2448066" y="1134745"/>
        <a:ext cx="1354249" cy="378248"/>
      </dsp:txXfrm>
    </dsp:sp>
    <dsp:sp modelId="{2FF7D92B-13C2-467E-8EAF-FED58CC267D9}">
      <dsp:nvSpPr>
        <dsp:cNvPr id="0" name=""/>
        <dsp:cNvSpPr/>
      </dsp:nvSpPr>
      <dsp:spPr>
        <a:xfrm>
          <a:off x="1823028" y="1512993"/>
          <a:ext cx="2604325" cy="378248"/>
        </a:xfrm>
        <a:prstGeom prst="trapezoid">
          <a:avLst>
            <a:gd name="adj" fmla="val 69780"/>
          </a:avLst>
        </a:prstGeom>
        <a:solidFill>
          <a:srgbClr val="9BBB59">
            <a:hueOff val="4091005"/>
            <a:satOff val="-6138"/>
            <a:lumOff val="-99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smtClean="0">
              <a:solidFill>
                <a:sysClr val="windowText" lastClr="000000">
                  <a:hueOff val="0"/>
                  <a:satOff val="0"/>
                  <a:lumOff val="0"/>
                  <a:alphaOff val="0"/>
                </a:sysClr>
              </a:solidFill>
              <a:latin typeface="Calibri"/>
              <a:ea typeface="+mn-ea"/>
              <a:cs typeface="+mn-cs"/>
            </a:rPr>
            <a:t>Business Applications</a:t>
          </a:r>
          <a:endParaRPr lang="en-GB" sz="2400" kern="1200" dirty="0">
            <a:solidFill>
              <a:sysClr val="windowText" lastClr="000000">
                <a:hueOff val="0"/>
                <a:satOff val="0"/>
                <a:lumOff val="0"/>
                <a:alphaOff val="0"/>
              </a:sysClr>
            </a:solidFill>
            <a:latin typeface="Calibri"/>
            <a:ea typeface="+mn-ea"/>
            <a:cs typeface="+mn-cs"/>
          </a:endParaRPr>
        </a:p>
      </dsp:txBody>
      <dsp:txXfrm>
        <a:off x="2278785" y="1512993"/>
        <a:ext cx="1692811" cy="378248"/>
      </dsp:txXfrm>
    </dsp:sp>
    <dsp:sp modelId="{5675648F-2D56-4881-A663-ABF19459047C}">
      <dsp:nvSpPr>
        <dsp:cNvPr id="0" name=""/>
        <dsp:cNvSpPr/>
      </dsp:nvSpPr>
      <dsp:spPr>
        <a:xfrm>
          <a:off x="1562595" y="1917114"/>
          <a:ext cx="3125190" cy="378248"/>
        </a:xfrm>
        <a:prstGeom prst="trapezoid">
          <a:avLst>
            <a:gd name="adj" fmla="val 69780"/>
          </a:avLst>
        </a:prstGeom>
        <a:solidFill>
          <a:schemeClr val="tx2">
            <a:lumMod val="20000"/>
            <a:lumOff val="8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solidFill>
                <a:sysClr val="windowText" lastClr="000000">
                  <a:hueOff val="0"/>
                  <a:satOff val="0"/>
                  <a:lumOff val="0"/>
                  <a:alphaOff val="0"/>
                </a:sysClr>
              </a:solidFill>
              <a:latin typeface="Calibri"/>
              <a:ea typeface="+mn-ea"/>
              <a:cs typeface="+mn-cs"/>
            </a:rPr>
            <a:t>Security model</a:t>
          </a:r>
          <a:endParaRPr lang="en-GB" sz="1600" kern="1200" dirty="0">
            <a:solidFill>
              <a:sysClr val="windowText" lastClr="000000">
                <a:hueOff val="0"/>
                <a:satOff val="0"/>
                <a:lumOff val="0"/>
                <a:alphaOff val="0"/>
              </a:sysClr>
            </a:solidFill>
            <a:latin typeface="Calibri"/>
            <a:ea typeface="+mn-ea"/>
            <a:cs typeface="+mn-cs"/>
          </a:endParaRPr>
        </a:p>
      </dsp:txBody>
      <dsp:txXfrm>
        <a:off x="2109503" y="1917114"/>
        <a:ext cx="2031374" cy="378248"/>
      </dsp:txXfrm>
    </dsp:sp>
    <dsp:sp modelId="{5279A26D-5DE8-4E1C-B6D7-4893795EAE70}">
      <dsp:nvSpPr>
        <dsp:cNvPr id="0" name=""/>
        <dsp:cNvSpPr/>
      </dsp:nvSpPr>
      <dsp:spPr>
        <a:xfrm>
          <a:off x="1302162" y="2295362"/>
          <a:ext cx="3646056" cy="378248"/>
        </a:xfrm>
        <a:prstGeom prst="trapezoid">
          <a:avLst>
            <a:gd name="adj" fmla="val 69780"/>
          </a:avLst>
        </a:prstGeom>
        <a:solidFill>
          <a:schemeClr val="tx2">
            <a:lumMod val="40000"/>
            <a:lumOff val="6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ysClr val="windowText" lastClr="000000">
                  <a:hueOff val="0"/>
                  <a:satOff val="0"/>
                  <a:lumOff val="0"/>
                  <a:alphaOff val="0"/>
                </a:sysClr>
              </a:solidFill>
              <a:latin typeface="Calibri"/>
              <a:ea typeface="+mn-ea"/>
              <a:cs typeface="+mn-cs"/>
            </a:rPr>
            <a:t>Deployment architecture</a:t>
          </a:r>
          <a:endParaRPr lang="en-GB" sz="1600" kern="1200" dirty="0">
            <a:solidFill>
              <a:sysClr val="windowText" lastClr="000000">
                <a:hueOff val="0"/>
                <a:satOff val="0"/>
                <a:lumOff val="0"/>
                <a:alphaOff val="0"/>
              </a:sysClr>
            </a:solidFill>
            <a:latin typeface="Calibri"/>
            <a:ea typeface="+mn-ea"/>
            <a:cs typeface="+mn-cs"/>
          </a:endParaRPr>
        </a:p>
      </dsp:txBody>
      <dsp:txXfrm>
        <a:off x="1940222" y="2295362"/>
        <a:ext cx="2369936" cy="378248"/>
      </dsp:txXfrm>
    </dsp:sp>
    <dsp:sp modelId="{48DDF527-D84D-451B-B001-9BC551A622E6}">
      <dsp:nvSpPr>
        <dsp:cNvPr id="0" name=""/>
        <dsp:cNvSpPr/>
      </dsp:nvSpPr>
      <dsp:spPr>
        <a:xfrm>
          <a:off x="1041730" y="2673611"/>
          <a:ext cx="4166921" cy="378248"/>
        </a:xfrm>
        <a:prstGeom prst="trapezoid">
          <a:avLst>
            <a:gd name="adj" fmla="val 69780"/>
          </a:avLst>
        </a:prstGeom>
        <a:solidFill>
          <a:schemeClr val="tx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ysClr val="windowText" lastClr="000000">
                  <a:hueOff val="0"/>
                  <a:satOff val="0"/>
                  <a:lumOff val="0"/>
                  <a:alphaOff val="0"/>
                </a:sysClr>
              </a:solidFill>
              <a:latin typeface="Calibri"/>
              <a:ea typeface="+mn-ea"/>
              <a:cs typeface="+mn-cs"/>
            </a:rPr>
            <a:t>Logical environment separation</a:t>
          </a:r>
          <a:endParaRPr lang="en-GB" sz="1600" kern="1200" dirty="0">
            <a:solidFill>
              <a:sysClr val="windowText" lastClr="000000">
                <a:hueOff val="0"/>
                <a:satOff val="0"/>
                <a:lumOff val="0"/>
                <a:alphaOff val="0"/>
              </a:sysClr>
            </a:solidFill>
            <a:latin typeface="Calibri"/>
            <a:ea typeface="+mn-ea"/>
            <a:cs typeface="+mn-cs"/>
          </a:endParaRPr>
        </a:p>
      </dsp:txBody>
      <dsp:txXfrm>
        <a:off x="1770941" y="2673611"/>
        <a:ext cx="2708498" cy="378248"/>
      </dsp:txXfrm>
    </dsp:sp>
    <dsp:sp modelId="{0953E533-9F4D-48A7-8A32-DCF033CD894E}">
      <dsp:nvSpPr>
        <dsp:cNvPr id="0" name=""/>
        <dsp:cNvSpPr/>
      </dsp:nvSpPr>
      <dsp:spPr>
        <a:xfrm>
          <a:off x="781297" y="3025987"/>
          <a:ext cx="4687786" cy="378248"/>
        </a:xfrm>
        <a:prstGeom prst="trapezoid">
          <a:avLst>
            <a:gd name="adj" fmla="val 69780"/>
          </a:avLst>
        </a:prstGeom>
        <a:solidFill>
          <a:schemeClr val="tx1">
            <a:lumMod val="50000"/>
            <a:lumOff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chemeClr val="bg1"/>
              </a:solidFill>
              <a:latin typeface="Calibri"/>
              <a:ea typeface="+mn-ea"/>
              <a:cs typeface="+mn-cs"/>
            </a:rPr>
            <a:t>Execution architecture</a:t>
          </a:r>
          <a:endParaRPr lang="en-GB" sz="1600" kern="1200" dirty="0">
            <a:solidFill>
              <a:schemeClr val="bg1"/>
            </a:solidFill>
            <a:latin typeface="Calibri"/>
            <a:ea typeface="+mn-ea"/>
            <a:cs typeface="+mn-cs"/>
          </a:endParaRPr>
        </a:p>
      </dsp:txBody>
      <dsp:txXfrm>
        <a:off x="1601660" y="3025987"/>
        <a:ext cx="3047061" cy="378248"/>
      </dsp:txXfrm>
    </dsp:sp>
    <dsp:sp modelId="{23AB855B-22F7-4184-A8D0-FC494C2E971A}">
      <dsp:nvSpPr>
        <dsp:cNvPr id="0" name=""/>
        <dsp:cNvSpPr/>
      </dsp:nvSpPr>
      <dsp:spPr>
        <a:xfrm>
          <a:off x="520865" y="3404235"/>
          <a:ext cx="5208651" cy="378248"/>
        </a:xfrm>
        <a:prstGeom prst="trapezoid">
          <a:avLst>
            <a:gd name="adj" fmla="val 69780"/>
          </a:avLst>
        </a:prstGeom>
        <a:solidFill>
          <a:schemeClr val="tx1">
            <a:lumMod val="65000"/>
            <a:lumOff val="3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chemeClr val="bg1"/>
              </a:solidFill>
              <a:latin typeface="Calibri"/>
              <a:ea typeface="+mn-ea"/>
              <a:cs typeface="+mn-cs"/>
            </a:rPr>
            <a:t>Platform Infrastructure orchestration</a:t>
          </a:r>
          <a:endParaRPr lang="en-GB" sz="1600" kern="1200" dirty="0">
            <a:solidFill>
              <a:schemeClr val="bg1"/>
            </a:solidFill>
            <a:latin typeface="Calibri"/>
            <a:ea typeface="+mn-ea"/>
            <a:cs typeface="+mn-cs"/>
          </a:endParaRPr>
        </a:p>
      </dsp:txBody>
      <dsp:txXfrm>
        <a:off x="1432379" y="3404235"/>
        <a:ext cx="3385623" cy="378248"/>
      </dsp:txXfrm>
    </dsp:sp>
    <dsp:sp modelId="{87F45078-CC58-47E3-9544-F2E8F7281A8E}">
      <dsp:nvSpPr>
        <dsp:cNvPr id="0" name=""/>
        <dsp:cNvSpPr/>
      </dsp:nvSpPr>
      <dsp:spPr>
        <a:xfrm>
          <a:off x="260432" y="3782484"/>
          <a:ext cx="5729516" cy="378248"/>
        </a:xfrm>
        <a:prstGeom prst="trapezoid">
          <a:avLst>
            <a:gd name="adj" fmla="val 69780"/>
          </a:avLst>
        </a:prstGeom>
        <a:solidFill>
          <a:schemeClr val="tx1">
            <a:lumMod val="75000"/>
            <a:lumOff val="2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chemeClr val="bg1"/>
              </a:solidFill>
              <a:latin typeface="Calibri"/>
              <a:ea typeface="+mn-ea"/>
              <a:cs typeface="+mn-cs"/>
            </a:rPr>
            <a:t>Basic Infrastructure orchestration</a:t>
          </a:r>
          <a:endParaRPr lang="en-GB" sz="1600" kern="1200" dirty="0">
            <a:solidFill>
              <a:schemeClr val="bg1"/>
            </a:solidFill>
            <a:latin typeface="Calibri"/>
            <a:ea typeface="+mn-ea"/>
            <a:cs typeface="+mn-cs"/>
          </a:endParaRPr>
        </a:p>
      </dsp:txBody>
      <dsp:txXfrm>
        <a:off x="1263098" y="3782484"/>
        <a:ext cx="3724185" cy="378248"/>
      </dsp:txXfrm>
    </dsp:sp>
    <dsp:sp modelId="{B6DDE991-22C7-4A31-BF49-5D7E24C7EA36}">
      <dsp:nvSpPr>
        <dsp:cNvPr id="0" name=""/>
        <dsp:cNvSpPr/>
      </dsp:nvSpPr>
      <dsp:spPr>
        <a:xfrm>
          <a:off x="0" y="4160732"/>
          <a:ext cx="6250381" cy="378248"/>
        </a:xfrm>
        <a:prstGeom prst="trapezoid">
          <a:avLst>
            <a:gd name="adj" fmla="val 69780"/>
          </a:avLst>
        </a:prstGeom>
        <a:solidFill>
          <a:schemeClr val="tx2">
            <a:lumMod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chemeClr val="bg1"/>
              </a:solidFill>
              <a:latin typeface="Calibri"/>
              <a:ea typeface="+mn-ea"/>
              <a:cs typeface="+mn-cs"/>
            </a:rPr>
            <a:t>Hardware management</a:t>
          </a:r>
          <a:endParaRPr lang="en-GB" sz="1600" kern="1200" dirty="0">
            <a:solidFill>
              <a:schemeClr val="bg1"/>
            </a:solidFill>
            <a:latin typeface="Calibri"/>
            <a:ea typeface="+mn-ea"/>
            <a:cs typeface="+mn-cs"/>
          </a:endParaRPr>
        </a:p>
      </dsp:txBody>
      <dsp:txXfrm>
        <a:off x="1093816" y="4160732"/>
        <a:ext cx="4062748" cy="378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B0CB8-3E54-477E-B183-771D1FBE34AB}">
      <dsp:nvSpPr>
        <dsp:cNvPr id="0" name=""/>
        <dsp:cNvSpPr/>
      </dsp:nvSpPr>
      <dsp:spPr>
        <a:xfrm>
          <a:off x="2864758" y="0"/>
          <a:ext cx="520865" cy="378248"/>
        </a:xfrm>
        <a:prstGeom prst="trapezoid">
          <a:avLst>
            <a:gd name="adj" fmla="val 6978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solidFill>
              <a:sysClr val="windowText" lastClr="000000">
                <a:hueOff val="0"/>
                <a:satOff val="0"/>
                <a:lumOff val="0"/>
                <a:alphaOff val="0"/>
              </a:sysClr>
            </a:solidFill>
            <a:latin typeface="Calibri"/>
            <a:ea typeface="+mn-ea"/>
            <a:cs typeface="+mn-cs"/>
          </a:endParaRPr>
        </a:p>
      </dsp:txBody>
      <dsp:txXfrm>
        <a:off x="2864758" y="0"/>
        <a:ext cx="520865" cy="378248"/>
      </dsp:txXfrm>
    </dsp:sp>
    <dsp:sp modelId="{926F136E-A7E5-45DC-A926-EA9569768829}">
      <dsp:nvSpPr>
        <dsp:cNvPr id="0" name=""/>
        <dsp:cNvSpPr/>
      </dsp:nvSpPr>
      <dsp:spPr>
        <a:xfrm>
          <a:off x="2604325" y="378248"/>
          <a:ext cx="1041730" cy="378248"/>
        </a:xfrm>
        <a:prstGeom prst="trapezoid">
          <a:avLst>
            <a:gd name="adj" fmla="val 69780"/>
          </a:avLst>
        </a:prstGeom>
        <a:solidFill>
          <a:srgbClr val="9BBB59">
            <a:hueOff val="1022751"/>
            <a:satOff val="-1535"/>
            <a:lumOff val="-25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solidFill>
              <a:sysClr val="windowText" lastClr="000000">
                <a:hueOff val="0"/>
                <a:satOff val="0"/>
                <a:lumOff val="0"/>
                <a:alphaOff val="0"/>
              </a:sysClr>
            </a:solidFill>
            <a:latin typeface="Calibri"/>
            <a:ea typeface="+mn-ea"/>
            <a:cs typeface="+mn-cs"/>
          </a:endParaRPr>
        </a:p>
      </dsp:txBody>
      <dsp:txXfrm>
        <a:off x="2786628" y="378248"/>
        <a:ext cx="677124" cy="378248"/>
      </dsp:txXfrm>
    </dsp:sp>
    <dsp:sp modelId="{4A40E4E5-9533-47EB-870E-C83369D6B41E}">
      <dsp:nvSpPr>
        <dsp:cNvPr id="0" name=""/>
        <dsp:cNvSpPr/>
      </dsp:nvSpPr>
      <dsp:spPr>
        <a:xfrm>
          <a:off x="2343893" y="756496"/>
          <a:ext cx="1562595" cy="378248"/>
        </a:xfrm>
        <a:prstGeom prst="trapezoid">
          <a:avLst>
            <a:gd name="adj" fmla="val 69780"/>
          </a:avLst>
        </a:prstGeom>
        <a:solidFill>
          <a:srgbClr val="9BBB59">
            <a:hueOff val="2045503"/>
            <a:satOff val="-3069"/>
            <a:lumOff val="-49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solidFill>
              <a:sysClr val="windowText" lastClr="000000">
                <a:hueOff val="0"/>
                <a:satOff val="0"/>
                <a:lumOff val="0"/>
                <a:alphaOff val="0"/>
              </a:sysClr>
            </a:solidFill>
            <a:latin typeface="Calibri"/>
            <a:ea typeface="+mn-ea"/>
            <a:cs typeface="+mn-cs"/>
          </a:endParaRPr>
        </a:p>
      </dsp:txBody>
      <dsp:txXfrm>
        <a:off x="2617347" y="756496"/>
        <a:ext cx="1015687" cy="378248"/>
      </dsp:txXfrm>
    </dsp:sp>
    <dsp:sp modelId="{ACAC50D4-B13A-4BA8-88D1-E3DD3696FD1E}">
      <dsp:nvSpPr>
        <dsp:cNvPr id="0" name=""/>
        <dsp:cNvSpPr/>
      </dsp:nvSpPr>
      <dsp:spPr>
        <a:xfrm>
          <a:off x="2083460" y="1134745"/>
          <a:ext cx="2083460" cy="378248"/>
        </a:xfrm>
        <a:prstGeom prst="trapezoid">
          <a:avLst>
            <a:gd name="adj" fmla="val 69780"/>
          </a:avLst>
        </a:prstGeom>
        <a:solidFill>
          <a:srgbClr val="9BBB59">
            <a:hueOff val="3068254"/>
            <a:satOff val="-4604"/>
            <a:lumOff val="-74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solidFill>
              <a:sysClr val="windowText" lastClr="000000">
                <a:hueOff val="0"/>
                <a:satOff val="0"/>
                <a:lumOff val="0"/>
                <a:alphaOff val="0"/>
              </a:sysClr>
            </a:solidFill>
            <a:latin typeface="Calibri"/>
            <a:ea typeface="+mn-ea"/>
            <a:cs typeface="+mn-cs"/>
          </a:endParaRPr>
        </a:p>
      </dsp:txBody>
      <dsp:txXfrm>
        <a:off x="2448066" y="1134745"/>
        <a:ext cx="1354249" cy="378248"/>
      </dsp:txXfrm>
    </dsp:sp>
    <dsp:sp modelId="{2FF7D92B-13C2-467E-8EAF-FED58CC267D9}">
      <dsp:nvSpPr>
        <dsp:cNvPr id="0" name=""/>
        <dsp:cNvSpPr/>
      </dsp:nvSpPr>
      <dsp:spPr>
        <a:xfrm>
          <a:off x="1823028" y="1512993"/>
          <a:ext cx="2604325" cy="378248"/>
        </a:xfrm>
        <a:prstGeom prst="trapezoid">
          <a:avLst>
            <a:gd name="adj" fmla="val 69780"/>
          </a:avLst>
        </a:prstGeom>
        <a:solidFill>
          <a:srgbClr val="9BBB59">
            <a:hueOff val="4091005"/>
            <a:satOff val="-6138"/>
            <a:lumOff val="-99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smtClean="0">
              <a:solidFill>
                <a:sysClr val="windowText" lastClr="000000">
                  <a:hueOff val="0"/>
                  <a:satOff val="0"/>
                  <a:lumOff val="0"/>
                  <a:alphaOff val="0"/>
                </a:sysClr>
              </a:solidFill>
              <a:latin typeface="Calibri"/>
              <a:ea typeface="+mn-ea"/>
              <a:cs typeface="+mn-cs"/>
            </a:rPr>
            <a:t>Business Applications</a:t>
          </a:r>
          <a:endParaRPr lang="en-GB" sz="2400" kern="1200" dirty="0">
            <a:solidFill>
              <a:sysClr val="windowText" lastClr="000000">
                <a:hueOff val="0"/>
                <a:satOff val="0"/>
                <a:lumOff val="0"/>
                <a:alphaOff val="0"/>
              </a:sysClr>
            </a:solidFill>
            <a:latin typeface="Calibri"/>
            <a:ea typeface="+mn-ea"/>
            <a:cs typeface="+mn-cs"/>
          </a:endParaRPr>
        </a:p>
      </dsp:txBody>
      <dsp:txXfrm>
        <a:off x="2278785" y="1512993"/>
        <a:ext cx="1692811" cy="378248"/>
      </dsp:txXfrm>
    </dsp:sp>
    <dsp:sp modelId="{5675648F-2D56-4881-A663-ABF19459047C}">
      <dsp:nvSpPr>
        <dsp:cNvPr id="0" name=""/>
        <dsp:cNvSpPr/>
      </dsp:nvSpPr>
      <dsp:spPr>
        <a:xfrm>
          <a:off x="1562595" y="1917114"/>
          <a:ext cx="3125190" cy="378248"/>
        </a:xfrm>
        <a:prstGeom prst="trapezoid">
          <a:avLst>
            <a:gd name="adj" fmla="val 69780"/>
          </a:avLst>
        </a:prstGeom>
        <a:solidFill>
          <a:schemeClr val="tx2">
            <a:lumMod val="20000"/>
            <a:lumOff val="8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solidFill>
                <a:sysClr val="windowText" lastClr="000000">
                  <a:hueOff val="0"/>
                  <a:satOff val="0"/>
                  <a:lumOff val="0"/>
                  <a:alphaOff val="0"/>
                </a:sysClr>
              </a:solidFill>
              <a:latin typeface="Calibri"/>
              <a:ea typeface="+mn-ea"/>
              <a:cs typeface="+mn-cs"/>
            </a:rPr>
            <a:t>Security model</a:t>
          </a:r>
          <a:endParaRPr lang="en-GB" sz="1600" kern="1200" dirty="0">
            <a:solidFill>
              <a:sysClr val="windowText" lastClr="000000">
                <a:hueOff val="0"/>
                <a:satOff val="0"/>
                <a:lumOff val="0"/>
                <a:alphaOff val="0"/>
              </a:sysClr>
            </a:solidFill>
            <a:latin typeface="Calibri"/>
            <a:ea typeface="+mn-ea"/>
            <a:cs typeface="+mn-cs"/>
          </a:endParaRPr>
        </a:p>
      </dsp:txBody>
      <dsp:txXfrm>
        <a:off x="2109503" y="1917114"/>
        <a:ext cx="2031374" cy="378248"/>
      </dsp:txXfrm>
    </dsp:sp>
    <dsp:sp modelId="{5279A26D-5DE8-4E1C-B6D7-4893795EAE70}">
      <dsp:nvSpPr>
        <dsp:cNvPr id="0" name=""/>
        <dsp:cNvSpPr/>
      </dsp:nvSpPr>
      <dsp:spPr>
        <a:xfrm>
          <a:off x="1302162" y="2295362"/>
          <a:ext cx="3646056" cy="378248"/>
        </a:xfrm>
        <a:prstGeom prst="trapezoid">
          <a:avLst>
            <a:gd name="adj" fmla="val 69780"/>
          </a:avLst>
        </a:prstGeom>
        <a:solidFill>
          <a:schemeClr val="tx2">
            <a:lumMod val="40000"/>
            <a:lumOff val="6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ysClr val="windowText" lastClr="000000">
                  <a:hueOff val="0"/>
                  <a:satOff val="0"/>
                  <a:lumOff val="0"/>
                  <a:alphaOff val="0"/>
                </a:sysClr>
              </a:solidFill>
              <a:latin typeface="Calibri"/>
              <a:ea typeface="+mn-ea"/>
              <a:cs typeface="+mn-cs"/>
            </a:rPr>
            <a:t>Deployment architecture</a:t>
          </a:r>
          <a:endParaRPr lang="en-GB" sz="1600" kern="1200" dirty="0">
            <a:solidFill>
              <a:sysClr val="windowText" lastClr="000000">
                <a:hueOff val="0"/>
                <a:satOff val="0"/>
                <a:lumOff val="0"/>
                <a:alphaOff val="0"/>
              </a:sysClr>
            </a:solidFill>
            <a:latin typeface="Calibri"/>
            <a:ea typeface="+mn-ea"/>
            <a:cs typeface="+mn-cs"/>
          </a:endParaRPr>
        </a:p>
      </dsp:txBody>
      <dsp:txXfrm>
        <a:off x="1940222" y="2295362"/>
        <a:ext cx="2369936" cy="378248"/>
      </dsp:txXfrm>
    </dsp:sp>
    <dsp:sp modelId="{48DDF527-D84D-451B-B001-9BC551A622E6}">
      <dsp:nvSpPr>
        <dsp:cNvPr id="0" name=""/>
        <dsp:cNvSpPr/>
      </dsp:nvSpPr>
      <dsp:spPr>
        <a:xfrm>
          <a:off x="1041730" y="2673611"/>
          <a:ext cx="4166921" cy="378248"/>
        </a:xfrm>
        <a:prstGeom prst="trapezoid">
          <a:avLst>
            <a:gd name="adj" fmla="val 69780"/>
          </a:avLst>
        </a:prstGeom>
        <a:solidFill>
          <a:schemeClr val="tx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ysClr val="windowText" lastClr="000000">
                  <a:hueOff val="0"/>
                  <a:satOff val="0"/>
                  <a:lumOff val="0"/>
                  <a:alphaOff val="0"/>
                </a:sysClr>
              </a:solidFill>
              <a:latin typeface="Calibri"/>
              <a:ea typeface="+mn-ea"/>
              <a:cs typeface="+mn-cs"/>
            </a:rPr>
            <a:t>Logical environment separation</a:t>
          </a:r>
          <a:endParaRPr lang="en-GB" sz="1600" kern="1200" dirty="0">
            <a:solidFill>
              <a:sysClr val="windowText" lastClr="000000">
                <a:hueOff val="0"/>
                <a:satOff val="0"/>
                <a:lumOff val="0"/>
                <a:alphaOff val="0"/>
              </a:sysClr>
            </a:solidFill>
            <a:latin typeface="Calibri"/>
            <a:ea typeface="+mn-ea"/>
            <a:cs typeface="+mn-cs"/>
          </a:endParaRPr>
        </a:p>
      </dsp:txBody>
      <dsp:txXfrm>
        <a:off x="1770941" y="2673611"/>
        <a:ext cx="2708498" cy="378248"/>
      </dsp:txXfrm>
    </dsp:sp>
    <dsp:sp modelId="{0953E533-9F4D-48A7-8A32-DCF033CD894E}">
      <dsp:nvSpPr>
        <dsp:cNvPr id="0" name=""/>
        <dsp:cNvSpPr/>
      </dsp:nvSpPr>
      <dsp:spPr>
        <a:xfrm>
          <a:off x="781297" y="3025987"/>
          <a:ext cx="4687786" cy="378248"/>
        </a:xfrm>
        <a:prstGeom prst="trapezoid">
          <a:avLst>
            <a:gd name="adj" fmla="val 69780"/>
          </a:avLst>
        </a:prstGeom>
        <a:solidFill>
          <a:schemeClr val="tx1">
            <a:lumMod val="50000"/>
            <a:lumOff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chemeClr val="bg1"/>
              </a:solidFill>
              <a:latin typeface="Calibri"/>
              <a:ea typeface="+mn-ea"/>
              <a:cs typeface="+mn-cs"/>
            </a:rPr>
            <a:t>Execution architecture</a:t>
          </a:r>
          <a:endParaRPr lang="en-GB" sz="1600" kern="1200" dirty="0">
            <a:solidFill>
              <a:schemeClr val="bg1"/>
            </a:solidFill>
            <a:latin typeface="Calibri"/>
            <a:ea typeface="+mn-ea"/>
            <a:cs typeface="+mn-cs"/>
          </a:endParaRPr>
        </a:p>
      </dsp:txBody>
      <dsp:txXfrm>
        <a:off x="1601660" y="3025987"/>
        <a:ext cx="3047061" cy="378248"/>
      </dsp:txXfrm>
    </dsp:sp>
    <dsp:sp modelId="{23AB855B-22F7-4184-A8D0-FC494C2E971A}">
      <dsp:nvSpPr>
        <dsp:cNvPr id="0" name=""/>
        <dsp:cNvSpPr/>
      </dsp:nvSpPr>
      <dsp:spPr>
        <a:xfrm>
          <a:off x="520865" y="3404235"/>
          <a:ext cx="5208651" cy="378248"/>
        </a:xfrm>
        <a:prstGeom prst="trapezoid">
          <a:avLst>
            <a:gd name="adj" fmla="val 69780"/>
          </a:avLst>
        </a:prstGeom>
        <a:solidFill>
          <a:schemeClr val="tx1">
            <a:lumMod val="65000"/>
            <a:lumOff val="3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chemeClr val="bg1"/>
              </a:solidFill>
              <a:latin typeface="Calibri"/>
              <a:ea typeface="+mn-ea"/>
              <a:cs typeface="+mn-cs"/>
            </a:rPr>
            <a:t>Platform Infrastructure orchestration</a:t>
          </a:r>
          <a:endParaRPr lang="en-GB" sz="1600" kern="1200" dirty="0">
            <a:solidFill>
              <a:schemeClr val="bg1"/>
            </a:solidFill>
            <a:latin typeface="Calibri"/>
            <a:ea typeface="+mn-ea"/>
            <a:cs typeface="+mn-cs"/>
          </a:endParaRPr>
        </a:p>
      </dsp:txBody>
      <dsp:txXfrm>
        <a:off x="1432379" y="3404235"/>
        <a:ext cx="3385623" cy="378248"/>
      </dsp:txXfrm>
    </dsp:sp>
    <dsp:sp modelId="{87F45078-CC58-47E3-9544-F2E8F7281A8E}">
      <dsp:nvSpPr>
        <dsp:cNvPr id="0" name=""/>
        <dsp:cNvSpPr/>
      </dsp:nvSpPr>
      <dsp:spPr>
        <a:xfrm>
          <a:off x="260432" y="3782484"/>
          <a:ext cx="5729516" cy="378248"/>
        </a:xfrm>
        <a:prstGeom prst="trapezoid">
          <a:avLst>
            <a:gd name="adj" fmla="val 69780"/>
          </a:avLst>
        </a:prstGeom>
        <a:solidFill>
          <a:schemeClr val="tx1">
            <a:lumMod val="75000"/>
            <a:lumOff val="2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chemeClr val="bg1"/>
              </a:solidFill>
              <a:latin typeface="Calibri"/>
              <a:ea typeface="+mn-ea"/>
              <a:cs typeface="+mn-cs"/>
            </a:rPr>
            <a:t>Basic Infrastructure orchestration</a:t>
          </a:r>
          <a:endParaRPr lang="en-GB" sz="1600" kern="1200" dirty="0">
            <a:solidFill>
              <a:schemeClr val="bg1"/>
            </a:solidFill>
            <a:latin typeface="Calibri"/>
            <a:ea typeface="+mn-ea"/>
            <a:cs typeface="+mn-cs"/>
          </a:endParaRPr>
        </a:p>
      </dsp:txBody>
      <dsp:txXfrm>
        <a:off x="1263098" y="3782484"/>
        <a:ext cx="3724185" cy="378248"/>
      </dsp:txXfrm>
    </dsp:sp>
    <dsp:sp modelId="{B6DDE991-22C7-4A31-BF49-5D7E24C7EA36}">
      <dsp:nvSpPr>
        <dsp:cNvPr id="0" name=""/>
        <dsp:cNvSpPr/>
      </dsp:nvSpPr>
      <dsp:spPr>
        <a:xfrm>
          <a:off x="0" y="4160732"/>
          <a:ext cx="6250381" cy="378248"/>
        </a:xfrm>
        <a:prstGeom prst="trapezoid">
          <a:avLst>
            <a:gd name="adj" fmla="val 69780"/>
          </a:avLst>
        </a:prstGeom>
        <a:solidFill>
          <a:schemeClr val="tx2">
            <a:lumMod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0" i="0" kern="1200" dirty="0" smtClean="0">
              <a:solidFill>
                <a:schemeClr val="bg1"/>
              </a:solidFill>
              <a:latin typeface="Calibri"/>
              <a:ea typeface="+mn-ea"/>
              <a:cs typeface="+mn-cs"/>
            </a:rPr>
            <a:t>Hardware management</a:t>
          </a:r>
          <a:endParaRPr lang="en-GB" sz="1600" kern="1200" dirty="0">
            <a:solidFill>
              <a:schemeClr val="bg1"/>
            </a:solidFill>
            <a:latin typeface="Calibri"/>
            <a:ea typeface="+mn-ea"/>
            <a:cs typeface="+mn-cs"/>
          </a:endParaRPr>
        </a:p>
      </dsp:txBody>
      <dsp:txXfrm>
        <a:off x="1093816" y="4160732"/>
        <a:ext cx="4062748" cy="3782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B0CB8-3E54-477E-B183-771D1FBE34AB}">
      <dsp:nvSpPr>
        <dsp:cNvPr id="0" name=""/>
        <dsp:cNvSpPr/>
      </dsp:nvSpPr>
      <dsp:spPr>
        <a:xfrm>
          <a:off x="710119" y="0"/>
          <a:ext cx="129112" cy="93760"/>
        </a:xfrm>
        <a:prstGeom prst="trapezoid">
          <a:avLst>
            <a:gd name="adj" fmla="val 6978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GB" sz="700" kern="1200" dirty="0">
            <a:solidFill>
              <a:sysClr val="windowText" lastClr="000000">
                <a:hueOff val="0"/>
                <a:satOff val="0"/>
                <a:lumOff val="0"/>
                <a:alphaOff val="0"/>
              </a:sysClr>
            </a:solidFill>
            <a:latin typeface="Calibri"/>
            <a:ea typeface="+mn-ea"/>
            <a:cs typeface="+mn-cs"/>
          </a:endParaRPr>
        </a:p>
      </dsp:txBody>
      <dsp:txXfrm>
        <a:off x="710119" y="0"/>
        <a:ext cx="129112" cy="93760"/>
      </dsp:txXfrm>
    </dsp:sp>
    <dsp:sp modelId="{926F136E-A7E5-45DC-A926-EA9569768829}">
      <dsp:nvSpPr>
        <dsp:cNvPr id="0" name=""/>
        <dsp:cNvSpPr/>
      </dsp:nvSpPr>
      <dsp:spPr>
        <a:xfrm>
          <a:off x="645563" y="93760"/>
          <a:ext cx="258225" cy="93760"/>
        </a:xfrm>
        <a:prstGeom prst="trapezoid">
          <a:avLst>
            <a:gd name="adj" fmla="val 69780"/>
          </a:avLst>
        </a:prstGeom>
        <a:solidFill>
          <a:srgbClr val="9BBB59">
            <a:hueOff val="1022751"/>
            <a:satOff val="-1535"/>
            <a:lumOff val="-25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GB" sz="700" kern="1200" dirty="0">
            <a:solidFill>
              <a:sysClr val="windowText" lastClr="000000">
                <a:hueOff val="0"/>
                <a:satOff val="0"/>
                <a:lumOff val="0"/>
                <a:alphaOff val="0"/>
              </a:sysClr>
            </a:solidFill>
            <a:latin typeface="Calibri"/>
            <a:ea typeface="+mn-ea"/>
            <a:cs typeface="+mn-cs"/>
          </a:endParaRPr>
        </a:p>
      </dsp:txBody>
      <dsp:txXfrm>
        <a:off x="690752" y="93760"/>
        <a:ext cx="167846" cy="93760"/>
      </dsp:txXfrm>
    </dsp:sp>
    <dsp:sp modelId="{4A40E4E5-9533-47EB-870E-C83369D6B41E}">
      <dsp:nvSpPr>
        <dsp:cNvPr id="0" name=""/>
        <dsp:cNvSpPr/>
      </dsp:nvSpPr>
      <dsp:spPr>
        <a:xfrm>
          <a:off x="581006" y="187521"/>
          <a:ext cx="387338" cy="93760"/>
        </a:xfrm>
        <a:prstGeom prst="trapezoid">
          <a:avLst>
            <a:gd name="adj" fmla="val 69780"/>
          </a:avLst>
        </a:prstGeom>
        <a:solidFill>
          <a:srgbClr val="9BBB59">
            <a:hueOff val="2045503"/>
            <a:satOff val="-3069"/>
            <a:lumOff val="-49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GB" sz="700" kern="1200" dirty="0">
            <a:solidFill>
              <a:sysClr val="windowText" lastClr="000000">
                <a:hueOff val="0"/>
                <a:satOff val="0"/>
                <a:lumOff val="0"/>
                <a:alphaOff val="0"/>
              </a:sysClr>
            </a:solidFill>
            <a:latin typeface="Calibri"/>
            <a:ea typeface="+mn-ea"/>
            <a:cs typeface="+mn-cs"/>
          </a:endParaRPr>
        </a:p>
      </dsp:txBody>
      <dsp:txXfrm>
        <a:off x="648791" y="187521"/>
        <a:ext cx="251769" cy="93760"/>
      </dsp:txXfrm>
    </dsp:sp>
    <dsp:sp modelId="{ACAC50D4-B13A-4BA8-88D1-E3DD3696FD1E}">
      <dsp:nvSpPr>
        <dsp:cNvPr id="0" name=""/>
        <dsp:cNvSpPr/>
      </dsp:nvSpPr>
      <dsp:spPr>
        <a:xfrm>
          <a:off x="516450" y="281282"/>
          <a:ext cx="516450" cy="93760"/>
        </a:xfrm>
        <a:prstGeom prst="trapezoid">
          <a:avLst>
            <a:gd name="adj" fmla="val 69780"/>
          </a:avLst>
        </a:prstGeom>
        <a:solidFill>
          <a:srgbClr val="9BBB59">
            <a:hueOff val="3068254"/>
            <a:satOff val="-4604"/>
            <a:lumOff val="-74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GB" sz="700" kern="1200" dirty="0">
            <a:solidFill>
              <a:sysClr val="windowText" lastClr="000000">
                <a:hueOff val="0"/>
                <a:satOff val="0"/>
                <a:lumOff val="0"/>
                <a:alphaOff val="0"/>
              </a:sysClr>
            </a:solidFill>
            <a:latin typeface="Calibri"/>
            <a:ea typeface="+mn-ea"/>
            <a:cs typeface="+mn-cs"/>
          </a:endParaRPr>
        </a:p>
      </dsp:txBody>
      <dsp:txXfrm>
        <a:off x="606829" y="281282"/>
        <a:ext cx="335692" cy="93760"/>
      </dsp:txXfrm>
    </dsp:sp>
    <dsp:sp modelId="{2FF7D92B-13C2-467E-8EAF-FED58CC267D9}">
      <dsp:nvSpPr>
        <dsp:cNvPr id="0" name=""/>
        <dsp:cNvSpPr/>
      </dsp:nvSpPr>
      <dsp:spPr>
        <a:xfrm>
          <a:off x="451894" y="375042"/>
          <a:ext cx="645563" cy="93760"/>
        </a:xfrm>
        <a:prstGeom prst="trapezoid">
          <a:avLst>
            <a:gd name="adj" fmla="val 69780"/>
          </a:avLst>
        </a:prstGeom>
        <a:solidFill>
          <a:srgbClr val="9BBB59">
            <a:hueOff val="4091005"/>
            <a:satOff val="-6138"/>
            <a:lumOff val="-99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GB" sz="700" kern="1200" dirty="0" smtClean="0">
              <a:solidFill>
                <a:sysClr val="windowText" lastClr="000000">
                  <a:hueOff val="0"/>
                  <a:satOff val="0"/>
                  <a:lumOff val="0"/>
                  <a:alphaOff val="0"/>
                </a:sysClr>
              </a:solidFill>
              <a:latin typeface="Calibri"/>
              <a:ea typeface="+mn-ea"/>
              <a:cs typeface="+mn-cs"/>
            </a:rPr>
            <a:t>Business Applications</a:t>
          </a:r>
          <a:endParaRPr lang="en-GB" sz="700" kern="1200" dirty="0">
            <a:solidFill>
              <a:sysClr val="windowText" lastClr="000000">
                <a:hueOff val="0"/>
                <a:satOff val="0"/>
                <a:lumOff val="0"/>
                <a:alphaOff val="0"/>
              </a:sysClr>
            </a:solidFill>
            <a:latin typeface="Calibri"/>
            <a:ea typeface="+mn-ea"/>
            <a:cs typeface="+mn-cs"/>
          </a:endParaRPr>
        </a:p>
      </dsp:txBody>
      <dsp:txXfrm>
        <a:off x="564867" y="375042"/>
        <a:ext cx="419616" cy="93760"/>
      </dsp:txXfrm>
    </dsp:sp>
    <dsp:sp modelId="{5675648F-2D56-4881-A663-ABF19459047C}">
      <dsp:nvSpPr>
        <dsp:cNvPr id="0" name=""/>
        <dsp:cNvSpPr/>
      </dsp:nvSpPr>
      <dsp:spPr>
        <a:xfrm>
          <a:off x="387338" y="475216"/>
          <a:ext cx="774676" cy="93760"/>
        </a:xfrm>
        <a:prstGeom prst="trapezoid">
          <a:avLst>
            <a:gd name="adj" fmla="val 69780"/>
          </a:avLst>
        </a:prstGeom>
        <a:solidFill>
          <a:schemeClr val="tx2">
            <a:lumMod val="20000"/>
            <a:lumOff val="8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177800">
            <a:lnSpc>
              <a:spcPct val="90000"/>
            </a:lnSpc>
            <a:spcBef>
              <a:spcPct val="0"/>
            </a:spcBef>
            <a:spcAft>
              <a:spcPct val="35000"/>
            </a:spcAft>
          </a:pPr>
          <a:r>
            <a:rPr lang="en-GB" sz="400" kern="1200" dirty="0" smtClean="0">
              <a:solidFill>
                <a:sysClr val="windowText" lastClr="000000">
                  <a:hueOff val="0"/>
                  <a:satOff val="0"/>
                  <a:lumOff val="0"/>
                  <a:alphaOff val="0"/>
                </a:sysClr>
              </a:solidFill>
              <a:latin typeface="Calibri"/>
              <a:ea typeface="+mn-ea"/>
              <a:cs typeface="+mn-cs"/>
            </a:rPr>
            <a:t>Security model</a:t>
          </a:r>
          <a:endParaRPr lang="en-GB" sz="400" kern="1200" dirty="0">
            <a:solidFill>
              <a:sysClr val="windowText" lastClr="000000">
                <a:hueOff val="0"/>
                <a:satOff val="0"/>
                <a:lumOff val="0"/>
                <a:alphaOff val="0"/>
              </a:sysClr>
            </a:solidFill>
            <a:latin typeface="Calibri"/>
            <a:ea typeface="+mn-ea"/>
            <a:cs typeface="+mn-cs"/>
          </a:endParaRPr>
        </a:p>
      </dsp:txBody>
      <dsp:txXfrm>
        <a:off x="522906" y="475216"/>
        <a:ext cx="503539" cy="93760"/>
      </dsp:txXfrm>
    </dsp:sp>
    <dsp:sp modelId="{5279A26D-5DE8-4E1C-B6D7-4893795EAE70}">
      <dsp:nvSpPr>
        <dsp:cNvPr id="0" name=""/>
        <dsp:cNvSpPr/>
      </dsp:nvSpPr>
      <dsp:spPr>
        <a:xfrm>
          <a:off x="322781" y="568977"/>
          <a:ext cx="903788" cy="93760"/>
        </a:xfrm>
        <a:prstGeom prst="trapezoid">
          <a:avLst>
            <a:gd name="adj" fmla="val 69780"/>
          </a:avLst>
        </a:prstGeom>
        <a:solidFill>
          <a:schemeClr val="tx2">
            <a:lumMod val="40000"/>
            <a:lumOff val="6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177800">
            <a:lnSpc>
              <a:spcPct val="90000"/>
            </a:lnSpc>
            <a:spcBef>
              <a:spcPct val="0"/>
            </a:spcBef>
            <a:spcAft>
              <a:spcPct val="35000"/>
            </a:spcAft>
          </a:pPr>
          <a:r>
            <a:rPr lang="en-GB" sz="400" b="0" i="0" kern="1200" dirty="0" smtClean="0">
              <a:solidFill>
                <a:sysClr val="windowText" lastClr="000000">
                  <a:hueOff val="0"/>
                  <a:satOff val="0"/>
                  <a:lumOff val="0"/>
                  <a:alphaOff val="0"/>
                </a:sysClr>
              </a:solidFill>
              <a:latin typeface="Calibri"/>
              <a:ea typeface="+mn-ea"/>
              <a:cs typeface="+mn-cs"/>
            </a:rPr>
            <a:t>Deployment architecture</a:t>
          </a:r>
          <a:endParaRPr lang="en-GB" sz="400" kern="1200" dirty="0">
            <a:solidFill>
              <a:sysClr val="windowText" lastClr="000000">
                <a:hueOff val="0"/>
                <a:satOff val="0"/>
                <a:lumOff val="0"/>
                <a:alphaOff val="0"/>
              </a:sysClr>
            </a:solidFill>
            <a:latin typeface="Calibri"/>
            <a:ea typeface="+mn-ea"/>
            <a:cs typeface="+mn-cs"/>
          </a:endParaRPr>
        </a:p>
      </dsp:txBody>
      <dsp:txXfrm>
        <a:off x="480944" y="568977"/>
        <a:ext cx="587462" cy="93760"/>
      </dsp:txXfrm>
    </dsp:sp>
    <dsp:sp modelId="{48DDF527-D84D-451B-B001-9BC551A622E6}">
      <dsp:nvSpPr>
        <dsp:cNvPr id="0" name=""/>
        <dsp:cNvSpPr/>
      </dsp:nvSpPr>
      <dsp:spPr>
        <a:xfrm>
          <a:off x="258225" y="662737"/>
          <a:ext cx="1032901" cy="93760"/>
        </a:xfrm>
        <a:prstGeom prst="trapezoid">
          <a:avLst>
            <a:gd name="adj" fmla="val 69780"/>
          </a:avLst>
        </a:prstGeom>
        <a:solidFill>
          <a:schemeClr val="tx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177800">
            <a:lnSpc>
              <a:spcPct val="90000"/>
            </a:lnSpc>
            <a:spcBef>
              <a:spcPct val="0"/>
            </a:spcBef>
            <a:spcAft>
              <a:spcPct val="35000"/>
            </a:spcAft>
          </a:pPr>
          <a:r>
            <a:rPr lang="en-GB" sz="400" b="0" i="0" kern="1200" dirty="0" smtClean="0">
              <a:solidFill>
                <a:sysClr val="windowText" lastClr="000000">
                  <a:hueOff val="0"/>
                  <a:satOff val="0"/>
                  <a:lumOff val="0"/>
                  <a:alphaOff val="0"/>
                </a:sysClr>
              </a:solidFill>
              <a:latin typeface="Calibri"/>
              <a:ea typeface="+mn-ea"/>
              <a:cs typeface="+mn-cs"/>
            </a:rPr>
            <a:t>Logical environment separation</a:t>
          </a:r>
          <a:endParaRPr lang="en-GB" sz="400" kern="1200" dirty="0">
            <a:solidFill>
              <a:sysClr val="windowText" lastClr="000000">
                <a:hueOff val="0"/>
                <a:satOff val="0"/>
                <a:lumOff val="0"/>
                <a:alphaOff val="0"/>
              </a:sysClr>
            </a:solidFill>
            <a:latin typeface="Calibri"/>
            <a:ea typeface="+mn-ea"/>
            <a:cs typeface="+mn-cs"/>
          </a:endParaRPr>
        </a:p>
      </dsp:txBody>
      <dsp:txXfrm>
        <a:off x="438983" y="662737"/>
        <a:ext cx="671385" cy="93760"/>
      </dsp:txXfrm>
    </dsp:sp>
    <dsp:sp modelId="{0953E533-9F4D-48A7-8A32-DCF033CD894E}">
      <dsp:nvSpPr>
        <dsp:cNvPr id="0" name=""/>
        <dsp:cNvSpPr/>
      </dsp:nvSpPr>
      <dsp:spPr>
        <a:xfrm>
          <a:off x="193669" y="750085"/>
          <a:ext cx="1162013" cy="93760"/>
        </a:xfrm>
        <a:prstGeom prst="trapezoid">
          <a:avLst>
            <a:gd name="adj" fmla="val 69780"/>
          </a:avLst>
        </a:prstGeom>
        <a:solidFill>
          <a:schemeClr val="tx1">
            <a:lumMod val="50000"/>
            <a:lumOff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177800">
            <a:lnSpc>
              <a:spcPct val="90000"/>
            </a:lnSpc>
            <a:spcBef>
              <a:spcPct val="0"/>
            </a:spcBef>
            <a:spcAft>
              <a:spcPct val="35000"/>
            </a:spcAft>
          </a:pPr>
          <a:r>
            <a:rPr lang="en-GB" sz="400" b="0" i="0" kern="1200" dirty="0" smtClean="0">
              <a:solidFill>
                <a:schemeClr val="bg1"/>
              </a:solidFill>
              <a:latin typeface="Calibri"/>
              <a:ea typeface="+mn-ea"/>
              <a:cs typeface="+mn-cs"/>
            </a:rPr>
            <a:t>Execution architecture</a:t>
          </a:r>
          <a:endParaRPr lang="en-GB" sz="400" kern="1200" dirty="0">
            <a:solidFill>
              <a:schemeClr val="bg1"/>
            </a:solidFill>
            <a:latin typeface="Calibri"/>
            <a:ea typeface="+mn-ea"/>
            <a:cs typeface="+mn-cs"/>
          </a:endParaRPr>
        </a:p>
      </dsp:txBody>
      <dsp:txXfrm>
        <a:off x="397021" y="750085"/>
        <a:ext cx="755309" cy="93760"/>
      </dsp:txXfrm>
    </dsp:sp>
    <dsp:sp modelId="{23AB855B-22F7-4184-A8D0-FC494C2E971A}">
      <dsp:nvSpPr>
        <dsp:cNvPr id="0" name=""/>
        <dsp:cNvSpPr/>
      </dsp:nvSpPr>
      <dsp:spPr>
        <a:xfrm>
          <a:off x="129112" y="843845"/>
          <a:ext cx="1291126" cy="93760"/>
        </a:xfrm>
        <a:prstGeom prst="trapezoid">
          <a:avLst>
            <a:gd name="adj" fmla="val 69780"/>
          </a:avLst>
        </a:prstGeom>
        <a:solidFill>
          <a:schemeClr val="tx1">
            <a:lumMod val="65000"/>
            <a:lumOff val="3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177800">
            <a:lnSpc>
              <a:spcPct val="90000"/>
            </a:lnSpc>
            <a:spcBef>
              <a:spcPct val="0"/>
            </a:spcBef>
            <a:spcAft>
              <a:spcPct val="35000"/>
            </a:spcAft>
          </a:pPr>
          <a:r>
            <a:rPr lang="en-GB" sz="400" b="0" i="0" kern="1200" dirty="0" smtClean="0">
              <a:solidFill>
                <a:schemeClr val="bg1"/>
              </a:solidFill>
              <a:latin typeface="Calibri"/>
              <a:ea typeface="+mn-ea"/>
              <a:cs typeface="+mn-cs"/>
            </a:rPr>
            <a:t>Platform Infrastructure orchestration</a:t>
          </a:r>
          <a:endParaRPr lang="en-GB" sz="400" kern="1200" dirty="0">
            <a:solidFill>
              <a:schemeClr val="bg1"/>
            </a:solidFill>
            <a:latin typeface="Calibri"/>
            <a:ea typeface="+mn-ea"/>
            <a:cs typeface="+mn-cs"/>
          </a:endParaRPr>
        </a:p>
      </dsp:txBody>
      <dsp:txXfrm>
        <a:off x="355059" y="843845"/>
        <a:ext cx="839232" cy="93760"/>
      </dsp:txXfrm>
    </dsp:sp>
    <dsp:sp modelId="{87F45078-CC58-47E3-9544-F2E8F7281A8E}">
      <dsp:nvSpPr>
        <dsp:cNvPr id="0" name=""/>
        <dsp:cNvSpPr/>
      </dsp:nvSpPr>
      <dsp:spPr>
        <a:xfrm>
          <a:off x="64556" y="937606"/>
          <a:ext cx="1420239" cy="93760"/>
        </a:xfrm>
        <a:prstGeom prst="trapezoid">
          <a:avLst>
            <a:gd name="adj" fmla="val 69780"/>
          </a:avLst>
        </a:prstGeom>
        <a:solidFill>
          <a:schemeClr val="tx1">
            <a:lumMod val="75000"/>
            <a:lumOff val="2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177800">
            <a:lnSpc>
              <a:spcPct val="90000"/>
            </a:lnSpc>
            <a:spcBef>
              <a:spcPct val="0"/>
            </a:spcBef>
            <a:spcAft>
              <a:spcPct val="35000"/>
            </a:spcAft>
          </a:pPr>
          <a:r>
            <a:rPr lang="en-GB" sz="400" b="0" i="0" kern="1200" dirty="0" smtClean="0">
              <a:solidFill>
                <a:schemeClr val="bg1"/>
              </a:solidFill>
              <a:latin typeface="Calibri"/>
              <a:ea typeface="+mn-ea"/>
              <a:cs typeface="+mn-cs"/>
            </a:rPr>
            <a:t>Basic Infrastructure orchestration</a:t>
          </a:r>
          <a:endParaRPr lang="en-GB" sz="400" kern="1200" dirty="0">
            <a:solidFill>
              <a:schemeClr val="bg1"/>
            </a:solidFill>
            <a:latin typeface="Calibri"/>
            <a:ea typeface="+mn-ea"/>
            <a:cs typeface="+mn-cs"/>
          </a:endParaRPr>
        </a:p>
      </dsp:txBody>
      <dsp:txXfrm>
        <a:off x="313098" y="937606"/>
        <a:ext cx="923155" cy="93760"/>
      </dsp:txXfrm>
    </dsp:sp>
    <dsp:sp modelId="{B6DDE991-22C7-4A31-BF49-5D7E24C7EA36}">
      <dsp:nvSpPr>
        <dsp:cNvPr id="0" name=""/>
        <dsp:cNvSpPr/>
      </dsp:nvSpPr>
      <dsp:spPr>
        <a:xfrm>
          <a:off x="0" y="1031367"/>
          <a:ext cx="1549352" cy="93760"/>
        </a:xfrm>
        <a:prstGeom prst="trapezoid">
          <a:avLst>
            <a:gd name="adj" fmla="val 69780"/>
          </a:avLst>
        </a:prstGeom>
        <a:solidFill>
          <a:schemeClr val="tx2">
            <a:lumMod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177800">
            <a:lnSpc>
              <a:spcPct val="90000"/>
            </a:lnSpc>
            <a:spcBef>
              <a:spcPct val="0"/>
            </a:spcBef>
            <a:spcAft>
              <a:spcPct val="35000"/>
            </a:spcAft>
          </a:pPr>
          <a:r>
            <a:rPr lang="en-GB" sz="400" b="0" i="0" kern="1200" dirty="0" smtClean="0">
              <a:solidFill>
                <a:schemeClr val="bg1"/>
              </a:solidFill>
              <a:latin typeface="Calibri"/>
              <a:ea typeface="+mn-ea"/>
              <a:cs typeface="+mn-cs"/>
            </a:rPr>
            <a:t>Hardware management</a:t>
          </a:r>
          <a:endParaRPr lang="en-GB" sz="400" kern="1200" dirty="0">
            <a:solidFill>
              <a:schemeClr val="bg1"/>
            </a:solidFill>
            <a:latin typeface="Calibri"/>
            <a:ea typeface="+mn-ea"/>
            <a:cs typeface="+mn-cs"/>
          </a:endParaRPr>
        </a:p>
      </dsp:txBody>
      <dsp:txXfrm>
        <a:off x="271136" y="1031367"/>
        <a:ext cx="1007078" cy="9376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latin typeface="Arial" pitchFamily="34" charset="0"/>
              </a:rPr>
              <a:pPr>
                <a:defRPr/>
              </a:pPr>
              <a:t>23-Mar-16</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4612C19A-B064-4A02-B1DD-2674A5B33712}" type="datetime1">
              <a:rPr lang="en-US" smtClean="0"/>
              <a:pPr>
                <a:defRPr/>
              </a:pPr>
              <a:t>23-Mar-16</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2E57817C-C749-40AE-A5FD-F6A74744A7F9}" type="slidenum">
              <a:rPr lang="en-GB" smtClean="0"/>
              <a:pPr>
                <a:defRPr/>
              </a:pPr>
              <a:t>‹#›</a:t>
            </a:fld>
            <a:endParaRPr lang="en-GB" dirty="0"/>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Arial" pitchFamily="34" charset="0"/>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a:lstStyle/>
          <a:p>
            <a:endParaRPr lang="en-US" dirty="0" smtClean="0"/>
          </a:p>
        </p:txBody>
      </p:sp>
    </p:spTree>
    <p:extLst>
      <p:ext uri="{BB962C8B-B14F-4D97-AF65-F5344CB8AC3E}">
        <p14:creationId xmlns:p14="http://schemas.microsoft.com/office/powerpoint/2010/main" val="385741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11</a:t>
            </a:fld>
            <a:endParaRPr lang="en-GB" dirty="0"/>
          </a:p>
        </p:txBody>
      </p:sp>
    </p:spTree>
    <p:extLst>
      <p:ext uri="{BB962C8B-B14F-4D97-AF65-F5344CB8AC3E}">
        <p14:creationId xmlns:p14="http://schemas.microsoft.com/office/powerpoint/2010/main" val="258868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12</a:t>
            </a:fld>
            <a:endParaRPr lang="en-GB" dirty="0"/>
          </a:p>
        </p:txBody>
      </p:sp>
    </p:spTree>
    <p:extLst>
      <p:ext uri="{BB962C8B-B14F-4D97-AF65-F5344CB8AC3E}">
        <p14:creationId xmlns:p14="http://schemas.microsoft.com/office/powerpoint/2010/main" val="25886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13</a:t>
            </a:fld>
            <a:endParaRPr lang="en-GB" dirty="0"/>
          </a:p>
        </p:txBody>
      </p:sp>
    </p:spTree>
    <p:extLst>
      <p:ext uri="{BB962C8B-B14F-4D97-AF65-F5344CB8AC3E}">
        <p14:creationId xmlns:p14="http://schemas.microsoft.com/office/powerpoint/2010/main" val="258868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Semver</a:t>
            </a:r>
            <a:r>
              <a:rPr lang="en-GB" sz="1200" baseline="0" dirty="0" smtClean="0"/>
              <a:t> is a standard that makes version numbers meaningful to the consumer</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t>Explain from the perspective of a consumer</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t>Mention wildcarding version consumption, e.g. I’ll take 3.41.*</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t>Mention it is used in Chef</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Highly applicable to infrastructure code, but not widely adopted… yet!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Normally: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aseline="0" dirty="0" smtClean="0"/>
              <a:t>No-one knows what version the infra is on</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aseline="0" dirty="0" smtClean="0"/>
              <a:t>Changes considered by Ops as “safe” e.g. yum update –all   may be almost invisible to developers until they cause a problem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aseline="0" dirty="0" smtClean="0"/>
              <a:t>Live incident</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dirty="0" smtClean="0"/>
              <a:t>Failed</a:t>
            </a:r>
            <a:r>
              <a:rPr lang="en-GB" sz="1200" baseline="0" dirty="0" smtClean="0"/>
              <a:t> release due to inconsistent views across environments</a:t>
            </a:r>
            <a:endParaRPr lang="en-GB"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smtClean="0"/>
          </a:p>
        </p:txBody>
      </p:sp>
      <p:sp>
        <p:nvSpPr>
          <p:cNvPr id="4" name="Slide Number Placeholder 3"/>
          <p:cNvSpPr>
            <a:spLocks noGrp="1"/>
          </p:cNvSpPr>
          <p:nvPr>
            <p:ph type="sldNum" sz="quarter" idx="10"/>
          </p:nvPr>
        </p:nvSpPr>
        <p:spPr/>
        <p:txBody>
          <a:bodyPr/>
          <a:lstStyle/>
          <a:p>
            <a:fld id="{27F7A45B-6EF4-48D1-BAD3-C67D3F7B37C9}" type="slidenum">
              <a:rPr lang="en-GB" smtClean="0"/>
              <a:t>14</a:t>
            </a:fld>
            <a:endParaRPr lang="en-GB" dirty="0"/>
          </a:p>
        </p:txBody>
      </p:sp>
    </p:spTree>
    <p:extLst>
      <p:ext uri="{BB962C8B-B14F-4D97-AF65-F5344CB8AC3E}">
        <p14:creationId xmlns:p14="http://schemas.microsoft.com/office/powerpoint/2010/main" val="184587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we need to plumb together</a:t>
            </a:r>
            <a:r>
              <a:rPr lang="en-GB" baseline="0" dirty="0" smtClean="0"/>
              <a:t> where we have multiple integrations</a:t>
            </a:r>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15</a:t>
            </a:fld>
            <a:endParaRPr lang="en-GB" dirty="0"/>
          </a:p>
        </p:txBody>
      </p:sp>
    </p:spTree>
    <p:extLst>
      <p:ext uri="{BB962C8B-B14F-4D97-AF65-F5344CB8AC3E}">
        <p14:creationId xmlns:p14="http://schemas.microsoft.com/office/powerpoint/2010/main" val="4143791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16</a:t>
            </a:fld>
            <a:endParaRPr lang="en-GB" dirty="0"/>
          </a:p>
        </p:txBody>
      </p:sp>
    </p:spTree>
    <p:extLst>
      <p:ext uri="{BB962C8B-B14F-4D97-AF65-F5344CB8AC3E}">
        <p14:creationId xmlns:p14="http://schemas.microsoft.com/office/powerpoint/2010/main" val="25886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17</a:t>
            </a:fld>
            <a:endParaRPr lang="en-GB" dirty="0"/>
          </a:p>
        </p:txBody>
      </p:sp>
    </p:spTree>
    <p:extLst>
      <p:ext uri="{BB962C8B-B14F-4D97-AF65-F5344CB8AC3E}">
        <p14:creationId xmlns:p14="http://schemas.microsoft.com/office/powerpoint/2010/main" val="184587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Some suggestions:</a:t>
            </a:r>
          </a:p>
          <a:p>
            <a:r>
              <a:rPr lang="en-GB" baseline="0" dirty="0" smtClean="0"/>
              <a:t>Need to up our game!</a:t>
            </a:r>
            <a:endParaRPr lang="en-GB" dirty="0" smtClean="0"/>
          </a:p>
        </p:txBody>
      </p:sp>
    </p:spTree>
    <p:extLst>
      <p:ext uri="{BB962C8B-B14F-4D97-AF65-F5344CB8AC3E}">
        <p14:creationId xmlns:p14="http://schemas.microsoft.com/office/powerpoint/2010/main" val="3872757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smtClean="0">
              <a:solidFill>
                <a:schemeClr val="accent2"/>
              </a:solidFill>
            </a:endParaRPr>
          </a:p>
        </p:txBody>
      </p:sp>
    </p:spTree>
    <p:extLst>
      <p:ext uri="{BB962C8B-B14F-4D97-AF65-F5344CB8AC3E}">
        <p14:creationId xmlns:p14="http://schemas.microsoft.com/office/powerpoint/2010/main" val="252931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sz="1200" b="0" i="0" kern="1200" dirty="0" smtClean="0">
                <a:solidFill>
                  <a:schemeClr val="tx1"/>
                </a:solidFill>
                <a:effectLst/>
                <a:latin typeface="+mn-lt"/>
                <a:ea typeface="+mn-ea"/>
                <a:cs typeface="+mn-cs"/>
              </a:rPr>
              <a:t>Everyone</a:t>
            </a:r>
            <a:r>
              <a:rPr lang="en-GB" sz="1200" b="0" i="0" kern="1200" baseline="0" dirty="0" smtClean="0">
                <a:solidFill>
                  <a:schemeClr val="tx1"/>
                </a:solidFill>
                <a:effectLst/>
                <a:latin typeface="+mn-lt"/>
                <a:ea typeface="+mn-ea"/>
                <a:cs typeface="+mn-cs"/>
              </a:rPr>
              <a:t> knows that every snow flake is different</a:t>
            </a:r>
          </a:p>
          <a:p>
            <a:pPr marL="0" lvl="0" indent="0">
              <a:buFont typeface="+mj-lt"/>
              <a:buNone/>
            </a:pPr>
            <a:r>
              <a:rPr lang="en-GB" sz="1200" b="0" i="0" kern="1200" baseline="0" dirty="0" smtClean="0">
                <a:solidFill>
                  <a:schemeClr val="tx1"/>
                </a:solidFill>
                <a:effectLst/>
                <a:latin typeface="+mn-lt"/>
                <a:ea typeface="+mn-ea"/>
                <a:cs typeface="+mn-cs"/>
              </a:rPr>
              <a:t>Martin Fowler made the cute comparison that servers are usually like snowflakes when we want them to be homogenous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solidFill>
                  <a:srgbClr val="FF0000"/>
                </a:solidFill>
              </a:rPr>
              <a:t>Snowflake infrastructure are tweaked and hacked to make it work but </a:t>
            </a:r>
            <a:r>
              <a:rPr lang="en-GB" sz="1200" b="0" i="1" kern="1200" dirty="0" smtClean="0">
                <a:solidFill>
                  <a:schemeClr val="tx1"/>
                </a:solidFill>
                <a:effectLst/>
                <a:latin typeface="+mn-lt"/>
                <a:ea typeface="+mn-ea"/>
                <a:cs typeface="+mn-cs"/>
              </a:rPr>
              <a:t>difficult to reproduce</a:t>
            </a:r>
            <a:endParaRPr lang="en-GB" sz="1200" b="0" i="0" kern="1200" baseline="0" dirty="0" smtClean="0">
              <a:solidFill>
                <a:schemeClr val="tx1"/>
              </a:solidFill>
              <a:effectLst/>
              <a:latin typeface="+mn-lt"/>
              <a:ea typeface="+mn-ea"/>
              <a:cs typeface="+mn-cs"/>
            </a:endParaRPr>
          </a:p>
          <a:p>
            <a:pPr marL="0" lvl="0" indent="0">
              <a:buFont typeface="+mj-lt"/>
              <a:buNone/>
            </a:pPr>
            <a:r>
              <a:rPr lang="en-GB" sz="1200" b="0" i="0" kern="1200" baseline="0" dirty="0" smtClean="0">
                <a:solidFill>
                  <a:schemeClr val="tx1"/>
                </a:solidFill>
                <a:effectLst/>
                <a:latin typeface="+mn-lt"/>
                <a:ea typeface="+mn-ea"/>
                <a:cs typeface="+mn-cs"/>
              </a:rPr>
              <a:t>The metaphor can be further abused when you picture snowflakes drifting like a snow drift</a:t>
            </a:r>
          </a:p>
          <a:p>
            <a:pPr marL="0" lvl="0" indent="0">
              <a:buFont typeface="+mj-lt"/>
              <a:buNone/>
            </a:pPr>
            <a:r>
              <a:rPr lang="en-GB" sz="1200" b="0" i="0" kern="1200" baseline="0" dirty="0" smtClean="0">
                <a:solidFill>
                  <a:schemeClr val="tx1"/>
                </a:solidFill>
                <a:effectLst/>
                <a:latin typeface="+mn-lt"/>
                <a:ea typeface="+mn-ea"/>
                <a:cs typeface="+mn-cs"/>
              </a:rPr>
              <a:t>When over time servers become less and consistent – even if you started off well</a:t>
            </a:r>
          </a:p>
          <a:p>
            <a:pPr marL="0" lvl="0" indent="0">
              <a:buFont typeface="+mj-lt"/>
              <a:buNone/>
            </a:pPr>
            <a:endParaRPr lang="en-GB"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F7A45B-6EF4-48D1-BAD3-C67D3F7B37C9}" type="slidenum">
              <a:rPr lang="en-GB" smtClean="0"/>
              <a:t>20</a:t>
            </a:fld>
            <a:endParaRPr lang="en-GB" dirty="0"/>
          </a:p>
        </p:txBody>
      </p:sp>
    </p:spTree>
    <p:extLst>
      <p:ext uri="{BB962C8B-B14F-4D97-AF65-F5344CB8AC3E}">
        <p14:creationId xmlns:p14="http://schemas.microsoft.com/office/powerpoint/2010/main" val="357921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2</a:t>
            </a:fld>
            <a:endParaRPr lang="en-GB" dirty="0"/>
          </a:p>
        </p:txBody>
      </p:sp>
    </p:spTree>
    <p:extLst>
      <p:ext uri="{BB962C8B-B14F-4D97-AF65-F5344CB8AC3E}">
        <p14:creationId xmlns:p14="http://schemas.microsoft.com/office/powerpoint/2010/main" val="533569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GB" sz="1200" b="0"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F7A45B-6EF4-48D1-BAD3-C67D3F7B37C9}" type="slidenum">
              <a:rPr lang="en-GB" smtClean="0"/>
              <a:t>21</a:t>
            </a:fld>
            <a:endParaRPr lang="en-GB" dirty="0"/>
          </a:p>
        </p:txBody>
      </p:sp>
    </p:spTree>
    <p:extLst>
      <p:ext uri="{BB962C8B-B14F-4D97-AF65-F5344CB8AC3E}">
        <p14:creationId xmlns:p14="http://schemas.microsoft.com/office/powerpoint/2010/main" val="3579218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GB" dirty="0" smtClean="0">
                <a:solidFill>
                  <a:srgbClr val="FF0000"/>
                </a:solidFill>
              </a:rPr>
              <a:t>Phoenixes - </a:t>
            </a:r>
            <a:r>
              <a:rPr lang="en-GB" baseline="0" dirty="0" smtClean="0">
                <a:solidFill>
                  <a:srgbClr val="FF0000"/>
                </a:solidFill>
              </a:rPr>
              <a:t>infrastructure </a:t>
            </a:r>
            <a:r>
              <a:rPr lang="en-GB" sz="1200" b="0" i="0" kern="1200" dirty="0" smtClean="0">
                <a:solidFill>
                  <a:schemeClr val="tx1"/>
                </a:solidFill>
                <a:effectLst/>
                <a:latin typeface="+mn-lt"/>
                <a:ea typeface="+mn-ea"/>
                <a:cs typeface="+mn-cs"/>
              </a:rPr>
              <a:t>should be like a phoenix, regularly rising from the ashes. Theoretically, it should be possible to virtually burn down servers at regular intervals and bring them back. Puppet and Chef have facilities to do this, automatically re-applying their defined configuration</a:t>
            </a:r>
          </a:p>
          <a:p>
            <a:pPr marL="228600" lvl="0" indent="-228600">
              <a:buFont typeface="+mj-lt"/>
              <a:buAutoNum type="arabicPeriod"/>
            </a:pPr>
            <a:endParaRPr lang="en-GB" sz="1200" b="0"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F7A45B-6EF4-48D1-BAD3-C67D3F7B37C9}" type="slidenum">
              <a:rPr lang="en-GB" smtClean="0"/>
              <a:t>22</a:t>
            </a:fld>
            <a:endParaRPr lang="en-GB" dirty="0"/>
          </a:p>
        </p:txBody>
      </p:sp>
    </p:spTree>
    <p:extLst>
      <p:ext uri="{BB962C8B-B14F-4D97-AF65-F5344CB8AC3E}">
        <p14:creationId xmlns:p14="http://schemas.microsoft.com/office/powerpoint/2010/main" val="3579218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sz="1200" b="0" i="0" kern="1200" dirty="0" smtClean="0">
                <a:solidFill>
                  <a:schemeClr val="tx1"/>
                </a:solidFill>
                <a:effectLst/>
                <a:latin typeface="+mn-lt"/>
                <a:ea typeface="+mn-ea"/>
                <a:cs typeface="+mn-cs"/>
              </a:rPr>
              <a:t>There</a:t>
            </a:r>
            <a:r>
              <a:rPr lang="en-GB" sz="1200" b="0" i="0" kern="1200" baseline="0" dirty="0" smtClean="0">
                <a:solidFill>
                  <a:schemeClr val="tx1"/>
                </a:solidFill>
                <a:effectLst/>
                <a:latin typeface="+mn-lt"/>
                <a:ea typeface="+mn-ea"/>
                <a:cs typeface="+mn-cs"/>
              </a:rPr>
              <a:t> is discussion about whether to evolve servers or re-create</a:t>
            </a:r>
          </a:p>
          <a:p>
            <a:pPr marL="0" lvl="0" indent="0">
              <a:buFont typeface="+mj-lt"/>
              <a:buNone/>
            </a:pPr>
            <a:r>
              <a:rPr lang="en-GB" sz="1200" b="0" i="0" kern="1200" dirty="0" smtClean="0">
                <a:solidFill>
                  <a:schemeClr val="tx1"/>
                </a:solidFill>
                <a:effectLst/>
                <a:latin typeface="+mn-lt"/>
                <a:ea typeface="+mn-ea"/>
                <a:cs typeface="+mn-cs"/>
              </a:rPr>
              <a:t>Certainly</a:t>
            </a:r>
            <a:r>
              <a:rPr lang="en-GB" sz="1200" b="0" i="0" kern="1200" baseline="0" dirty="0" smtClean="0">
                <a:solidFill>
                  <a:schemeClr val="tx1"/>
                </a:solidFill>
                <a:effectLst/>
                <a:latin typeface="+mn-lt"/>
                <a:ea typeface="+mn-ea"/>
                <a:cs typeface="+mn-cs"/>
              </a:rPr>
              <a:t> we have to think about state and persistence (“systems of record”)</a:t>
            </a:r>
          </a:p>
          <a:p>
            <a:pPr marL="0" lvl="0" indent="0">
              <a:buFont typeface="+mj-lt"/>
              <a:buNone/>
            </a:pPr>
            <a:r>
              <a:rPr lang="en-GB" sz="1200" b="0" i="0" kern="1200" dirty="0" smtClean="0">
                <a:solidFill>
                  <a:schemeClr val="tx1"/>
                </a:solidFill>
                <a:effectLst/>
                <a:latin typeface="+mn-lt"/>
                <a:ea typeface="+mn-ea"/>
                <a:cs typeface="+mn-cs"/>
              </a:rPr>
              <a:t>The</a:t>
            </a:r>
            <a:r>
              <a:rPr lang="en-GB" sz="1200" b="0" i="0" kern="1200" baseline="0" dirty="0" smtClean="0">
                <a:solidFill>
                  <a:schemeClr val="tx1"/>
                </a:solidFill>
                <a:effectLst/>
                <a:latin typeface="+mn-lt"/>
                <a:ea typeface="+mn-ea"/>
                <a:cs typeface="+mn-cs"/>
              </a:rPr>
              <a:t> Netflix pattern means that new whole servers are build instead of RPMs or .exes or WARs (since they use Amazon the format is AMI)</a:t>
            </a:r>
          </a:p>
          <a:p>
            <a:pPr marL="0" lvl="0" indent="0">
              <a:buFont typeface="+mj-lt"/>
              <a:buNone/>
            </a:pPr>
            <a:r>
              <a:rPr lang="en-GB" sz="1200" b="0" i="0" kern="1200" baseline="0" dirty="0" smtClean="0">
                <a:solidFill>
                  <a:schemeClr val="tx1"/>
                </a:solidFill>
                <a:effectLst/>
                <a:latin typeface="+mn-lt"/>
                <a:ea typeface="+mn-ea"/>
                <a:cs typeface="+mn-cs"/>
              </a:rPr>
              <a:t>The deploy these.</a:t>
            </a:r>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F7A45B-6EF4-48D1-BAD3-C67D3F7B37C9}" type="slidenum">
              <a:rPr lang="en-GB" smtClean="0"/>
              <a:t>23</a:t>
            </a:fld>
            <a:endParaRPr lang="en-GB" dirty="0"/>
          </a:p>
        </p:txBody>
      </p:sp>
    </p:spTree>
    <p:extLst>
      <p:ext uri="{BB962C8B-B14F-4D97-AF65-F5344CB8AC3E}">
        <p14:creationId xmlns:p14="http://schemas.microsoft.com/office/powerpoint/2010/main" val="3579218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Some suggestions:</a:t>
            </a:r>
          </a:p>
          <a:p>
            <a:r>
              <a:rPr lang="en-GB" baseline="0" dirty="0" err="1" smtClean="0"/>
              <a:t>DevArch</a:t>
            </a:r>
            <a:r>
              <a:rPr lang="en-GB" baseline="0" dirty="0" smtClean="0"/>
              <a:t> need to know cloud</a:t>
            </a:r>
          </a:p>
          <a:p>
            <a:r>
              <a:rPr lang="en-GB" baseline="0" dirty="0" smtClean="0"/>
              <a:t>What gets build for dev and test can be done faster and can be prod ready</a:t>
            </a:r>
            <a:endParaRPr lang="en-GB" dirty="0" smtClean="0"/>
          </a:p>
          <a:p>
            <a:endParaRPr lang="en-US" dirty="0"/>
          </a:p>
        </p:txBody>
      </p:sp>
    </p:spTree>
    <p:extLst>
      <p:ext uri="{BB962C8B-B14F-4D97-AF65-F5344CB8AC3E}">
        <p14:creationId xmlns:p14="http://schemas.microsoft.com/office/powerpoint/2010/main" val="3872757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smtClean="0">
              <a:solidFill>
                <a:schemeClr val="accent2"/>
              </a:solidFill>
            </a:endParaRPr>
          </a:p>
        </p:txBody>
      </p:sp>
    </p:spTree>
    <p:extLst>
      <p:ext uri="{BB962C8B-B14F-4D97-AF65-F5344CB8AC3E}">
        <p14:creationId xmlns:p14="http://schemas.microsoft.com/office/powerpoint/2010/main" val="2529317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Make</a:t>
            </a:r>
            <a:r>
              <a:rPr lang="en-GB" b="0" baseline="0" dirty="0" smtClean="0"/>
              <a:t> the points from the slide</a:t>
            </a:r>
            <a:endParaRPr lang="en-GB" b="0" dirty="0"/>
          </a:p>
        </p:txBody>
      </p:sp>
      <p:sp>
        <p:nvSpPr>
          <p:cNvPr id="4" name="Slide Number Placeholder 3"/>
          <p:cNvSpPr>
            <a:spLocks noGrp="1"/>
          </p:cNvSpPr>
          <p:nvPr>
            <p:ph type="sldNum" sz="quarter" idx="10"/>
          </p:nvPr>
        </p:nvSpPr>
        <p:spPr/>
        <p:txBody>
          <a:bodyPr/>
          <a:lstStyle/>
          <a:p>
            <a:fld id="{27F7A45B-6EF4-48D1-BAD3-C67D3F7B37C9}" type="slidenum">
              <a:rPr lang="en-GB" smtClean="0"/>
              <a:t>30</a:t>
            </a:fld>
            <a:endParaRPr lang="en-GB" dirty="0"/>
          </a:p>
        </p:txBody>
      </p:sp>
    </p:spTree>
    <p:extLst>
      <p:ext uri="{BB962C8B-B14F-4D97-AF65-F5344CB8AC3E}">
        <p14:creationId xmlns:p14="http://schemas.microsoft.com/office/powerpoint/2010/main" val="3116526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However, they’ve mostly</a:t>
            </a:r>
            <a:r>
              <a:rPr lang="en-GB" b="0" baseline="0" dirty="0" smtClean="0"/>
              <a:t> extended downwards as well, e.g. Chef Metal handles infra orchestration</a:t>
            </a:r>
          </a:p>
          <a:p>
            <a:endParaRPr lang="en-GB" b="0" baseline="0" dirty="0" smtClean="0"/>
          </a:p>
          <a:p>
            <a:r>
              <a:rPr lang="en-GB" b="0" baseline="0" dirty="0" smtClean="0"/>
              <a:t>We will be using Chef and using it in the execution arch layer</a:t>
            </a:r>
            <a:endParaRPr lang="en-GB" b="0" dirty="0"/>
          </a:p>
        </p:txBody>
      </p:sp>
      <p:sp>
        <p:nvSpPr>
          <p:cNvPr id="4" name="Slide Number Placeholder 3"/>
          <p:cNvSpPr>
            <a:spLocks noGrp="1"/>
          </p:cNvSpPr>
          <p:nvPr>
            <p:ph type="sldNum" sz="quarter" idx="10"/>
          </p:nvPr>
        </p:nvSpPr>
        <p:spPr/>
        <p:txBody>
          <a:bodyPr/>
          <a:lstStyle/>
          <a:p>
            <a:fld id="{27F7A45B-6EF4-48D1-BAD3-C67D3F7B37C9}" type="slidenum">
              <a:rPr lang="en-GB" smtClean="0"/>
              <a:t>31</a:t>
            </a:fld>
            <a:endParaRPr lang="en-GB" dirty="0"/>
          </a:p>
        </p:txBody>
      </p:sp>
    </p:spTree>
    <p:extLst>
      <p:ext uri="{BB962C8B-B14F-4D97-AF65-F5344CB8AC3E}">
        <p14:creationId xmlns:p14="http://schemas.microsoft.com/office/powerpoint/2010/main" val="3116526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smtClean="0"/>
              <a:t>Explain</a:t>
            </a:r>
            <a:r>
              <a:rPr lang="en-GB" baseline="0" dirty="0" smtClean="0"/>
              <a:t> the points</a:t>
            </a:r>
          </a:p>
          <a:p>
            <a:pPr marL="0" lvl="0" indent="0">
              <a:buFont typeface="+mj-lt"/>
              <a:buNone/>
            </a:pPr>
            <a:r>
              <a:rPr lang="en-GB" dirty="0" smtClean="0"/>
              <a:t>idempotent (re-runnable and the same outcome irrespective</a:t>
            </a:r>
            <a:r>
              <a:rPr lang="en-GB" baseline="0" dirty="0" smtClean="0"/>
              <a:t> of start state)</a:t>
            </a:r>
          </a:p>
          <a:p>
            <a:pPr marL="0" lvl="0" indent="0">
              <a:buFont typeface="+mj-lt"/>
              <a:buNone/>
            </a:pPr>
            <a:r>
              <a:rPr lang="en-GB" baseline="0" dirty="0" smtClean="0"/>
              <a:t>Ssh creates a smell – from a famous blog talking about not doing things properly (in a repeatable, recreateable, non-snowflake way)</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34</a:t>
            </a:fld>
            <a:endParaRPr lang="en-GB" dirty="0"/>
          </a:p>
        </p:txBody>
      </p:sp>
    </p:spTree>
    <p:extLst>
      <p:ext uri="{BB962C8B-B14F-4D97-AF65-F5344CB8AC3E}">
        <p14:creationId xmlns:p14="http://schemas.microsoft.com/office/powerpoint/2010/main" val="3033114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GB" sz="1200" b="0" i="0" kern="1200" dirty="0" smtClean="0">
                <a:solidFill>
                  <a:schemeClr val="tx1"/>
                </a:solidFill>
                <a:effectLst/>
                <a:latin typeface="+mn-lt"/>
                <a:ea typeface="+mn-ea"/>
                <a:cs typeface="+mn-cs"/>
              </a:rPr>
              <a:t>Explain these</a:t>
            </a:r>
            <a:r>
              <a:rPr lang="en-GB" sz="1200" b="0" i="0" kern="1200" baseline="0" dirty="0" smtClean="0">
                <a:solidFill>
                  <a:schemeClr val="tx1"/>
                </a:solidFill>
                <a:effectLst/>
                <a:latin typeface="+mn-lt"/>
                <a:ea typeface="+mn-ea"/>
                <a:cs typeface="+mn-cs"/>
              </a:rPr>
              <a:t> t</a:t>
            </a:r>
            <a:r>
              <a:rPr lang="en-GB" sz="1200" b="0" i="0" kern="1200" dirty="0" smtClean="0">
                <a:solidFill>
                  <a:schemeClr val="tx1"/>
                </a:solidFill>
                <a:effectLst/>
                <a:latin typeface="+mn-lt"/>
                <a:ea typeface="+mn-ea"/>
                <a:cs typeface="+mn-cs"/>
              </a:rPr>
              <a:t>ools:</a:t>
            </a:r>
          </a:p>
          <a:p>
            <a:pPr marL="685800" lvl="1" indent="-228600">
              <a:buFont typeface="+mj-lt"/>
              <a:buAutoNum type="alphaLcPeriod"/>
            </a:pPr>
            <a:r>
              <a:rPr lang="en-GB" sz="1200" b="0" i="0" kern="1200" dirty="0" smtClean="0">
                <a:solidFill>
                  <a:schemeClr val="tx1"/>
                </a:solidFill>
                <a:effectLst/>
                <a:latin typeface="+mn-lt"/>
                <a:ea typeface="+mn-ea"/>
                <a:cs typeface="+mn-cs"/>
              </a:rPr>
              <a:t>Chef</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Chef is a configuration management tool written in Ruby and Erlang.</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It uses a pure-Ruby, domain-specific language (DSL) for writing system configuration recipes</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Used to streamline the task of configuring &amp; maintaining a servers, and can integrate with cloud-based platforms</a:t>
            </a:r>
          </a:p>
          <a:p>
            <a:pPr marL="685800" lvl="1" indent="-228600">
              <a:buFont typeface="+mj-lt"/>
              <a:buAutoNum type="alphaLcPeriod"/>
            </a:pPr>
            <a:r>
              <a:rPr lang="en-GB" sz="1200" b="0" i="0" kern="1200" dirty="0" smtClean="0">
                <a:solidFill>
                  <a:schemeClr val="tx1"/>
                </a:solidFill>
                <a:effectLst/>
                <a:latin typeface="+mn-lt"/>
                <a:ea typeface="+mn-ea"/>
                <a:cs typeface="+mn-cs"/>
              </a:rPr>
              <a:t>Puppet</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an open source configuration management utility</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produced by Puppet Labs, founded by Luke Kanies in 2005. </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It is written in Ruby and released as free software under Apache 2.0 licence</a:t>
            </a:r>
          </a:p>
          <a:p>
            <a:pPr marL="685800" lvl="1" indent="-228600">
              <a:buFont typeface="+mj-lt"/>
              <a:buAutoNum type="alphaLcPeriod"/>
            </a:pPr>
            <a:r>
              <a:rPr lang="en-GB" sz="1200" b="0" i="0" kern="1200" dirty="0" smtClean="0">
                <a:solidFill>
                  <a:schemeClr val="tx1"/>
                </a:solidFill>
                <a:effectLst/>
                <a:latin typeface="+mn-lt"/>
                <a:ea typeface="+mn-ea"/>
                <a:cs typeface="+mn-cs"/>
              </a:rPr>
              <a:t>SaltStack</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Another</a:t>
            </a:r>
            <a:r>
              <a:rPr lang="en-GB" sz="1200" b="0" i="0" kern="1200" baseline="0" dirty="0" smtClean="0">
                <a:solidFill>
                  <a:schemeClr val="tx1"/>
                </a:solidFill>
                <a:effectLst/>
                <a:latin typeface="+mn-lt"/>
                <a:ea typeface="+mn-ea"/>
                <a:cs typeface="+mn-cs"/>
              </a:rPr>
              <a:t> open-source tool for </a:t>
            </a:r>
            <a:r>
              <a:rPr lang="en-GB" sz="1200" b="0" i="0" kern="1200" dirty="0" smtClean="0">
                <a:solidFill>
                  <a:schemeClr val="tx1"/>
                </a:solidFill>
                <a:effectLst/>
                <a:latin typeface="+mn-lt"/>
                <a:ea typeface="+mn-ea"/>
                <a:cs typeface="+mn-cs"/>
              </a:rPr>
              <a:t>configuration management, infrastructure automation and cloud orchestration.</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Python-based, initially released in</a:t>
            </a:r>
            <a:r>
              <a:rPr lang="en-GB" dirty="0" smtClean="0">
                <a:effectLst/>
              </a:rPr>
              <a:t> March 2011</a:t>
            </a:r>
            <a:endParaRPr lang="en-GB" sz="1200" b="0" i="0" kern="1200" dirty="0" smtClean="0">
              <a:solidFill>
                <a:schemeClr val="tx1"/>
              </a:solidFill>
              <a:effectLst/>
              <a:latin typeface="+mn-lt"/>
              <a:ea typeface="+mn-ea"/>
              <a:cs typeface="+mn-cs"/>
            </a:endParaRPr>
          </a:p>
          <a:p>
            <a:pPr marL="685800" lvl="1" indent="-228600">
              <a:buFont typeface="+mj-lt"/>
              <a:buAutoNum type="alphaLcPeriod"/>
            </a:pPr>
            <a:r>
              <a:rPr lang="en-GB" sz="1200" b="0" i="0" kern="1200" dirty="0" smtClean="0">
                <a:solidFill>
                  <a:schemeClr val="tx1"/>
                </a:solidFill>
                <a:effectLst/>
                <a:latin typeface="+mn-lt"/>
                <a:ea typeface="+mn-ea"/>
                <a:cs typeface="+mn-cs"/>
              </a:rPr>
              <a:t>Ansible</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Similar tool</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Modules work over JSON and standard output </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Can be written in any programming language. </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Uses YAML to express reusable descriptions of systems</a:t>
            </a:r>
          </a:p>
          <a:p>
            <a:pPr marL="685800" lvl="1" indent="-228600">
              <a:buFont typeface="+mj-lt"/>
              <a:buAutoNum type="alphaLcPeriod"/>
            </a:pPr>
            <a:r>
              <a:rPr lang="en-GB" sz="1200" b="0" i="0" kern="1200" dirty="0" smtClean="0">
                <a:solidFill>
                  <a:schemeClr val="tx1"/>
                </a:solidFill>
                <a:effectLst/>
                <a:latin typeface="+mn-lt"/>
                <a:ea typeface="+mn-ea"/>
                <a:cs typeface="+mn-cs"/>
              </a:rPr>
              <a:t>CloudFormation</a:t>
            </a:r>
          </a:p>
          <a:p>
            <a:pPr marL="1143000" lvl="2" indent="-228600">
              <a:buFont typeface="+mj-lt"/>
              <a:buAutoNum type="alphaLcPeriod"/>
            </a:pPr>
            <a:r>
              <a:rPr lang="en-GB" sz="1200" b="0" i="1" kern="1200" dirty="0" smtClean="0">
                <a:solidFill>
                  <a:schemeClr val="tx1"/>
                </a:solidFill>
                <a:effectLst/>
                <a:latin typeface="+mn-lt"/>
                <a:ea typeface="+mn-ea"/>
                <a:cs typeface="+mn-cs"/>
              </a:rPr>
              <a:t>“we use CloudFormation to describe the infrastructure as code. The CloudFormation language is declarative JSON that is organized into files called templates. The templates can be deployed on AWS and then managed as stacks. The CloudFormation service handles creating, updating, and deleting AWS resources in the stacks. All we have to do is record what we want in the template and CloudFormation determines the dependencies and steps to create or change the infrastructure to be like what the template describes”</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35</a:t>
            </a:fld>
            <a:endParaRPr lang="en-GB" dirty="0"/>
          </a:p>
        </p:txBody>
      </p:sp>
    </p:spTree>
    <p:extLst>
      <p:ext uri="{BB962C8B-B14F-4D97-AF65-F5344CB8AC3E}">
        <p14:creationId xmlns:p14="http://schemas.microsoft.com/office/powerpoint/2010/main" val="3033114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GB" sz="1200" b="0" i="0" kern="1200" dirty="0" smtClean="0">
                <a:solidFill>
                  <a:schemeClr val="tx1"/>
                </a:solidFill>
                <a:effectLst/>
                <a:latin typeface="+mn-lt"/>
                <a:ea typeface="+mn-ea"/>
                <a:cs typeface="+mn-cs"/>
              </a:rPr>
              <a:t>Explain these</a:t>
            </a:r>
            <a:r>
              <a:rPr lang="en-GB" sz="1200" b="0" i="0" kern="1200" baseline="0" dirty="0" smtClean="0">
                <a:solidFill>
                  <a:schemeClr val="tx1"/>
                </a:solidFill>
                <a:effectLst/>
                <a:latin typeface="+mn-lt"/>
                <a:ea typeface="+mn-ea"/>
                <a:cs typeface="+mn-cs"/>
              </a:rPr>
              <a:t> t</a:t>
            </a:r>
            <a:r>
              <a:rPr lang="en-GB" sz="1200" b="0" i="0" kern="1200" dirty="0" smtClean="0">
                <a:solidFill>
                  <a:schemeClr val="tx1"/>
                </a:solidFill>
                <a:effectLst/>
                <a:latin typeface="+mn-lt"/>
                <a:ea typeface="+mn-ea"/>
                <a:cs typeface="+mn-cs"/>
              </a:rPr>
              <a:t>ools:</a:t>
            </a:r>
          </a:p>
          <a:p>
            <a:pPr marL="685800" lvl="1" indent="-228600">
              <a:buFont typeface="+mj-lt"/>
              <a:buAutoNum type="alphaLcPeriod"/>
            </a:pPr>
            <a:r>
              <a:rPr lang="en-GB" sz="1200" b="0" i="0" kern="1200" dirty="0" smtClean="0">
                <a:solidFill>
                  <a:schemeClr val="tx1"/>
                </a:solidFill>
                <a:effectLst/>
                <a:latin typeface="+mn-lt"/>
                <a:ea typeface="+mn-ea"/>
                <a:cs typeface="+mn-cs"/>
              </a:rPr>
              <a:t>Chef</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Chef is a configuration management tool written in Ruby and Erlang.</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It uses a pure-Ruby, domain-specific language (DSL) for writing system configuration recipes</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Used to streamline the task of configuring &amp; maintaining a servers, and can integrate with cloud-based platforms</a:t>
            </a:r>
          </a:p>
          <a:p>
            <a:pPr marL="685800" lvl="1" indent="-228600">
              <a:buFont typeface="+mj-lt"/>
              <a:buAutoNum type="alphaLcPeriod"/>
            </a:pPr>
            <a:r>
              <a:rPr lang="en-GB" sz="1200" b="0" i="0" kern="1200" dirty="0" smtClean="0">
                <a:solidFill>
                  <a:schemeClr val="tx1"/>
                </a:solidFill>
                <a:effectLst/>
                <a:latin typeface="+mn-lt"/>
                <a:ea typeface="+mn-ea"/>
                <a:cs typeface="+mn-cs"/>
              </a:rPr>
              <a:t>Puppet</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an open source configuration management utility</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produced by Puppet Labs, founded by Luke Kanies in 2005. </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It is written in Ruby and released as free software under Apache 2.0 licence</a:t>
            </a:r>
          </a:p>
          <a:p>
            <a:pPr marL="685800" lvl="1" indent="-228600">
              <a:buFont typeface="+mj-lt"/>
              <a:buAutoNum type="alphaLcPeriod"/>
            </a:pPr>
            <a:r>
              <a:rPr lang="en-GB" sz="1200" b="0" i="0" kern="1200" dirty="0" smtClean="0">
                <a:solidFill>
                  <a:schemeClr val="tx1"/>
                </a:solidFill>
                <a:effectLst/>
                <a:latin typeface="+mn-lt"/>
                <a:ea typeface="+mn-ea"/>
                <a:cs typeface="+mn-cs"/>
              </a:rPr>
              <a:t>SaltStack</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Another</a:t>
            </a:r>
            <a:r>
              <a:rPr lang="en-GB" sz="1200" b="0" i="0" kern="1200" baseline="0" dirty="0" smtClean="0">
                <a:solidFill>
                  <a:schemeClr val="tx1"/>
                </a:solidFill>
                <a:effectLst/>
                <a:latin typeface="+mn-lt"/>
                <a:ea typeface="+mn-ea"/>
                <a:cs typeface="+mn-cs"/>
              </a:rPr>
              <a:t> open-source tool for </a:t>
            </a:r>
            <a:r>
              <a:rPr lang="en-GB" sz="1200" b="0" i="0" kern="1200" dirty="0" smtClean="0">
                <a:solidFill>
                  <a:schemeClr val="tx1"/>
                </a:solidFill>
                <a:effectLst/>
                <a:latin typeface="+mn-lt"/>
                <a:ea typeface="+mn-ea"/>
                <a:cs typeface="+mn-cs"/>
              </a:rPr>
              <a:t>configuration management, infrastructure automation and cloud orchestration.</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Python-based, initially released in</a:t>
            </a:r>
            <a:r>
              <a:rPr lang="en-GB" dirty="0" smtClean="0">
                <a:effectLst/>
              </a:rPr>
              <a:t> March 2011</a:t>
            </a:r>
            <a:endParaRPr lang="en-GB" sz="1200" b="0" i="0" kern="1200" dirty="0" smtClean="0">
              <a:solidFill>
                <a:schemeClr val="tx1"/>
              </a:solidFill>
              <a:effectLst/>
              <a:latin typeface="+mn-lt"/>
              <a:ea typeface="+mn-ea"/>
              <a:cs typeface="+mn-cs"/>
            </a:endParaRPr>
          </a:p>
          <a:p>
            <a:pPr marL="685800" lvl="1" indent="-228600">
              <a:buFont typeface="+mj-lt"/>
              <a:buAutoNum type="alphaLcPeriod"/>
            </a:pPr>
            <a:r>
              <a:rPr lang="en-GB" sz="1200" b="0" i="0" kern="1200" dirty="0" smtClean="0">
                <a:solidFill>
                  <a:schemeClr val="tx1"/>
                </a:solidFill>
                <a:effectLst/>
                <a:latin typeface="+mn-lt"/>
                <a:ea typeface="+mn-ea"/>
                <a:cs typeface="+mn-cs"/>
              </a:rPr>
              <a:t>Ansible</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Similar tool</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Modules work over JSON and standard output </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Can be written in any programming language. </a:t>
            </a:r>
          </a:p>
          <a:p>
            <a:pPr marL="1143000" lvl="2" indent="-228600">
              <a:buFont typeface="Arial" panose="020B0604020202020204" pitchFamily="34" charset="0"/>
              <a:buChar char="•"/>
            </a:pPr>
            <a:r>
              <a:rPr lang="en-GB" sz="1200" b="0" i="0" kern="1200" dirty="0" smtClean="0">
                <a:solidFill>
                  <a:schemeClr val="tx1"/>
                </a:solidFill>
                <a:effectLst/>
                <a:latin typeface="+mn-lt"/>
                <a:ea typeface="+mn-ea"/>
                <a:cs typeface="+mn-cs"/>
              </a:rPr>
              <a:t>Uses YAML to express reusable descriptions of systems</a:t>
            </a:r>
          </a:p>
          <a:p>
            <a:pPr marL="685800" lvl="1" indent="-228600">
              <a:buFont typeface="+mj-lt"/>
              <a:buAutoNum type="alphaLcPeriod"/>
            </a:pPr>
            <a:r>
              <a:rPr lang="en-GB" sz="1200" b="0" i="0" kern="1200" dirty="0" smtClean="0">
                <a:solidFill>
                  <a:schemeClr val="tx1"/>
                </a:solidFill>
                <a:effectLst/>
                <a:latin typeface="+mn-lt"/>
                <a:ea typeface="+mn-ea"/>
                <a:cs typeface="+mn-cs"/>
              </a:rPr>
              <a:t>CloudFormation</a:t>
            </a:r>
          </a:p>
          <a:p>
            <a:pPr marL="1143000" lvl="2" indent="-228600">
              <a:buFont typeface="+mj-lt"/>
              <a:buAutoNum type="alphaLcPeriod"/>
            </a:pPr>
            <a:r>
              <a:rPr lang="en-GB" sz="1200" b="0" i="1" kern="1200" dirty="0" smtClean="0">
                <a:solidFill>
                  <a:schemeClr val="tx1"/>
                </a:solidFill>
                <a:effectLst/>
                <a:latin typeface="+mn-lt"/>
                <a:ea typeface="+mn-ea"/>
                <a:cs typeface="+mn-cs"/>
              </a:rPr>
              <a:t>“we use CloudFormation to describe the infrastructure as code. The CloudFormation language is declarative JSON that is organized into files called templates. The templates can be deployed on AWS and then managed as stacks. The CloudFormation service handles creating, updating, and deleting AWS resources in the stacks. All we have to do is record what we want in the template and CloudFormation determines the dependencies and steps to create or change the infrastructure to be like what the template describes”</a:t>
            </a:r>
            <a:endParaRPr lang="en-GB" dirty="0" smtClean="0"/>
          </a:p>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36</a:t>
            </a:fld>
            <a:endParaRPr lang="en-GB" dirty="0"/>
          </a:p>
        </p:txBody>
      </p:sp>
    </p:spTree>
    <p:extLst>
      <p:ext uri="{BB962C8B-B14F-4D97-AF65-F5344CB8AC3E}">
        <p14:creationId xmlns:p14="http://schemas.microsoft.com/office/powerpoint/2010/main" val="3966773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Exponential Increase In Configuration Changes </a:t>
            </a:r>
          </a:p>
          <a:p>
            <a:r>
              <a:rPr lang="en-GB" sz="1200" b="0" i="0" u="none" strike="noStrike" kern="1200" baseline="0" dirty="0" smtClean="0">
                <a:solidFill>
                  <a:schemeClr val="tx1"/>
                </a:solidFill>
                <a:latin typeface="+mn-lt"/>
                <a:ea typeface="+mn-ea"/>
                <a:cs typeface="+mn-cs"/>
              </a:rPr>
              <a:t>Thousands of infrastructure dependencies and configurations needed for each change </a:t>
            </a:r>
          </a:p>
          <a:p>
            <a:r>
              <a:rPr lang="en-GB" sz="1200" b="0" i="0" u="none" strike="noStrike" kern="1200" baseline="0" dirty="0" smtClean="0">
                <a:solidFill>
                  <a:schemeClr val="tx1"/>
                </a:solidFill>
                <a:latin typeface="+mn-lt"/>
                <a:ea typeface="+mn-ea"/>
                <a:cs typeface="+mn-cs"/>
              </a:rPr>
              <a:t> Huge amounts of Time required to incorporate changes if done manually </a:t>
            </a:r>
          </a:p>
          <a:p>
            <a:r>
              <a:rPr lang="en-GB" sz="1200" b="0" i="0" u="none" strike="noStrike" kern="1200" baseline="0" dirty="0" smtClean="0">
                <a:solidFill>
                  <a:schemeClr val="tx1"/>
                </a:solidFill>
                <a:latin typeface="+mn-lt"/>
                <a:ea typeface="+mn-ea"/>
                <a:cs typeface="+mn-cs"/>
              </a:rPr>
              <a:t> Increased Cost of Correction of Manual Errors </a:t>
            </a:r>
          </a:p>
          <a:p>
            <a:r>
              <a:rPr lang="en-GB" sz="1200" b="0" i="0" u="none" strike="noStrike" kern="1200" baseline="0" dirty="0" smtClean="0">
                <a:solidFill>
                  <a:schemeClr val="tx1"/>
                </a:solidFill>
                <a:latin typeface="+mn-lt"/>
                <a:ea typeface="+mn-ea"/>
                <a:cs typeface="+mn-cs"/>
              </a:rPr>
              <a:t>Huge Need for Talent </a:t>
            </a:r>
          </a:p>
          <a:p>
            <a:r>
              <a:rPr lang="en-GB" sz="1200" b="0" i="0" u="none" strike="noStrike" kern="1200" baseline="0" dirty="0" smtClean="0">
                <a:solidFill>
                  <a:schemeClr val="tx1"/>
                </a:solidFill>
                <a:latin typeface="+mn-lt"/>
                <a:ea typeface="+mn-ea"/>
                <a:cs typeface="+mn-cs"/>
              </a:rPr>
              <a:t>Risk of Critical Skills Shortage </a:t>
            </a:r>
          </a:p>
          <a:p>
            <a:r>
              <a:rPr lang="en-GB" sz="1200" b="0" i="0" u="none" strike="noStrike" kern="1200" baseline="0" dirty="0" smtClean="0">
                <a:solidFill>
                  <a:schemeClr val="tx1"/>
                </a:solidFill>
                <a:latin typeface="+mn-lt"/>
                <a:ea typeface="+mn-ea"/>
                <a:cs typeface="+mn-cs"/>
              </a:rPr>
              <a:t>Server counts are on the rise, and apps span physical boxes and virtual machines scattered on both sides of the corporate firewall </a:t>
            </a:r>
          </a:p>
          <a:p>
            <a:r>
              <a:rPr lang="en-GB" sz="1200" b="0" i="0" u="none" strike="noStrike" kern="1200" baseline="0" dirty="0" smtClean="0">
                <a:solidFill>
                  <a:schemeClr val="tx1"/>
                </a:solidFill>
                <a:latin typeface="+mn-lt"/>
                <a:ea typeface="+mn-ea"/>
                <a:cs typeface="+mn-cs"/>
              </a:rPr>
              <a:t>Infrastructure changes all the time. Especially in “the Cloud”:-Different operating systems different hardware from different vendors, different applications in the stack </a:t>
            </a:r>
          </a:p>
          <a:p>
            <a:r>
              <a:rPr lang="en-GB" sz="1200" b="0" i="0" u="none" strike="noStrike" kern="1200" baseline="0" dirty="0" smtClean="0">
                <a:solidFill>
                  <a:schemeClr val="tx1"/>
                </a:solidFill>
                <a:latin typeface="+mn-lt"/>
                <a:ea typeface="+mn-ea"/>
                <a:cs typeface="+mn-cs"/>
              </a:rPr>
              <a:t>Quick provisioning of new geographies, business continuity </a:t>
            </a:r>
          </a:p>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4</a:t>
            </a:fld>
            <a:endParaRPr lang="en-GB" dirty="0"/>
          </a:p>
        </p:txBody>
      </p:sp>
    </p:spTree>
    <p:extLst>
      <p:ext uri="{BB962C8B-B14F-4D97-AF65-F5344CB8AC3E}">
        <p14:creationId xmlns:p14="http://schemas.microsoft.com/office/powerpoint/2010/main" val="4267331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mn-lt"/>
                <a:ea typeface="+mn-ea"/>
                <a:cs typeface="+mn-cs"/>
              </a:rPr>
              <a:t>Chef Server:</a:t>
            </a:r>
            <a:r>
              <a:rPr lang="en-GB" sz="1200" b="1"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The Chef server stores your recipes as well as other configuration data. The Chef server acts as a hub that is available to every node in the organization to make use of recipes and configuration data.</a:t>
            </a:r>
          </a:p>
          <a:p>
            <a:r>
              <a:rPr lang="en-GB" sz="1200" b="1" i="0" kern="1200" dirty="0" smtClean="0">
                <a:solidFill>
                  <a:schemeClr val="tx1"/>
                </a:solidFill>
                <a:effectLst/>
                <a:latin typeface="+mn-lt"/>
                <a:ea typeface="+mn-ea"/>
                <a:cs typeface="+mn-cs"/>
              </a:rPr>
              <a:t>Node: </a:t>
            </a:r>
            <a:r>
              <a:rPr lang="en-GB" sz="1200" b="0" i="0" kern="1200" dirty="0" smtClean="0">
                <a:solidFill>
                  <a:schemeClr val="tx1"/>
                </a:solidFill>
                <a:effectLst/>
                <a:latin typeface="+mn-lt"/>
                <a:ea typeface="+mn-ea"/>
                <a:cs typeface="+mn-cs"/>
              </a:rPr>
              <a:t>A node can be a physical server, a virtual server or a container instance. The nodes are connected to a Chef Server through a process called bootstrapping. Once the node is connected to a Chef server it periodically polls the Chef server using a tool called Chef client for the latest recipes and checks to see if the node is in compliance with the policy defined by these recipes. If the node is out of date, the Chef client runs them on the node to bring it up to date. The Chef client is installed on each node in your network. </a:t>
            </a:r>
          </a:p>
          <a:p>
            <a:r>
              <a:rPr lang="en-GB" sz="1200" b="1" i="0" kern="1200" dirty="0" smtClean="0">
                <a:solidFill>
                  <a:schemeClr val="tx1"/>
                </a:solidFill>
                <a:effectLst/>
                <a:latin typeface="+mn-lt"/>
                <a:ea typeface="+mn-ea"/>
                <a:cs typeface="+mn-cs"/>
              </a:rPr>
              <a:t>Work station: </a:t>
            </a:r>
            <a:r>
              <a:rPr lang="en-GB" sz="1200" b="0" i="0" kern="1200" dirty="0" smtClean="0">
                <a:solidFill>
                  <a:schemeClr val="tx1"/>
                </a:solidFill>
                <a:effectLst/>
                <a:latin typeface="+mn-lt"/>
                <a:ea typeface="+mn-ea"/>
                <a:cs typeface="+mn-cs"/>
              </a:rPr>
              <a:t>The workstation usually a laptop, is the location from which recipes and other chef configuration files are authored, synchronized with a git repository known as Chef-Repo that stores the files, and from where recipes and other files are uploaded to the Chef Server. The work station is also used to bootstrap nodes to the Chef Server.</a:t>
            </a:r>
          </a:p>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37</a:t>
            </a:fld>
            <a:endParaRPr lang="en-GB" dirty="0"/>
          </a:p>
        </p:txBody>
      </p:sp>
    </p:spTree>
    <p:extLst>
      <p:ext uri="{BB962C8B-B14F-4D97-AF65-F5344CB8AC3E}">
        <p14:creationId xmlns:p14="http://schemas.microsoft.com/office/powerpoint/2010/main" val="583111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Talk people through this</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38</a:t>
            </a:fld>
            <a:endParaRPr lang="en-GB" dirty="0"/>
          </a:p>
        </p:txBody>
      </p:sp>
    </p:spTree>
    <p:extLst>
      <p:ext uri="{BB962C8B-B14F-4D97-AF65-F5344CB8AC3E}">
        <p14:creationId xmlns:p14="http://schemas.microsoft.com/office/powerpoint/2010/main" val="3670067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Describ</a:t>
            </a:r>
            <a:r>
              <a:rPr lang="en-GB" baseline="0" dirty="0" smtClean="0"/>
              <a:t>e what happens</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39</a:t>
            </a:fld>
            <a:endParaRPr lang="en-GB" dirty="0"/>
          </a:p>
        </p:txBody>
      </p:sp>
    </p:spTree>
    <p:extLst>
      <p:ext uri="{BB962C8B-B14F-4D97-AF65-F5344CB8AC3E}">
        <p14:creationId xmlns:p14="http://schemas.microsoft.com/office/powerpoint/2010/main" val="304883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Describ</a:t>
            </a:r>
            <a:r>
              <a:rPr lang="en-GB" baseline="0" dirty="0" smtClean="0"/>
              <a:t>e what happens</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40</a:t>
            </a:fld>
            <a:endParaRPr lang="en-GB" dirty="0"/>
          </a:p>
        </p:txBody>
      </p:sp>
    </p:spTree>
    <p:extLst>
      <p:ext uri="{BB962C8B-B14F-4D97-AF65-F5344CB8AC3E}">
        <p14:creationId xmlns:p14="http://schemas.microsoft.com/office/powerpoint/2010/main" val="2015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41</a:t>
            </a:fld>
            <a:endParaRPr lang="en-GB" dirty="0"/>
          </a:p>
        </p:txBody>
      </p:sp>
    </p:spTree>
    <p:extLst>
      <p:ext uri="{BB962C8B-B14F-4D97-AF65-F5344CB8AC3E}">
        <p14:creationId xmlns:p14="http://schemas.microsoft.com/office/powerpoint/2010/main" val="1361122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To support system integration, Chef makes network-wide configuration searchable and makes search results available to the recipes. Combining search with periodic configuration updates is very powerful. For example, since configuration recipes run periodically, load balancers will automatically notice new web servers and begin to route requests to them. Here's an example.</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A new JBoss app server has just come online. The next time the Chef client runs on the other nodes, the recipes notice that a new app server node has been added and update their lists of IP addresses. The new server becomes integrated into the environment.</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Mention</a:t>
            </a:r>
            <a:r>
              <a:rPr lang="en-GB" sz="1200" b="0" i="0" kern="1200" baseline="0" dirty="0" smtClean="0">
                <a:solidFill>
                  <a:schemeClr val="tx1"/>
                </a:solidFill>
                <a:effectLst/>
                <a:latin typeface="+mn-lt"/>
                <a:ea typeface="+mn-ea"/>
                <a:cs typeface="+mn-cs"/>
              </a:rPr>
              <a:t> ITIL and CMDB</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42</a:t>
            </a:fld>
            <a:endParaRPr lang="en-GB" dirty="0"/>
          </a:p>
        </p:txBody>
      </p:sp>
    </p:spTree>
    <p:extLst>
      <p:ext uri="{BB962C8B-B14F-4D97-AF65-F5344CB8AC3E}">
        <p14:creationId xmlns:p14="http://schemas.microsoft.com/office/powerpoint/2010/main" val="2262372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Some suggestions:</a:t>
            </a:r>
          </a:p>
          <a:p>
            <a:r>
              <a:rPr lang="en-GB" baseline="0" dirty="0" err="1" smtClean="0"/>
              <a:t>DevArch</a:t>
            </a:r>
            <a:r>
              <a:rPr lang="en-GB" baseline="0" dirty="0" smtClean="0"/>
              <a:t> need to know cloud</a:t>
            </a:r>
          </a:p>
          <a:p>
            <a:r>
              <a:rPr lang="en-GB" baseline="0" dirty="0" smtClean="0"/>
              <a:t>What gets build for dev and test can be done faster and can be prod ready</a:t>
            </a:r>
            <a:endParaRPr lang="en-GB" dirty="0" smtClean="0"/>
          </a:p>
          <a:p>
            <a:endParaRPr lang="en-US" dirty="0"/>
          </a:p>
        </p:txBody>
      </p:sp>
    </p:spTree>
    <p:extLst>
      <p:ext uri="{BB962C8B-B14F-4D97-AF65-F5344CB8AC3E}">
        <p14:creationId xmlns:p14="http://schemas.microsoft.com/office/powerpoint/2010/main" val="3872757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7571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45</a:t>
            </a:fld>
            <a:endParaRPr lang="en-GB" dirty="0"/>
          </a:p>
        </p:txBody>
      </p:sp>
    </p:spTree>
    <p:extLst>
      <p:ext uri="{BB962C8B-B14F-4D97-AF65-F5344CB8AC3E}">
        <p14:creationId xmlns:p14="http://schemas.microsoft.com/office/powerpoint/2010/main" val="217088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757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Guess who it is?</a:t>
            </a:r>
          </a:p>
          <a:p>
            <a:r>
              <a:rPr lang="en-GB" dirty="0" smtClean="0"/>
              <a:t>What did</a:t>
            </a:r>
            <a:r>
              <a:rPr lang="en-GB" baseline="0" dirty="0" smtClean="0"/>
              <a:t> he say?</a:t>
            </a:r>
          </a:p>
          <a:p>
            <a:r>
              <a:rPr lang="en-GB" baseline="0" dirty="0" smtClean="0"/>
              <a:t>What could relate to DevOps?</a:t>
            </a:r>
          </a:p>
          <a:p>
            <a:r>
              <a:rPr lang="en-GB" baseline="0" dirty="0" smtClean="0"/>
              <a:t>The idea (from Maartens Laurens from DCSC/Open Credo) is that Descartes’ ideas about dualism – the separation from the body and the mind</a:t>
            </a:r>
          </a:p>
          <a:p>
            <a:r>
              <a:rPr lang="en-GB" baseline="0" dirty="0" smtClean="0"/>
              <a:t>A bit like the transition from infra being physical to it now also being logical</a:t>
            </a:r>
            <a:endParaRPr lang="en-GB" dirty="0" smtClean="0"/>
          </a:p>
          <a:p>
            <a:r>
              <a:rPr lang="en-GB" dirty="0" smtClean="0"/>
              <a:t>We can treat infra differently now</a:t>
            </a:r>
          </a:p>
          <a:p>
            <a:endParaRPr lang="en-GB" dirty="0" smtClean="0"/>
          </a:p>
          <a:p>
            <a:r>
              <a:rPr lang="en-GB" dirty="0" smtClean="0"/>
              <a:t>Other</a:t>
            </a:r>
            <a:r>
              <a:rPr lang="en-GB" baseline="0" dirty="0" smtClean="0"/>
              <a:t> quotes are quite nice – with infra as code, we are dealing with complexity (first quote) and uncertainty, second.</a:t>
            </a:r>
            <a:endParaRPr lang="en-GB" dirty="0" smtClean="0"/>
          </a:p>
        </p:txBody>
      </p:sp>
      <p:sp>
        <p:nvSpPr>
          <p:cNvPr id="4" name="Slide Number Placeholder 3"/>
          <p:cNvSpPr>
            <a:spLocks noGrp="1"/>
          </p:cNvSpPr>
          <p:nvPr>
            <p:ph type="sldNum" sz="quarter" idx="10"/>
          </p:nvPr>
        </p:nvSpPr>
        <p:spPr/>
        <p:txBody>
          <a:bodyPr/>
          <a:lstStyle/>
          <a:p>
            <a:fld id="{27F7A45B-6EF4-48D1-BAD3-C67D3F7B37C9}" type="slidenum">
              <a:rPr lang="en-GB" smtClean="0"/>
              <a:t>5</a:t>
            </a:fld>
            <a:endParaRPr lang="en-GB" dirty="0"/>
          </a:p>
        </p:txBody>
      </p:sp>
    </p:spTree>
    <p:extLst>
      <p:ext uri="{BB962C8B-B14F-4D97-AF65-F5344CB8AC3E}">
        <p14:creationId xmlns:p14="http://schemas.microsoft.com/office/powerpoint/2010/main" val="1361122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75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Guess who it is?</a:t>
            </a:r>
          </a:p>
          <a:p>
            <a:r>
              <a:rPr lang="en-GB" dirty="0" smtClean="0"/>
              <a:t>What did</a:t>
            </a:r>
            <a:r>
              <a:rPr lang="en-GB" baseline="0" dirty="0" smtClean="0"/>
              <a:t> he say?</a:t>
            </a:r>
          </a:p>
          <a:p>
            <a:r>
              <a:rPr lang="en-GB" baseline="0" dirty="0" smtClean="0"/>
              <a:t>What could relate to DevOps?</a:t>
            </a:r>
          </a:p>
          <a:p>
            <a:r>
              <a:rPr lang="en-GB" baseline="0" dirty="0" smtClean="0"/>
              <a:t>The idea (from Maartens Laurens from DCSC/Open Credo) is that Descartes’ ideas about dualism – the separation from the body and the mind</a:t>
            </a:r>
          </a:p>
          <a:p>
            <a:r>
              <a:rPr lang="en-GB" baseline="0" dirty="0" smtClean="0"/>
              <a:t>A bit like the transition from infra being physical to it now also being logical</a:t>
            </a:r>
            <a:endParaRPr lang="en-GB" dirty="0" smtClean="0"/>
          </a:p>
          <a:p>
            <a:r>
              <a:rPr lang="en-GB" dirty="0" smtClean="0"/>
              <a:t>We can treat infra differently now</a:t>
            </a:r>
          </a:p>
          <a:p>
            <a:endParaRPr lang="en-GB" dirty="0" smtClean="0"/>
          </a:p>
          <a:p>
            <a:r>
              <a:rPr lang="en-GB" dirty="0" smtClean="0"/>
              <a:t>Other</a:t>
            </a:r>
            <a:r>
              <a:rPr lang="en-GB" baseline="0" dirty="0" smtClean="0"/>
              <a:t> quotes are quite nice – with infra as code, we are dealing with complexity (first quote) and uncertainty, second.</a:t>
            </a:r>
            <a:endParaRPr lang="en-GB" dirty="0" smtClean="0"/>
          </a:p>
        </p:txBody>
      </p:sp>
      <p:sp>
        <p:nvSpPr>
          <p:cNvPr id="4" name="Slide Number Placeholder 3"/>
          <p:cNvSpPr>
            <a:spLocks noGrp="1"/>
          </p:cNvSpPr>
          <p:nvPr>
            <p:ph type="sldNum" sz="quarter" idx="10"/>
          </p:nvPr>
        </p:nvSpPr>
        <p:spPr/>
        <p:txBody>
          <a:bodyPr/>
          <a:lstStyle/>
          <a:p>
            <a:fld id="{27F7A45B-6EF4-48D1-BAD3-C67D3F7B37C9}" type="slidenum">
              <a:rPr lang="en-GB" smtClean="0"/>
              <a:t>6</a:t>
            </a:fld>
            <a:endParaRPr lang="en-GB" dirty="0"/>
          </a:p>
        </p:txBody>
      </p:sp>
    </p:spTree>
    <p:extLst>
      <p:ext uri="{BB962C8B-B14F-4D97-AF65-F5344CB8AC3E}">
        <p14:creationId xmlns:p14="http://schemas.microsoft.com/office/powerpoint/2010/main" val="136112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if we</a:t>
            </a:r>
            <a:r>
              <a:rPr lang="en-GB" baseline="0" dirty="0" smtClean="0"/>
              <a:t> have another logical (not spiritual) dimension to treat infra automation, what does it actually do?</a:t>
            </a:r>
            <a:endParaRPr lang="en-GB" dirty="0" smtClean="0"/>
          </a:p>
          <a:p>
            <a:r>
              <a:rPr lang="en-GB" dirty="0" smtClean="0"/>
              <a:t>Read</a:t>
            </a:r>
            <a:r>
              <a:rPr lang="en-GB" baseline="0" dirty="0" smtClean="0"/>
              <a:t> through the points and discuss with examples</a:t>
            </a:r>
          </a:p>
          <a:p>
            <a:r>
              <a:rPr lang="en-GB" baseline="0" dirty="0" smtClean="0"/>
              <a:t>We typically don’t work too much below the API layer</a:t>
            </a:r>
          </a:p>
          <a:p>
            <a:r>
              <a:rPr lang="en-GB" baseline="0" dirty="0" smtClean="0"/>
              <a:t>If we wanted to, we’d use Open Stack</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7</a:t>
            </a:fld>
            <a:endParaRPr lang="en-GB" dirty="0"/>
          </a:p>
        </p:txBody>
      </p:sp>
    </p:spTree>
    <p:extLst>
      <p:ext uri="{BB962C8B-B14F-4D97-AF65-F5344CB8AC3E}">
        <p14:creationId xmlns:p14="http://schemas.microsoft.com/office/powerpoint/2010/main" val="136112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a possible reference architecture for platform product</a:t>
            </a:r>
          </a:p>
          <a:p>
            <a:r>
              <a:rPr lang="en-GB" b="0" dirty="0" smtClean="0"/>
              <a:t>This</a:t>
            </a:r>
            <a:r>
              <a:rPr lang="en-GB" b="0" baseline="0" dirty="0" smtClean="0"/>
              <a:t> re-enforced the point that we usually work above the level of hardware management</a:t>
            </a:r>
          </a:p>
          <a:p>
            <a:r>
              <a:rPr lang="en-GB" b="0" baseline="0" dirty="0" smtClean="0"/>
              <a:t>But there is still a lot remaining for us to think about</a:t>
            </a:r>
            <a:endParaRPr lang="en-GB" b="0" dirty="0" smtClean="0"/>
          </a:p>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528585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a:t>
            </a:r>
            <a:r>
              <a:rPr lang="en-GB" baseline="0" dirty="0" smtClean="0"/>
              <a:t> the point that if different environments in the pipeline don’t behave the same, how are we going to have the confidence to continuously release?</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9</a:t>
            </a:fld>
            <a:endParaRPr lang="en-GB" dirty="0"/>
          </a:p>
        </p:txBody>
      </p:sp>
    </p:spTree>
    <p:extLst>
      <p:ext uri="{BB962C8B-B14F-4D97-AF65-F5344CB8AC3E}">
        <p14:creationId xmlns:p14="http://schemas.microsoft.com/office/powerpoint/2010/main" val="184587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10</a:t>
            </a:fld>
            <a:endParaRPr lang="en-GB" dirty="0"/>
          </a:p>
        </p:txBody>
      </p:sp>
    </p:spTree>
    <p:extLst>
      <p:ext uri="{BB962C8B-B14F-4D97-AF65-F5344CB8AC3E}">
        <p14:creationId xmlns:p14="http://schemas.microsoft.com/office/powerpoint/2010/main" val="258868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_Bottom">
    <p:spTree>
      <p:nvGrpSpPr>
        <p:cNvPr id="1" name=""/>
        <p:cNvGrpSpPr/>
        <p:nvPr/>
      </p:nvGrpSpPr>
      <p:grpSpPr>
        <a:xfrm>
          <a:off x="0" y="0"/>
          <a:ext cx="0" cy="0"/>
          <a:chOff x="0" y="0"/>
          <a:chExt cx="0" cy="0"/>
        </a:xfrm>
      </p:grpSpPr>
      <p:pic>
        <p:nvPicPr>
          <p:cNvPr id="84" name="Picture 83"/>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43" b="13863"/>
          <a:stretch/>
        </p:blipFill>
        <p:spPr>
          <a:xfrm>
            <a:off x="0" y="1"/>
            <a:ext cx="9144000" cy="6858000"/>
          </a:xfrm>
          <a:prstGeom prst="rect">
            <a:avLst/>
          </a:prstGeom>
        </p:spPr>
      </p:pic>
      <p:sp>
        <p:nvSpPr>
          <p:cNvPr id="2" name="Title 1"/>
          <p:cNvSpPr>
            <a:spLocks noGrp="1"/>
          </p:cNvSpPr>
          <p:nvPr userDrawn="1">
            <p:ph type="ctrTitle" hasCustomPrompt="1"/>
          </p:nvPr>
        </p:nvSpPr>
        <p:spPr>
          <a:xfrm>
            <a:off x="455614" y="1434245"/>
            <a:ext cx="4010024" cy="996950"/>
          </a:xfrm>
          <a:prstGeom prst="rect">
            <a:avLst/>
          </a:prstGeom>
        </p:spPr>
        <p:txBody>
          <a:bodyPr lIns="0" tIns="0" anchor="b" anchorCtr="0">
            <a:noAutofit/>
          </a:bodyPr>
          <a:lstStyle>
            <a:lvl1pPr algn="l">
              <a:lnSpc>
                <a:spcPct val="90000"/>
              </a:lnSpc>
              <a:defRPr sz="3200" b="0" spc="0" baseline="0">
                <a:solidFill>
                  <a:schemeClr val="accent1"/>
                </a:solidFill>
                <a:latin typeface="+mj-lt"/>
                <a:cs typeface="Arial" pitchFamily="34" charset="0"/>
              </a:defRPr>
            </a:lvl1pPr>
          </a:lstStyle>
          <a:p>
            <a:r>
              <a:rPr lang="en-US" dirty="0" smtClean="0"/>
              <a:t>Click to edit Master title style </a:t>
            </a:r>
            <a:endParaRPr lang="en-GB" dirty="0"/>
          </a:p>
        </p:txBody>
      </p:sp>
      <p:sp>
        <p:nvSpPr>
          <p:cNvPr id="33" name="Text Placeholder 32"/>
          <p:cNvSpPr>
            <a:spLocks noGrp="1"/>
          </p:cNvSpPr>
          <p:nvPr userDrawn="1">
            <p:ph type="body" sz="quarter" idx="10"/>
          </p:nvPr>
        </p:nvSpPr>
        <p:spPr>
          <a:xfrm>
            <a:off x="455613" y="2504971"/>
            <a:ext cx="4010024"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smtClean="0"/>
              <a:t>Click to edit Master text styles</a:t>
            </a:r>
          </a:p>
        </p:txBody>
      </p:sp>
      <p:grpSp>
        <p:nvGrpSpPr>
          <p:cNvPr id="28" name="Group 27"/>
          <p:cNvGrpSpPr/>
          <p:nvPr userDrawn="1"/>
        </p:nvGrpSpPr>
        <p:grpSpPr>
          <a:xfrm>
            <a:off x="5663206" y="1469805"/>
            <a:ext cx="3074394" cy="2061722"/>
            <a:chOff x="5728986" y="1472516"/>
            <a:chExt cx="3074394" cy="2061722"/>
          </a:xfrm>
        </p:grpSpPr>
        <p:sp>
          <p:nvSpPr>
            <p:cNvPr id="29" name="Freeform 28"/>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pic>
        <p:nvPicPr>
          <p:cNvPr id="82" name="Picture 8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800" y="6228000"/>
            <a:ext cx="4698000" cy="228799"/>
          </a:xfrm>
          <a:prstGeom prst="rect">
            <a:avLst/>
          </a:prstGeom>
          <a:noFill/>
          <a:ln>
            <a:noFill/>
          </a:ln>
        </p:spPr>
      </p:pic>
      <p:pic>
        <p:nvPicPr>
          <p:cNvPr id="83"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66442" y="302741"/>
            <a:ext cx="4543634" cy="7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150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Tree>
    <p:extLst>
      <p:ext uri="{BB962C8B-B14F-4D97-AF65-F5344CB8AC3E}">
        <p14:creationId xmlns:p14="http://schemas.microsoft.com/office/powerpoint/2010/main" val="21071830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Slide 2 -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Text Placeholder 5"/>
          <p:cNvSpPr>
            <a:spLocks noGrp="1"/>
          </p:cNvSpPr>
          <p:nvPr>
            <p:ph type="body" sz="quarter" idx="11"/>
          </p:nvPr>
        </p:nvSpPr>
        <p:spPr>
          <a:xfrm>
            <a:off x="455613" y="1909764"/>
            <a:ext cx="8232775" cy="44243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18855303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smtClean="0"/>
              <a:t>Click to edit Master title style </a:t>
            </a:r>
            <a:endParaRPr lang="en-GB" dirty="0"/>
          </a:p>
        </p:txBody>
      </p:sp>
    </p:spTree>
    <p:extLst>
      <p:ext uri="{BB962C8B-B14F-4D97-AF65-F5344CB8AC3E}">
        <p14:creationId xmlns:p14="http://schemas.microsoft.com/office/powerpoint/2010/main" val="25578811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Divider Slide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1656"/>
          <a:stretch/>
        </p:blipFill>
        <p:spPr>
          <a:xfrm>
            <a:off x="0" y="1"/>
            <a:ext cx="9144000" cy="6857998"/>
          </a:xfrm>
          <a:prstGeom prst="rect">
            <a:avLst/>
          </a:prstGeom>
        </p:spPr>
      </p:pic>
      <p:sp>
        <p:nvSpPr>
          <p:cNvPr id="4" name="Rectangle 3"/>
          <p:cNvSpPr/>
          <p:nvPr userDrawn="1"/>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55613" y="3417888"/>
            <a:ext cx="8232775" cy="1161492"/>
          </a:xfrm>
          <a:prstGeom prst="rect">
            <a:avLst/>
          </a:prstGeom>
        </p:spPr>
        <p:txBody>
          <a:bodyPr lIns="0" tIns="0" anchor="t"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5"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6" name="Footer Placeholder 1"/>
          <p:cNvSpPr>
            <a:spLocks noGrp="1"/>
          </p:cNvSpPr>
          <p:nvPr>
            <p:ph type="ftr" sz="quarter" idx="12"/>
          </p:nvPr>
        </p:nvSpPr>
        <p:spPr>
          <a:xfrm>
            <a:off x="455613" y="6575425"/>
            <a:ext cx="3600000" cy="128588"/>
          </a:xfrm>
        </p:spPr>
        <p:txBody>
          <a:bodyPr/>
          <a:lstStyle/>
          <a:p>
            <a:r>
              <a:rPr lang="en-US" dirty="0" smtClean="0"/>
              <a:t>Copyright © 2016 Accenture  All rights reserved.</a:t>
            </a:r>
            <a:endParaRPr lang="en-US" dirty="0"/>
          </a:p>
        </p:txBody>
      </p:sp>
      <p:sp>
        <p:nvSpPr>
          <p:cNvPr id="8" name="Oval 7"/>
          <p:cNvSpPr/>
          <p:nvPr userDrawn="1"/>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441027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Divider Slide Ima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
        <p:nvSpPr>
          <p:cNvPr id="10" name="Rectangle 9"/>
          <p:cNvSpPr/>
          <p:nvPr userDrawn="1"/>
        </p:nvSpPr>
        <p:spPr>
          <a:xfrm>
            <a:off x="12923" y="0"/>
            <a:ext cx="9144000" cy="6857999"/>
          </a:xfrm>
          <a:prstGeom prst="rect">
            <a:avLst/>
          </a:prstGeom>
          <a:gradFill flip="none" rotWithShape="1">
            <a:gsLst>
              <a:gs pos="0">
                <a:schemeClr val="accent1">
                  <a:alpha val="0"/>
                </a:schemeClr>
              </a:gs>
              <a:gs pos="73000">
                <a:schemeClr val="accent1">
                  <a:shade val="67500"/>
                  <a:satMod val="115000"/>
                  <a:alpha val="0"/>
                </a:schemeClr>
              </a:gs>
              <a:gs pos="89000">
                <a:srgbClr val="002200"/>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55613" y="3421017"/>
            <a:ext cx="8232775" cy="1161492"/>
          </a:xfrm>
          <a:prstGeom prst="rect">
            <a:avLst/>
          </a:prstGeom>
        </p:spPr>
        <p:txBody>
          <a:bodyPr lIns="0" tIns="0" anchor="t"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5"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6" name="Footer Placeholder 1"/>
          <p:cNvSpPr>
            <a:spLocks noGrp="1"/>
          </p:cNvSpPr>
          <p:nvPr>
            <p:ph type="ftr" sz="quarter" idx="12"/>
          </p:nvPr>
        </p:nvSpPr>
        <p:spPr>
          <a:xfrm>
            <a:off x="455613" y="6575425"/>
            <a:ext cx="3600000" cy="128588"/>
          </a:xfrm>
        </p:spPr>
        <p:txBody>
          <a:bodyPr/>
          <a:lstStyle/>
          <a:p>
            <a:r>
              <a:rPr lang="en-US" dirty="0" smtClean="0"/>
              <a:t>Copyright © 2016 Accenture  All rights reserved.</a:t>
            </a:r>
            <a:endParaRPr lang="en-US" dirty="0"/>
          </a:p>
        </p:txBody>
      </p:sp>
      <p:sp>
        <p:nvSpPr>
          <p:cNvPr id="8" name="Oval 7"/>
          <p:cNvSpPr/>
          <p:nvPr userDrawn="1"/>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2282518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Divider Slide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75" r="536"/>
          <a:stretch/>
        </p:blipFill>
        <p:spPr>
          <a:xfrm>
            <a:off x="0" y="0"/>
            <a:ext cx="9144000" cy="6858000"/>
          </a:xfrm>
          <a:prstGeom prst="rect">
            <a:avLst/>
          </a:prstGeom>
        </p:spPr>
      </p:pic>
      <p:sp>
        <p:nvSpPr>
          <p:cNvPr id="2" name="Title 1"/>
          <p:cNvSpPr>
            <a:spLocks noGrp="1"/>
          </p:cNvSpPr>
          <p:nvPr>
            <p:ph type="ctrTitle" hasCustomPrompt="1"/>
          </p:nvPr>
        </p:nvSpPr>
        <p:spPr>
          <a:xfrm>
            <a:off x="455613" y="3419430"/>
            <a:ext cx="8232775" cy="1161492"/>
          </a:xfrm>
          <a:prstGeom prst="rect">
            <a:avLst/>
          </a:prstGeom>
        </p:spPr>
        <p:txBody>
          <a:bodyPr lIns="0" tIns="0" anchor="t"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5"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6" name="Footer Placeholder 1"/>
          <p:cNvSpPr>
            <a:spLocks noGrp="1"/>
          </p:cNvSpPr>
          <p:nvPr>
            <p:ph type="ftr" sz="quarter" idx="12"/>
          </p:nvPr>
        </p:nvSpPr>
        <p:spPr>
          <a:xfrm>
            <a:off x="455613" y="6575425"/>
            <a:ext cx="3600000" cy="128588"/>
          </a:xfrm>
        </p:spPr>
        <p:txBody>
          <a:bodyPr/>
          <a:lstStyle/>
          <a:p>
            <a:r>
              <a:rPr lang="en-US" dirty="0" smtClean="0"/>
              <a:t>Copyright © 2016 Accenture  All rights reserved.</a:t>
            </a:r>
            <a:endParaRPr lang="en-US" dirty="0"/>
          </a:p>
        </p:txBody>
      </p:sp>
      <p:sp>
        <p:nvSpPr>
          <p:cNvPr id="8" name="Oval 7"/>
          <p:cNvSpPr/>
          <p:nvPr userDrawn="1"/>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750335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Divider Slide Im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5599" r="5599"/>
          <a:stretch/>
        </p:blipFill>
        <p:spPr>
          <a:xfrm>
            <a:off x="0" y="1"/>
            <a:ext cx="9144000" cy="6857998"/>
          </a:xfrm>
          <a:prstGeom prst="rect">
            <a:avLst/>
          </a:prstGeom>
        </p:spPr>
      </p:pic>
      <p:sp>
        <p:nvSpPr>
          <p:cNvPr id="9" name="Rectangle 8"/>
          <p:cNvSpPr/>
          <p:nvPr userDrawn="1"/>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1"/>
            <a:ext cx="9144000" cy="6857999"/>
          </a:xfrm>
          <a:prstGeom prst="rect">
            <a:avLst/>
          </a:prstGeom>
          <a:gradFill flip="none" rotWithShape="1">
            <a:gsLst>
              <a:gs pos="0">
                <a:schemeClr val="accent1">
                  <a:alpha val="0"/>
                </a:schemeClr>
              </a:gs>
              <a:gs pos="73000">
                <a:schemeClr val="accent1">
                  <a:shade val="67500"/>
                  <a:satMod val="115000"/>
                  <a:alpha val="0"/>
                </a:schemeClr>
              </a:gs>
              <a:gs pos="89000">
                <a:srgbClr val="002200"/>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55613" y="3419430"/>
            <a:ext cx="8232775" cy="1161492"/>
          </a:xfrm>
          <a:prstGeom prst="rect">
            <a:avLst/>
          </a:prstGeom>
        </p:spPr>
        <p:txBody>
          <a:bodyPr lIns="0" tIns="0" anchor="t"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5"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6" name="Footer Placeholder 1"/>
          <p:cNvSpPr>
            <a:spLocks noGrp="1"/>
          </p:cNvSpPr>
          <p:nvPr>
            <p:ph type="ftr" sz="quarter" idx="12"/>
          </p:nvPr>
        </p:nvSpPr>
        <p:spPr>
          <a:xfrm>
            <a:off x="455613" y="6575425"/>
            <a:ext cx="3600000" cy="128588"/>
          </a:xfrm>
        </p:spPr>
        <p:txBody>
          <a:bodyPr/>
          <a:lstStyle/>
          <a:p>
            <a:r>
              <a:rPr lang="en-US" dirty="0" smtClean="0"/>
              <a:t>Copyright © 2016 Accenture  All rights reserved.</a:t>
            </a:r>
            <a:endParaRPr lang="en-US" dirty="0"/>
          </a:p>
        </p:txBody>
      </p:sp>
      <p:sp>
        <p:nvSpPr>
          <p:cNvPr id="8" name="Oval 7"/>
          <p:cNvSpPr/>
          <p:nvPr userDrawn="1"/>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565330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893" y="1256061"/>
            <a:ext cx="8151811" cy="1161492"/>
          </a:xfrm>
          <a:prstGeom prst="rect">
            <a:avLst/>
          </a:prstGeom>
        </p:spPr>
        <p:txBody>
          <a:bodyPr lIns="0" tIns="0" anchor="b" anchorCtr="0">
            <a:noAutofit/>
          </a:bodyPr>
          <a:lstStyle>
            <a:lvl1pPr algn="l">
              <a:lnSpc>
                <a:spcPct val="100000"/>
              </a:lnSpc>
              <a:defRPr sz="3600" b="0" spc="0" baseline="0">
                <a:solidFill>
                  <a:schemeClr val="bg1"/>
                </a:solidFill>
                <a:latin typeface="Arial" pitchFamily="34" charset="0"/>
                <a:cs typeface="Arial" pitchFamily="34" charset="0"/>
              </a:defRPr>
            </a:lvl1pPr>
          </a:lstStyle>
          <a:p>
            <a:r>
              <a:rPr lang="en-US" dirty="0" smtClean="0"/>
              <a:t>Click to edit Master title style </a:t>
            </a:r>
            <a:endParaRPr lang="en-GB" dirty="0"/>
          </a:p>
        </p:txBody>
      </p:sp>
      <p:sp>
        <p:nvSpPr>
          <p:cNvPr id="5" name="Slide Number Placeholder 4"/>
          <p:cNvSpPr>
            <a:spLocks noGrp="1"/>
          </p:cNvSpPr>
          <p:nvPr>
            <p:ph type="sldNum" sz="quarter" idx="4"/>
          </p:nvPr>
        </p:nvSpPr>
        <p:spPr>
          <a:xfrm>
            <a:off x="8140360" y="6546849"/>
            <a:ext cx="508345" cy="152400"/>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defRPr>
            </a:lvl1pPr>
          </a:lstStyle>
          <a:p>
            <a:fld id="{3FE1AAC3-A965-44A3-AD06-EA035165D72C}" type="slidenum">
              <a:rPr lang="en-GB" smtClean="0"/>
              <a:t>‹#›</a:t>
            </a:fld>
            <a:endParaRPr lang="en-GB" dirty="0"/>
          </a:p>
        </p:txBody>
      </p:sp>
      <p:sp>
        <p:nvSpPr>
          <p:cNvPr id="3" name="Footer Placeholder 2"/>
          <p:cNvSpPr>
            <a:spLocks noGrp="1"/>
          </p:cNvSpPr>
          <p:nvPr>
            <p:ph type="ftr" sz="quarter" idx="10"/>
          </p:nvPr>
        </p:nvSpPr>
        <p:spPr>
          <a:xfrm>
            <a:off x="496800" y="6546849"/>
            <a:ext cx="2895600" cy="157164"/>
          </a:xfrm>
        </p:spPr>
        <p:txBody>
          <a:bodyPr/>
          <a:lstStyle>
            <a:lvl1pPr>
              <a:defRPr>
                <a:solidFill>
                  <a:schemeClr val="bg1"/>
                </a:solidFill>
              </a:defRPr>
            </a:lvl1pPr>
          </a:lstStyle>
          <a:p>
            <a:r>
              <a:rPr lang="en-US" smtClean="0"/>
              <a:t>Copyright © 2016 Accenture  All rights reserved.</a:t>
            </a:r>
            <a:endParaRPr lang="en-GB" dirty="0"/>
          </a:p>
        </p:txBody>
      </p:sp>
      <p:sp>
        <p:nvSpPr>
          <p:cNvPr id="6" name="Text Placeholder 8"/>
          <p:cNvSpPr>
            <a:spLocks noGrp="1"/>
          </p:cNvSpPr>
          <p:nvPr>
            <p:ph type="body" sz="quarter" idx="11" hasCustomPrompt="1"/>
          </p:nvPr>
        </p:nvSpPr>
        <p:spPr>
          <a:xfrm>
            <a:off x="496888" y="803553"/>
            <a:ext cx="2857500" cy="452508"/>
          </a:xfrm>
        </p:spPr>
        <p:txBody>
          <a:bodyPr/>
          <a:lstStyle>
            <a:lvl1pPr marL="0" indent="0">
              <a:buNone/>
              <a:defRPr>
                <a:solidFill>
                  <a:schemeClr val="bg1"/>
                </a:solidFill>
              </a:defRPr>
            </a:lvl1pPr>
            <a:lvl2pPr marL="263525" indent="0">
              <a:buNone/>
              <a:defRPr/>
            </a:lvl2pPr>
          </a:lstStyle>
          <a:p>
            <a:pPr lvl="0"/>
            <a:r>
              <a:rPr lang="en-US" dirty="0" smtClean="0"/>
              <a:t>SECTION HEADER</a:t>
            </a:r>
            <a:endParaRPr lang="en-AU" dirty="0"/>
          </a:p>
        </p:txBody>
      </p:sp>
    </p:spTree>
    <p:extLst>
      <p:ext uri="{BB962C8B-B14F-4D97-AF65-F5344CB8AC3E}">
        <p14:creationId xmlns:p14="http://schemas.microsoft.com/office/powerpoint/2010/main" val="63421400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FE1AAC3-A965-44A3-AD06-EA035165D72C}" type="slidenum">
              <a:rPr lang="en-GB" smtClean="0"/>
              <a:t>‹#›</a:t>
            </a:fld>
            <a:endParaRPr lang="en-GB"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6" name="Text Placeholder 16"/>
          <p:cNvSpPr>
            <a:spLocks noGrp="1"/>
          </p:cNvSpPr>
          <p:nvPr>
            <p:ph type="body" sz="quarter" idx="10"/>
          </p:nvPr>
        </p:nvSpPr>
        <p:spPr>
          <a:xfrm>
            <a:off x="496800" y="1166781"/>
            <a:ext cx="8151900" cy="396000"/>
          </a:xfrm>
          <a:prstGeom prst="rect">
            <a:avLst/>
          </a:prstGeom>
        </p:spPr>
        <p:txBody>
          <a:bodyPr lIns="0"/>
          <a:lstStyle>
            <a:lvl1pPr marL="0" indent="0">
              <a:buNone/>
              <a:defRPr sz="2000">
                <a:solidFill>
                  <a:schemeClr val="accent2"/>
                </a:solidFill>
              </a:defRPr>
            </a:lvl1pPr>
            <a:lvl2pPr>
              <a:defRPr sz="2600"/>
            </a:lvl2pPr>
            <a:lvl3pPr>
              <a:defRPr sz="2400"/>
            </a:lvl3pPr>
            <a:lvl4pPr>
              <a:defRPr sz="2200"/>
            </a:lvl4pPr>
            <a:lvl5pPr>
              <a:defRPr sz="2000"/>
            </a:lvl5pPr>
          </a:lstStyle>
          <a:p>
            <a:pPr lvl="0"/>
            <a:r>
              <a:rPr lang="en-US" smtClean="0"/>
              <a:t>Click to edit Master text styles</a:t>
            </a:r>
          </a:p>
        </p:txBody>
      </p:sp>
      <p:sp>
        <p:nvSpPr>
          <p:cNvPr id="2" name="Footer Placeholder 1"/>
          <p:cNvSpPr>
            <a:spLocks noGrp="1"/>
          </p:cNvSpPr>
          <p:nvPr>
            <p:ph type="ftr" sz="quarter" idx="13"/>
          </p:nvPr>
        </p:nvSpPr>
        <p:spPr/>
        <p:txBody>
          <a:bodyPr/>
          <a:lstStyle/>
          <a:p>
            <a:r>
              <a:rPr lang="en-US" smtClean="0"/>
              <a:t>Copyright © 2016 Accenture  All rights reserved.</a:t>
            </a:r>
            <a:endParaRPr lang="en-GB" dirty="0"/>
          </a:p>
        </p:txBody>
      </p:sp>
    </p:spTree>
    <p:extLst>
      <p:ext uri="{BB962C8B-B14F-4D97-AF65-F5344CB8AC3E}">
        <p14:creationId xmlns:p14="http://schemas.microsoft.com/office/powerpoint/2010/main" val="13212823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US" smtClean="0"/>
              <a:t>Copyright © 2016 Accenture  All rights reserved.</a:t>
            </a:r>
            <a:endParaRPr lang="en-AU" dirty="0"/>
          </a:p>
        </p:txBody>
      </p:sp>
    </p:spTree>
    <p:extLst>
      <p:ext uri="{BB962C8B-B14F-4D97-AF65-F5344CB8AC3E}">
        <p14:creationId xmlns:p14="http://schemas.microsoft.com/office/powerpoint/2010/main" val="28609484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455613" y="1180800"/>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8" name="Content Placeholder 7"/>
          <p:cNvSpPr>
            <a:spLocks noGrp="1"/>
          </p:cNvSpPr>
          <p:nvPr>
            <p:ph sz="quarter" idx="11"/>
          </p:nvPr>
        </p:nvSpPr>
        <p:spPr>
          <a:xfrm>
            <a:off x="455613" y="1576800"/>
            <a:ext cx="8232775" cy="4757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Title 1"/>
          <p:cNvSpPr>
            <a:spLocks noGrp="1"/>
          </p:cNvSpPr>
          <p:nvPr>
            <p:ph type="title"/>
          </p:nvPr>
        </p:nvSpPr>
        <p:spPr/>
        <p:txBody>
          <a:bodyPr/>
          <a:lstStyle/>
          <a:p>
            <a:r>
              <a:rPr lang="en-US" dirty="0" smtClean="0"/>
              <a:t>Click to edit Master title style</a:t>
            </a:r>
            <a:endParaRPr lang="en-AU" dirty="0"/>
          </a:p>
        </p:txBody>
      </p:sp>
      <p:sp>
        <p:nvSpPr>
          <p:cNvPr id="5" name="Footer Placeholder 4"/>
          <p:cNvSpPr>
            <a:spLocks noGrp="1"/>
          </p:cNvSpPr>
          <p:nvPr>
            <p:ph type="ftr" sz="quarter" idx="12"/>
          </p:nvPr>
        </p:nvSpPr>
        <p:spPr/>
        <p:txBody>
          <a:bodyPr/>
          <a:lstStyle/>
          <a:p>
            <a:r>
              <a:rPr lang="en-US" smtClean="0"/>
              <a:t>Copyright © 2016 Accenture  All rights reserved.</a:t>
            </a:r>
            <a:endParaRPr lang="en-AU" dirty="0"/>
          </a:p>
        </p:txBody>
      </p:sp>
      <p:sp>
        <p:nvSpPr>
          <p:cNvPr id="6" name="Slide Number Placeholder 5"/>
          <p:cNvSpPr>
            <a:spLocks noGrp="1"/>
          </p:cNvSpPr>
          <p:nvPr>
            <p:ph type="sldNum" sz="quarter" idx="13"/>
          </p:nvPr>
        </p:nvSpPr>
        <p:spPr>
          <a:xfrm>
            <a:off x="4226140" y="6575425"/>
            <a:ext cx="691721" cy="128588"/>
          </a:xfrm>
        </p:spPr>
        <p:txBody>
          <a:bodyPr/>
          <a:lstStyle/>
          <a:p>
            <a:pPr>
              <a:defRPr/>
            </a:pPr>
            <a:r>
              <a:rPr lang="en-US" dirty="0" smtClean="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8826889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42948220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214772842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5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94707389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6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34744031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7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347440312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8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42859983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9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27072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4" name="Footer Placeholder 1"/>
          <p:cNvSpPr>
            <a:spLocks noGrp="1"/>
          </p:cNvSpPr>
          <p:nvPr>
            <p:ph type="ftr" sz="quarter" idx="12"/>
          </p:nvPr>
        </p:nvSpPr>
        <p:spPr>
          <a:xfrm>
            <a:off x="455613" y="6575425"/>
            <a:ext cx="3600000" cy="128588"/>
          </a:xfrm>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30076712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dirty="0" smtClean="0"/>
              <a:t>Click to edit Master title style</a:t>
            </a:r>
            <a:endParaRPr lang="en-AU" dirty="0"/>
          </a:p>
        </p:txBody>
      </p:sp>
      <p:sp>
        <p:nvSpPr>
          <p:cNvPr id="10" name="Text Placeholder 16"/>
          <p:cNvSpPr>
            <a:spLocks noGrp="1"/>
          </p:cNvSpPr>
          <p:nvPr>
            <p:ph type="body" sz="quarter" idx="10"/>
          </p:nvPr>
        </p:nvSpPr>
        <p:spPr>
          <a:xfrm>
            <a:off x="455614" y="1182021"/>
            <a:ext cx="4010114"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11" name="Content Placeholder 7"/>
          <p:cNvSpPr>
            <a:spLocks noGrp="1"/>
          </p:cNvSpPr>
          <p:nvPr>
            <p:ph sz="quarter" idx="11"/>
          </p:nvPr>
        </p:nvSpPr>
        <p:spPr>
          <a:xfrm>
            <a:off x="455525" y="1578022"/>
            <a:ext cx="4010114" cy="47561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2" name="Text Placeholder 16"/>
          <p:cNvSpPr>
            <a:spLocks noGrp="1"/>
          </p:cNvSpPr>
          <p:nvPr>
            <p:ph type="body" sz="quarter" idx="16"/>
          </p:nvPr>
        </p:nvSpPr>
        <p:spPr>
          <a:xfrm>
            <a:off x="4679950" y="1182021"/>
            <a:ext cx="4008438"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13" name="Content Placeholder 7"/>
          <p:cNvSpPr>
            <a:spLocks noGrp="1"/>
          </p:cNvSpPr>
          <p:nvPr>
            <p:ph sz="quarter" idx="17"/>
          </p:nvPr>
        </p:nvSpPr>
        <p:spPr>
          <a:xfrm>
            <a:off x="4679950" y="1578022"/>
            <a:ext cx="4008438" cy="47561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Footer Placeholder 1"/>
          <p:cNvSpPr>
            <a:spLocks noGrp="1"/>
          </p:cNvSpPr>
          <p:nvPr>
            <p:ph type="ftr" sz="quarter" idx="18"/>
          </p:nvPr>
        </p:nvSpPr>
        <p:spPr/>
        <p:txBody>
          <a:bodyPr/>
          <a:lstStyle/>
          <a:p>
            <a:r>
              <a:rPr lang="en-US" smtClean="0"/>
              <a:t>Copyright © 2016 Accenture  All rights reserved.</a:t>
            </a:r>
            <a:endParaRPr lang="en-AU" dirty="0"/>
          </a:p>
        </p:txBody>
      </p:sp>
    </p:spTree>
    <p:extLst>
      <p:ext uri="{BB962C8B-B14F-4D97-AF65-F5344CB8AC3E}">
        <p14:creationId xmlns:p14="http://schemas.microsoft.com/office/powerpoint/2010/main" val="34821687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AU"/>
          </a:p>
        </p:txBody>
      </p:sp>
      <p:sp>
        <p:nvSpPr>
          <p:cNvPr id="9"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11" name="Content Placeholder 7"/>
          <p:cNvSpPr>
            <a:spLocks noGrp="1"/>
          </p:cNvSpPr>
          <p:nvPr>
            <p:ph sz="quarter" idx="11"/>
          </p:nvPr>
        </p:nvSpPr>
        <p:spPr>
          <a:xfrm>
            <a:off x="455613" y="1578022"/>
            <a:ext cx="4010025" cy="47561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2" name="Content Placeholder 7"/>
          <p:cNvSpPr>
            <a:spLocks noGrp="1"/>
          </p:cNvSpPr>
          <p:nvPr>
            <p:ph sz="quarter" idx="17"/>
          </p:nvPr>
        </p:nvSpPr>
        <p:spPr>
          <a:xfrm>
            <a:off x="4679950" y="1578022"/>
            <a:ext cx="4008438" cy="47561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Footer Placeholder 1"/>
          <p:cNvSpPr>
            <a:spLocks noGrp="1"/>
          </p:cNvSpPr>
          <p:nvPr>
            <p:ph type="ftr" sz="quarter" idx="18"/>
          </p:nvPr>
        </p:nvSpPr>
        <p:spPr/>
        <p:txBody>
          <a:bodyPr/>
          <a:lstStyle/>
          <a:p>
            <a:r>
              <a:rPr lang="en-US" smtClean="0"/>
              <a:t>Copyright © 2016 Accenture  All rights reserved.</a:t>
            </a:r>
            <a:endParaRPr lang="en-AU" dirty="0"/>
          </a:p>
        </p:txBody>
      </p:sp>
    </p:spTree>
    <p:extLst>
      <p:ext uri="{BB962C8B-B14F-4D97-AF65-F5344CB8AC3E}">
        <p14:creationId xmlns:p14="http://schemas.microsoft.com/office/powerpoint/2010/main" val="35577985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6" name="Title 5"/>
          <p:cNvSpPr>
            <a:spLocks noGrp="1"/>
          </p:cNvSpPr>
          <p:nvPr>
            <p:ph type="title"/>
          </p:nvPr>
        </p:nvSpPr>
        <p:spPr/>
        <p:txBody>
          <a:bodyPr/>
          <a:lstStyle/>
          <a:p>
            <a:r>
              <a:rPr lang="en-US" smtClean="0"/>
              <a:t>Click to edit Master title style</a:t>
            </a:r>
            <a:endParaRPr lang="en-AU"/>
          </a:p>
        </p:txBody>
      </p:sp>
      <p:sp>
        <p:nvSpPr>
          <p:cNvPr id="10" name="Content Placeholder 9"/>
          <p:cNvSpPr>
            <a:spLocks noGrp="1"/>
          </p:cNvSpPr>
          <p:nvPr>
            <p:ph sz="quarter" idx="14"/>
          </p:nvPr>
        </p:nvSpPr>
        <p:spPr>
          <a:xfrm>
            <a:off x="455613" y="1195200"/>
            <a:ext cx="8232775" cy="51389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3" name="Footer Placeholder 2"/>
          <p:cNvSpPr>
            <a:spLocks noGrp="1"/>
          </p:cNvSpPr>
          <p:nvPr>
            <p:ph type="ftr" sz="quarter" idx="15"/>
          </p:nvPr>
        </p:nvSpPr>
        <p:spPr/>
        <p:txBody>
          <a:bodyPr/>
          <a:lstStyle/>
          <a:p>
            <a:r>
              <a:rPr lang="en-US" smtClean="0"/>
              <a:t>Copyright © 2016 Accenture  All rights reserved.</a:t>
            </a:r>
            <a:endParaRPr lang="en-AU" dirty="0"/>
          </a:p>
        </p:txBody>
      </p:sp>
    </p:spTree>
    <p:extLst>
      <p:ext uri="{BB962C8B-B14F-4D97-AF65-F5344CB8AC3E}">
        <p14:creationId xmlns:p14="http://schemas.microsoft.com/office/powerpoint/2010/main" val="18880377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AU"/>
          </a:p>
        </p:txBody>
      </p:sp>
      <p:sp>
        <p:nvSpPr>
          <p:cNvPr id="4" name="Content Placeholder 3"/>
          <p:cNvSpPr>
            <a:spLocks noGrp="1"/>
          </p:cNvSpPr>
          <p:nvPr>
            <p:ph sz="quarter" idx="16"/>
          </p:nvPr>
        </p:nvSpPr>
        <p:spPr>
          <a:xfrm>
            <a:off x="455613" y="1195200"/>
            <a:ext cx="4010025" cy="51389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3" name="Content Placeholder 3"/>
          <p:cNvSpPr>
            <a:spLocks noGrp="1"/>
          </p:cNvSpPr>
          <p:nvPr>
            <p:ph sz="quarter" idx="17"/>
          </p:nvPr>
        </p:nvSpPr>
        <p:spPr>
          <a:xfrm>
            <a:off x="4679950" y="1195200"/>
            <a:ext cx="4008437" cy="51389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Footer Placeholder 1"/>
          <p:cNvSpPr>
            <a:spLocks noGrp="1"/>
          </p:cNvSpPr>
          <p:nvPr>
            <p:ph type="ftr" sz="quarter" idx="18"/>
          </p:nvPr>
        </p:nvSpPr>
        <p:spPr/>
        <p:txBody>
          <a:bodyPr/>
          <a:lstStyle/>
          <a:p>
            <a:r>
              <a:rPr lang="en-US" smtClean="0"/>
              <a:t>Copyright © 2016 Accenture  All rights reserved.</a:t>
            </a:r>
            <a:endParaRPr lang="en-AU" dirty="0"/>
          </a:p>
        </p:txBody>
      </p:sp>
    </p:spTree>
    <p:extLst>
      <p:ext uri="{BB962C8B-B14F-4D97-AF65-F5344CB8AC3E}">
        <p14:creationId xmlns:p14="http://schemas.microsoft.com/office/powerpoint/2010/main" val="4095975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6"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2" name="Footer Placeholder 1"/>
          <p:cNvSpPr>
            <a:spLocks noGrp="1"/>
          </p:cNvSpPr>
          <p:nvPr>
            <p:ph type="ftr" sz="quarter" idx="13"/>
          </p:nvPr>
        </p:nvSpPr>
        <p:spPr/>
        <p:txBody>
          <a:bodyPr/>
          <a:lstStyle/>
          <a:p>
            <a:r>
              <a:rPr lang="en-US" smtClean="0"/>
              <a:t>Copyright © 2016 Accenture  All rights reserved.</a:t>
            </a:r>
            <a:endParaRPr lang="en-AU" dirty="0"/>
          </a:p>
        </p:txBody>
      </p:sp>
    </p:spTree>
    <p:extLst>
      <p:ext uri="{BB962C8B-B14F-4D97-AF65-F5344CB8AC3E}">
        <p14:creationId xmlns:p14="http://schemas.microsoft.com/office/powerpoint/2010/main" val="19103829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2" name="Footer Placeholder 1"/>
          <p:cNvSpPr>
            <a:spLocks noGrp="1"/>
          </p:cNvSpPr>
          <p:nvPr>
            <p:ph type="ftr" sz="quarter" idx="12"/>
          </p:nvPr>
        </p:nvSpPr>
        <p:spPr/>
        <p:txBody>
          <a:bodyPr/>
          <a:lstStyle/>
          <a:p>
            <a:r>
              <a:rPr lang="en-US" smtClean="0"/>
              <a:t>Copyright © 2016 Accenture  All rights reserved.</a:t>
            </a:r>
            <a:endParaRPr lang="en-AU" dirty="0"/>
          </a:p>
        </p:txBody>
      </p:sp>
    </p:spTree>
    <p:extLst>
      <p:ext uri="{BB962C8B-B14F-4D97-AF65-F5344CB8AC3E}">
        <p14:creationId xmlns:p14="http://schemas.microsoft.com/office/powerpoint/2010/main" val="39570406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26" name="Group 25"/>
          <p:cNvGrpSpPr/>
          <p:nvPr userDrawn="1"/>
        </p:nvGrpSpPr>
        <p:grpSpPr>
          <a:xfrm>
            <a:off x="0" y="6472009"/>
            <a:ext cx="9144000" cy="385992"/>
            <a:chOff x="0" y="6442029"/>
            <a:chExt cx="9144000" cy="385992"/>
          </a:xfrm>
        </p:grpSpPr>
        <p:pic>
          <p:nvPicPr>
            <p:cNvPr id="27" name="Picture 26"/>
            <p:cNvPicPr>
              <a:picLocks noChangeAspect="1"/>
            </p:cNvPicPr>
            <p:nvPr userDrawn="1"/>
          </p:nvPicPr>
          <p:blipFill rotWithShape="1">
            <a:blip r:embed="rId2">
              <a:extLst>
                <a:ext uri="{28A0092B-C50C-407E-A947-70E740481C1C}">
                  <a14:useLocalDpi xmlns:a14="http://schemas.microsoft.com/office/drawing/2010/main" val="0"/>
                </a:ext>
              </a:extLst>
            </a:blip>
            <a:srcRect r="16662" b="7208"/>
            <a:stretch/>
          </p:blipFill>
          <p:spPr>
            <a:xfrm>
              <a:off x="4595017" y="6442029"/>
              <a:ext cx="4548983" cy="385992"/>
            </a:xfrm>
            <a:prstGeom prst="rect">
              <a:avLst/>
            </a:prstGeom>
          </p:spPr>
        </p:pic>
        <p:pic>
          <p:nvPicPr>
            <p:cNvPr id="28" name="Picture 27"/>
            <p:cNvPicPr>
              <a:picLocks noChangeAspect="1"/>
            </p:cNvPicPr>
            <p:nvPr userDrawn="1"/>
          </p:nvPicPr>
          <p:blipFill rotWithShape="1">
            <a:blip r:embed="rId2">
              <a:extLst>
                <a:ext uri="{28A0092B-C50C-407E-A947-70E740481C1C}">
                  <a14:useLocalDpi xmlns:a14="http://schemas.microsoft.com/office/drawing/2010/main" val="0"/>
                </a:ext>
              </a:extLst>
            </a:blip>
            <a:srcRect r="49882" b="7208"/>
            <a:stretch/>
          </p:blipFill>
          <p:spPr>
            <a:xfrm>
              <a:off x="0" y="6442029"/>
              <a:ext cx="4595017" cy="385992"/>
            </a:xfrm>
            <a:prstGeom prst="rect">
              <a:avLst/>
            </a:prstGeom>
          </p:spPr>
        </p:pic>
      </p:grpSp>
      <p:grpSp>
        <p:nvGrpSpPr>
          <p:cNvPr id="6" name="Group 5" hidden="1"/>
          <p:cNvGrpSpPr/>
          <p:nvPr userDrawn="1"/>
        </p:nvGrpSpPr>
        <p:grpSpPr>
          <a:xfrm>
            <a:off x="0" y="0"/>
            <a:ext cx="9144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30" name="Slide Number Placeholder 2"/>
          <p:cNvSpPr>
            <a:spLocks noGrp="1"/>
          </p:cNvSpPr>
          <p:nvPr>
            <p:ph type="sldNum" sz="quarter" idx="11"/>
          </p:nvPr>
        </p:nvSpPr>
        <p:spPr>
          <a:xfrm>
            <a:off x="4297984" y="6575425"/>
            <a:ext cx="548033" cy="128588"/>
          </a:xfrm>
        </p:spPr>
        <p:txBody>
          <a:bodyPr/>
          <a:lstStyle/>
          <a:p>
            <a:pPr>
              <a:defRPr/>
            </a:pPr>
            <a:r>
              <a:rPr lang="en-US" dirty="0" smtClean="0"/>
              <a:t>Page </a:t>
            </a:r>
            <a:fld id="{90CBDC3A-D49F-4631-A8C7-55D59B33E5FA}" type="slidenum">
              <a:rPr lang="en-US" smtClean="0"/>
              <a:pPr>
                <a:defRPr/>
              </a:pPr>
              <a:t>‹#›</a:t>
            </a:fld>
            <a:endParaRPr lang="en-US" dirty="0"/>
          </a:p>
        </p:txBody>
      </p:sp>
      <p:sp>
        <p:nvSpPr>
          <p:cNvPr id="31" name="Footer Placeholder 1"/>
          <p:cNvSpPr>
            <a:spLocks noGrp="1"/>
          </p:cNvSpPr>
          <p:nvPr>
            <p:ph type="ftr" sz="quarter" idx="12"/>
          </p:nvPr>
        </p:nvSpPr>
        <p:spPr>
          <a:xfrm>
            <a:off x="455613" y="6575425"/>
            <a:ext cx="3600000" cy="128588"/>
          </a:xfrm>
        </p:spPr>
        <p:txBody>
          <a:bodyPr/>
          <a:lstStyle/>
          <a:p>
            <a:r>
              <a:rPr lang="en-US" smtClean="0"/>
              <a:t>Copyright © 2016 Accenture  All rights reserved.</a:t>
            </a:r>
            <a:endParaRPr lang="en-AU" dirty="0"/>
          </a:p>
        </p:txBody>
      </p:sp>
    </p:spTree>
    <p:extLst>
      <p:ext uri="{BB962C8B-B14F-4D97-AF65-F5344CB8AC3E}">
        <p14:creationId xmlns:p14="http://schemas.microsoft.com/office/powerpoint/2010/main" val="4380852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0" y="6472009"/>
            <a:ext cx="9144000" cy="385992"/>
            <a:chOff x="0" y="6442029"/>
            <a:chExt cx="9144000" cy="385992"/>
          </a:xfrm>
        </p:grpSpPr>
        <p:pic>
          <p:nvPicPr>
            <p:cNvPr id="10" name="Picture 9"/>
            <p:cNvPicPr>
              <a:picLocks noChangeAspect="1"/>
            </p:cNvPicPr>
            <p:nvPr userDrawn="1"/>
          </p:nvPicPr>
          <p:blipFill rotWithShape="1">
            <a:blip r:embed="rId28">
              <a:extLst>
                <a:ext uri="{28A0092B-C50C-407E-A947-70E740481C1C}">
                  <a14:useLocalDpi xmlns:a14="http://schemas.microsoft.com/office/drawing/2010/main" val="0"/>
                </a:ext>
              </a:extLst>
            </a:blip>
            <a:srcRect r="16662" b="7208"/>
            <a:stretch/>
          </p:blipFill>
          <p:spPr>
            <a:xfrm>
              <a:off x="4595017" y="6442029"/>
              <a:ext cx="4548983" cy="385992"/>
            </a:xfrm>
            <a:prstGeom prst="rect">
              <a:avLst/>
            </a:prstGeom>
          </p:spPr>
        </p:pic>
        <p:pic>
          <p:nvPicPr>
            <p:cNvPr id="11" name="Picture 10"/>
            <p:cNvPicPr>
              <a:picLocks noChangeAspect="1"/>
            </p:cNvPicPr>
            <p:nvPr userDrawn="1"/>
          </p:nvPicPr>
          <p:blipFill rotWithShape="1">
            <a:blip r:embed="rId28">
              <a:extLst>
                <a:ext uri="{28A0092B-C50C-407E-A947-70E740481C1C}">
                  <a14:useLocalDpi xmlns:a14="http://schemas.microsoft.com/office/drawing/2010/main" val="0"/>
                </a:ext>
              </a:extLst>
            </a:blip>
            <a:srcRect r="49882" b="7208"/>
            <a:stretch/>
          </p:blipFill>
          <p:spPr>
            <a:xfrm>
              <a:off x="0" y="6442029"/>
              <a:ext cx="4595017" cy="385992"/>
            </a:xfrm>
            <a:prstGeom prst="rect">
              <a:avLst/>
            </a:prstGeom>
          </p:spPr>
        </p:pic>
      </p:grpSp>
      <p:sp>
        <p:nvSpPr>
          <p:cNvPr id="3" name="Text Placeholder 2"/>
          <p:cNvSpPr>
            <a:spLocks noGrp="1"/>
          </p:cNvSpPr>
          <p:nvPr userDrawn="1">
            <p:ph type="body" idx="1"/>
          </p:nvPr>
        </p:nvSpPr>
        <p:spPr>
          <a:xfrm>
            <a:off x="455613" y="1194794"/>
            <a:ext cx="8232775" cy="5139332"/>
          </a:xfrm>
          <a:prstGeom prst="rect">
            <a:avLst/>
          </a:prstGeom>
        </p:spPr>
        <p:txBody>
          <a:bodyPr vert="horz" lIns="0" tIns="4572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Title Placeholder 1"/>
          <p:cNvSpPr>
            <a:spLocks noGrp="1"/>
          </p:cNvSpPr>
          <p:nvPr userDrawn="1">
            <p:ph type="title"/>
          </p:nvPr>
        </p:nvSpPr>
        <p:spPr>
          <a:xfrm>
            <a:off x="455613" y="116205"/>
            <a:ext cx="8232775" cy="1002979"/>
          </a:xfrm>
          <a:prstGeom prst="rect">
            <a:avLst/>
          </a:prstGeom>
        </p:spPr>
        <p:txBody>
          <a:bodyPr vert="horz" lIns="0" tIns="45720" rIns="0" bIns="0" rtlCol="0" anchor="b" anchorCtr="0">
            <a:noAutofit/>
          </a:bodyPr>
          <a:lstStyle/>
          <a:p>
            <a:pPr lvl="0"/>
            <a:r>
              <a:rPr lang="en-US" dirty="0" smtClean="0"/>
              <a:t>Click to edit Master title style</a:t>
            </a:r>
            <a:endParaRPr lang="en-AU" dirty="0"/>
          </a:p>
        </p:txBody>
      </p:sp>
      <p:sp>
        <p:nvSpPr>
          <p:cNvPr id="5" name="Slide Number Placeholder 4"/>
          <p:cNvSpPr>
            <a:spLocks noGrp="1"/>
          </p:cNvSpPr>
          <p:nvPr userDrawn="1">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smtClean="0"/>
              <a:t>Page </a:t>
            </a:r>
            <a:fld id="{90CBDC3A-D49F-4631-A8C7-55D59B33E5FA}" type="slidenum">
              <a:rPr lang="en-US" smtClean="0"/>
              <a:pPr>
                <a:defRPr/>
              </a:pPr>
              <a:t>‹#›</a:t>
            </a:fld>
            <a:endParaRPr lang="en-US" dirty="0"/>
          </a:p>
        </p:txBody>
      </p:sp>
      <p:sp>
        <p:nvSpPr>
          <p:cNvPr id="4" name="Footer Placeholder 3"/>
          <p:cNvSpPr>
            <a:spLocks noGrp="1"/>
          </p:cNvSpPr>
          <p:nvPr userDrawn="1">
            <p:ph type="ftr" sz="quarter" idx="3"/>
          </p:nvPr>
        </p:nvSpPr>
        <p:spPr>
          <a:xfrm>
            <a:off x="455613" y="6575425"/>
            <a:ext cx="3600000"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cSld>
  <p:clrMap bg1="lt1" tx1="dk1" bg2="lt2" tx2="dk2" accent1="accent1" accent2="accent2" accent3="accent3" accent4="accent4" accent5="accent5" accent6="accent6" hlink="hlink" folHlink="folHlink"/>
  <p:sldLayoutIdLst>
    <p:sldLayoutId id="2147483732" r:id="rId1"/>
    <p:sldLayoutId id="2147483720" r:id="rId2"/>
    <p:sldLayoutId id="2147483728" r:id="rId3"/>
    <p:sldLayoutId id="2147483731" r:id="rId4"/>
    <p:sldLayoutId id="2147483721" r:id="rId5"/>
    <p:sldLayoutId id="2147483725" r:id="rId6"/>
    <p:sldLayoutId id="2147483744" r:id="rId7"/>
    <p:sldLayoutId id="2147483727" r:id="rId8"/>
    <p:sldLayoutId id="2147483729" r:id="rId9"/>
    <p:sldLayoutId id="2147483724" r:id="rId10"/>
    <p:sldLayoutId id="2147483736" r:id="rId11"/>
    <p:sldLayoutId id="2147483730" r:id="rId12"/>
    <p:sldLayoutId id="2147483749" r:id="rId13"/>
    <p:sldLayoutId id="2147483750" r:id="rId14"/>
    <p:sldLayoutId id="2147483758" r:id="rId15"/>
    <p:sldLayoutId id="2147483759" r:id="rId16"/>
    <p:sldLayoutId id="2147483745" r:id="rId17"/>
    <p:sldLayoutId id="2147483747" r:id="rId18"/>
    <p:sldLayoutId id="2147483748" r:id="rId19"/>
    <p:sldLayoutId id="2147483751" r:id="rId20"/>
    <p:sldLayoutId id="2147483752" r:id="rId21"/>
    <p:sldLayoutId id="2147483753" r:id="rId22"/>
    <p:sldLayoutId id="2147483754" r:id="rId23"/>
    <p:sldLayoutId id="2147483755" r:id="rId24"/>
    <p:sldLayoutId id="2147483756" r:id="rId25"/>
    <p:sldLayoutId id="2147483757" r:id="rId26"/>
  </p:sldLayoutIdLst>
  <p:timing>
    <p:tnLst>
      <p:par>
        <p:cTn id="1" dur="indefinite" restart="never" nodeType="tmRoot"/>
      </p:par>
    </p:tnLst>
  </p:timing>
  <p:hf hd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emver.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sahashock.com/index.cgi/en/20/http/sysadvent.blogspot.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martinfowler.com/bliki/ImmutableServer.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wmf"/></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0.wmf"/><Relationship Id="rId21" Type="http://schemas.openxmlformats.org/officeDocument/2006/relationships/image" Target="../media/image38.jpeg"/><Relationship Id="rId7" Type="http://schemas.openxmlformats.org/officeDocument/2006/relationships/image" Target="../media/image25.gif"/><Relationship Id="rId12" Type="http://schemas.openxmlformats.org/officeDocument/2006/relationships/image" Target="../media/image29.jpeg"/><Relationship Id="rId17" Type="http://schemas.openxmlformats.org/officeDocument/2006/relationships/image" Target="../media/image34.png"/><Relationship Id="rId2" Type="http://schemas.openxmlformats.org/officeDocument/2006/relationships/image" Target="../media/image18.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28.jpeg"/><Relationship Id="rId5" Type="http://schemas.openxmlformats.org/officeDocument/2006/relationships/image" Target="../media/image23.wmf"/><Relationship Id="rId15" Type="http://schemas.openxmlformats.org/officeDocument/2006/relationships/image" Target="../media/image32.png"/><Relationship Id="rId10" Type="http://schemas.openxmlformats.org/officeDocument/2006/relationships/image" Target="../media/image19.wmf"/><Relationship Id="rId19" Type="http://schemas.openxmlformats.org/officeDocument/2006/relationships/image" Target="../media/image36.png"/><Relationship Id="rId4" Type="http://schemas.openxmlformats.org/officeDocument/2006/relationships/image" Target="../media/image22.wmf"/><Relationship Id="rId9" Type="http://schemas.openxmlformats.org/officeDocument/2006/relationships/image" Target="../media/image27.jpeg"/><Relationship Id="rId14" Type="http://schemas.openxmlformats.org/officeDocument/2006/relationships/image" Target="../media/image31.jpeg"/><Relationship Id="rId22"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eg"/><Relationship Id="rId18" Type="http://schemas.openxmlformats.org/officeDocument/2006/relationships/image" Target="../media/image32.png"/><Relationship Id="rId3" Type="http://schemas.openxmlformats.org/officeDocument/2006/relationships/image" Target="../media/image23.wmf"/><Relationship Id="rId21" Type="http://schemas.openxmlformats.org/officeDocument/2006/relationships/image" Target="../media/image37.png"/><Relationship Id="rId7" Type="http://schemas.openxmlformats.org/officeDocument/2006/relationships/image" Target="../media/image22.wmf"/><Relationship Id="rId12" Type="http://schemas.openxmlformats.org/officeDocument/2006/relationships/image" Target="../media/image28.jpeg"/><Relationship Id="rId17" Type="http://schemas.openxmlformats.org/officeDocument/2006/relationships/image" Target="../media/image41.jpeg"/><Relationship Id="rId2" Type="http://schemas.openxmlformats.org/officeDocument/2006/relationships/image" Target="../media/image20.wmf"/><Relationship Id="rId16" Type="http://schemas.openxmlformats.org/officeDocument/2006/relationships/image" Target="../media/image34.png"/><Relationship Id="rId20"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7.jpeg"/><Relationship Id="rId24" Type="http://schemas.openxmlformats.org/officeDocument/2006/relationships/image" Target="../media/image21.png"/><Relationship Id="rId5" Type="http://schemas.openxmlformats.org/officeDocument/2006/relationships/image" Target="../media/image40.png"/><Relationship Id="rId15" Type="http://schemas.openxmlformats.org/officeDocument/2006/relationships/image" Target="../media/image31.jpeg"/><Relationship Id="rId23" Type="http://schemas.openxmlformats.org/officeDocument/2006/relationships/image" Target="../media/image19.wmf"/><Relationship Id="rId10" Type="http://schemas.openxmlformats.org/officeDocument/2006/relationships/image" Target="../media/image26.png"/><Relationship Id="rId19" Type="http://schemas.openxmlformats.org/officeDocument/2006/relationships/image" Target="../media/image33.png"/><Relationship Id="rId4" Type="http://schemas.openxmlformats.org/officeDocument/2006/relationships/image" Target="../media/image39.png"/><Relationship Id="rId9" Type="http://schemas.openxmlformats.org/officeDocument/2006/relationships/image" Target="../media/image25.gif"/><Relationship Id="rId14" Type="http://schemas.openxmlformats.org/officeDocument/2006/relationships/image" Target="../media/image30.jpeg"/><Relationship Id="rId22"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9.wmf"/><Relationship Id="rId7" Type="http://schemas.openxmlformats.org/officeDocument/2006/relationships/diagramQuickStyle" Target="../diagrams/quickStyle3.xml"/><Relationship Id="rId2"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0.wmf"/><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0.wmf"/><Relationship Id="rId21" Type="http://schemas.openxmlformats.org/officeDocument/2006/relationships/image" Target="../media/image38.jpeg"/><Relationship Id="rId7" Type="http://schemas.openxmlformats.org/officeDocument/2006/relationships/image" Target="../media/image25.gif"/><Relationship Id="rId12" Type="http://schemas.openxmlformats.org/officeDocument/2006/relationships/image" Target="../media/image29.jpeg"/><Relationship Id="rId17" Type="http://schemas.openxmlformats.org/officeDocument/2006/relationships/image" Target="../media/image34.png"/><Relationship Id="rId2" Type="http://schemas.openxmlformats.org/officeDocument/2006/relationships/image" Target="../media/image18.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28.jpeg"/><Relationship Id="rId5" Type="http://schemas.openxmlformats.org/officeDocument/2006/relationships/image" Target="../media/image23.wmf"/><Relationship Id="rId15" Type="http://schemas.openxmlformats.org/officeDocument/2006/relationships/image" Target="../media/image32.png"/><Relationship Id="rId10" Type="http://schemas.openxmlformats.org/officeDocument/2006/relationships/image" Target="../media/image19.wmf"/><Relationship Id="rId19" Type="http://schemas.openxmlformats.org/officeDocument/2006/relationships/image" Target="../media/image36.png"/><Relationship Id="rId4" Type="http://schemas.openxmlformats.org/officeDocument/2006/relationships/image" Target="../media/image22.wmf"/><Relationship Id="rId9" Type="http://schemas.openxmlformats.org/officeDocument/2006/relationships/image" Target="../media/image27.jpeg"/><Relationship Id="rId14" Type="http://schemas.openxmlformats.org/officeDocument/2006/relationships/image" Target="../media/image3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23.wmf"/><Relationship Id="rId5" Type="http://schemas.openxmlformats.org/officeDocument/2006/relationships/image" Target="../media/image20.wmf"/><Relationship Id="rId4" Type="http://schemas.openxmlformats.org/officeDocument/2006/relationships/image" Target="../media/image19.wmf"/></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regmedia.co.uk/2012/03/26/opscode_server_complexity.jpg" TargetMode="Externa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8" Type="http://schemas.openxmlformats.org/officeDocument/2006/relationships/image" Target="../media/image25.gif"/><Relationship Id="rId13" Type="http://schemas.openxmlformats.org/officeDocument/2006/relationships/image" Target="../media/image29.jpeg"/><Relationship Id="rId18" Type="http://schemas.openxmlformats.org/officeDocument/2006/relationships/image" Target="../media/image34.png"/><Relationship Id="rId3" Type="http://schemas.openxmlformats.org/officeDocument/2006/relationships/image" Target="../media/image18.png"/><Relationship Id="rId21" Type="http://schemas.openxmlformats.org/officeDocument/2006/relationships/image" Target="../media/image37.png"/><Relationship Id="rId7" Type="http://schemas.openxmlformats.org/officeDocument/2006/relationships/image" Target="../media/image22.wmf"/><Relationship Id="rId12" Type="http://schemas.openxmlformats.org/officeDocument/2006/relationships/image" Target="../media/image28.jpeg"/><Relationship Id="rId17" Type="http://schemas.openxmlformats.org/officeDocument/2006/relationships/image" Target="../media/image33.png"/><Relationship Id="rId2" Type="http://schemas.openxmlformats.org/officeDocument/2006/relationships/notesSlide" Target="../notesSlides/notesSlide3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19.wmf"/><Relationship Id="rId24" Type="http://schemas.openxmlformats.org/officeDocument/2006/relationships/image" Target="../media/image40.png"/><Relationship Id="rId5" Type="http://schemas.openxmlformats.org/officeDocument/2006/relationships/image" Target="../media/image23.wmf"/><Relationship Id="rId15" Type="http://schemas.openxmlformats.org/officeDocument/2006/relationships/image" Target="../media/image31.jpeg"/><Relationship Id="rId23" Type="http://schemas.openxmlformats.org/officeDocument/2006/relationships/image" Target="../media/image39.png"/><Relationship Id="rId10" Type="http://schemas.openxmlformats.org/officeDocument/2006/relationships/image" Target="../media/image27.jpeg"/><Relationship Id="rId19" Type="http://schemas.openxmlformats.org/officeDocument/2006/relationships/image" Target="../media/image35.jpeg"/><Relationship Id="rId4" Type="http://schemas.openxmlformats.org/officeDocument/2006/relationships/image" Target="../media/image20.wmf"/><Relationship Id="rId9" Type="http://schemas.openxmlformats.org/officeDocument/2006/relationships/image" Target="../media/image26.png"/><Relationship Id="rId14" Type="http://schemas.openxmlformats.org/officeDocument/2006/relationships/image" Target="../media/image30.jpeg"/><Relationship Id="rId22"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s://alm.accenture.com/wiki/display/DOT/Module+5+Introduction"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blog.controlgroup.com/2013/09/30/aws-cloudformation-and-infrastructure-as-code/" TargetMode="External"/><Relationship Id="rId2" Type="http://schemas.openxmlformats.org/officeDocument/2006/relationships/hyperlink" Target="https://www.linkedin.com/today/post/article/20140408140732-2129380-devops-is-not-only-infrastructure-automation" TargetMode="External"/><Relationship Id="rId1" Type="http://schemas.openxmlformats.org/officeDocument/2006/relationships/slideLayout" Target="../slideLayouts/slideLayout7.xml"/><Relationship Id="rId4" Type="http://schemas.openxmlformats.org/officeDocument/2006/relationships/hyperlink" Target="https://www.getchef.com/solutions/configuration-managemen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blog.accenture.com/mark_rendell/2014/11/04/proposed-reference-architecture-of-a-platform-application-paaa/"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613" y="2342093"/>
            <a:ext cx="5268911" cy="1070726"/>
          </a:xfrm>
        </p:spPr>
        <p:txBody>
          <a:bodyPr/>
          <a:lstStyle/>
          <a:p>
            <a:r>
              <a:rPr lang="en-US" dirty="0"/>
              <a:t>Module </a:t>
            </a:r>
            <a:r>
              <a:rPr lang="en-US" dirty="0" smtClean="0"/>
              <a:t>5: Introduction </a:t>
            </a:r>
            <a:br>
              <a:rPr lang="en-US" dirty="0" smtClean="0"/>
            </a:br>
            <a:r>
              <a:rPr lang="en-US" dirty="0" smtClean="0"/>
              <a:t>to </a:t>
            </a:r>
            <a:r>
              <a:rPr lang="en-US" dirty="0"/>
              <a:t>Infrastructure as </a:t>
            </a:r>
            <a:r>
              <a:rPr lang="en-US" dirty="0" smtClean="0"/>
              <a:t/>
            </a:r>
            <a:br>
              <a:rPr lang="en-US" dirty="0" smtClean="0"/>
            </a:br>
            <a:r>
              <a:rPr lang="en-US" dirty="0" smtClean="0"/>
              <a:t>Code “Configuration </a:t>
            </a:r>
            <a:r>
              <a:rPr lang="en-US" dirty="0"/>
              <a:t>Management”</a:t>
            </a:r>
            <a:endParaRPr lang="en-AU" dirty="0"/>
          </a:p>
        </p:txBody>
      </p:sp>
      <p:sp>
        <p:nvSpPr>
          <p:cNvPr id="8" name="Text Placeholder 7"/>
          <p:cNvSpPr>
            <a:spLocks noGrp="1"/>
          </p:cNvSpPr>
          <p:nvPr>
            <p:ph type="body" sz="quarter" idx="10"/>
          </p:nvPr>
        </p:nvSpPr>
        <p:spPr>
          <a:xfrm>
            <a:off x="455613" y="3412819"/>
            <a:ext cx="4010024" cy="467562"/>
          </a:xfrm>
        </p:spPr>
        <p:txBody>
          <a:bodyPr/>
          <a:lstStyle/>
          <a:p>
            <a:r>
              <a:rPr lang="en-AU" dirty="0" smtClean="0"/>
              <a:t>DevOps Academy</a:t>
            </a:r>
            <a:endParaRPr lang="en-AU" dirty="0"/>
          </a:p>
        </p:txBody>
      </p:sp>
    </p:spTree>
    <p:extLst>
      <p:ext uri="{BB962C8B-B14F-4D97-AF65-F5344CB8AC3E}">
        <p14:creationId xmlns:p14="http://schemas.microsoft.com/office/powerpoint/2010/main" val="328597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smtClean="0"/>
              <a:t>Page </a:t>
            </a:r>
            <a:fld id="{90CBDC3A-D49F-4631-A8C7-55D59B33E5FA}" type="slidenum">
              <a:rPr lang="en-US" smtClean="0"/>
              <a:pPr/>
              <a:t>10</a:t>
            </a:fld>
            <a:endParaRPr lang="en-US" dirty="0"/>
          </a:p>
        </p:txBody>
      </p:sp>
      <p:sp>
        <p:nvSpPr>
          <p:cNvPr id="4" name="Title 3"/>
          <p:cNvSpPr>
            <a:spLocks noGrp="1"/>
          </p:cNvSpPr>
          <p:nvPr>
            <p:ph type="title"/>
          </p:nvPr>
        </p:nvSpPr>
        <p:spPr/>
        <p:txBody>
          <a:bodyPr/>
          <a:lstStyle/>
          <a:p>
            <a:r>
              <a:rPr lang="en-GB" dirty="0" smtClean="0"/>
              <a:t>Inspiration from Developers: Everything in Version Control</a:t>
            </a:r>
            <a:endParaRPr lang="en-GB" dirty="0"/>
          </a:p>
        </p:txBody>
      </p:sp>
      <p:sp>
        <p:nvSpPr>
          <p:cNvPr id="3" name="Footer Placeholder 2"/>
          <p:cNvSpPr>
            <a:spLocks noGrp="1"/>
          </p:cNvSpPr>
          <p:nvPr>
            <p:ph type="ftr" sz="quarter" idx="12"/>
          </p:nvPr>
        </p:nvSpPr>
        <p:spPr/>
        <p:txBody>
          <a:bodyPr/>
          <a:lstStyle/>
          <a:p>
            <a:r>
              <a:rPr lang="en-US" smtClean="0"/>
              <a:t>Copyright © 2016 Accenture  All rights reserved.</a:t>
            </a:r>
            <a:endParaRPr lang="en-AU" dirty="0"/>
          </a:p>
        </p:txBody>
      </p:sp>
      <p:grpSp>
        <p:nvGrpSpPr>
          <p:cNvPr id="96" name="Group 95"/>
          <p:cNvGrpSpPr/>
          <p:nvPr/>
        </p:nvGrpSpPr>
        <p:grpSpPr>
          <a:xfrm>
            <a:off x="5453192" y="3294615"/>
            <a:ext cx="3217377" cy="1688531"/>
            <a:chOff x="5453192" y="4436044"/>
            <a:chExt cx="3217377" cy="1688531"/>
          </a:xfrm>
        </p:grpSpPr>
        <p:grpSp>
          <p:nvGrpSpPr>
            <p:cNvPr id="97" name="Group 96"/>
            <p:cNvGrpSpPr>
              <a:grpSpLocks/>
            </p:cNvGrpSpPr>
            <p:nvPr/>
          </p:nvGrpSpPr>
          <p:grpSpPr bwMode="auto">
            <a:xfrm>
              <a:off x="5453192" y="4436044"/>
              <a:ext cx="734851" cy="476101"/>
              <a:chOff x="4299869" y="1700808"/>
              <a:chExt cx="1280242" cy="580256"/>
            </a:xfrm>
          </p:grpSpPr>
          <p:grpSp>
            <p:nvGrpSpPr>
              <p:cNvPr id="134" name="Group 54"/>
              <p:cNvGrpSpPr>
                <a:grpSpLocks/>
              </p:cNvGrpSpPr>
              <p:nvPr/>
            </p:nvGrpSpPr>
            <p:grpSpPr bwMode="auto">
              <a:xfrm>
                <a:off x="4299869" y="1700808"/>
                <a:ext cx="1280242" cy="580256"/>
                <a:chOff x="3923928" y="1700808"/>
                <a:chExt cx="1656184" cy="749967"/>
              </a:xfrm>
            </p:grpSpPr>
            <p:sp>
              <p:nvSpPr>
                <p:cNvPr id="137" name="Rounded Rectangle 136"/>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38" name="Rounded Rectangle 137"/>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Deploy Code</a:t>
                  </a:r>
                  <a:endParaRPr lang="en-GB" sz="600" dirty="0">
                    <a:solidFill>
                      <a:schemeClr val="tx1"/>
                    </a:solidFill>
                  </a:endParaRPr>
                </a:p>
              </p:txBody>
            </p:sp>
          </p:grpSp>
          <p:pic>
            <p:nvPicPr>
              <p:cNvPr id="13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 name="Group 98"/>
            <p:cNvGrpSpPr>
              <a:grpSpLocks/>
            </p:cNvGrpSpPr>
            <p:nvPr/>
          </p:nvGrpSpPr>
          <p:grpSpPr bwMode="auto">
            <a:xfrm>
              <a:off x="6287108" y="4436044"/>
              <a:ext cx="733373" cy="476101"/>
              <a:chOff x="4299869" y="1700808"/>
              <a:chExt cx="1280242" cy="580256"/>
            </a:xfrm>
          </p:grpSpPr>
          <p:grpSp>
            <p:nvGrpSpPr>
              <p:cNvPr id="124" name="Group 44"/>
              <p:cNvGrpSpPr>
                <a:grpSpLocks/>
              </p:cNvGrpSpPr>
              <p:nvPr/>
            </p:nvGrpSpPr>
            <p:grpSpPr bwMode="auto">
              <a:xfrm>
                <a:off x="4299869" y="1700808"/>
                <a:ext cx="1280242" cy="580256"/>
                <a:chOff x="3923928" y="1700808"/>
                <a:chExt cx="1656184" cy="749967"/>
              </a:xfrm>
            </p:grpSpPr>
            <p:sp>
              <p:nvSpPr>
                <p:cNvPr id="127" name="Rounded Rectangle 126"/>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28" name="Rounded Rectangle 127"/>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Run Test Harness</a:t>
                  </a:r>
                  <a:endParaRPr lang="en-GB" sz="600" dirty="0">
                    <a:solidFill>
                      <a:schemeClr val="tx1"/>
                    </a:solidFill>
                  </a:endParaRPr>
                </a:p>
              </p:txBody>
            </p:sp>
          </p:grpSp>
          <p:pic>
            <p:nvPicPr>
              <p:cNvPr id="12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 name="Group 99"/>
            <p:cNvGrpSpPr>
              <a:grpSpLocks/>
            </p:cNvGrpSpPr>
            <p:nvPr/>
          </p:nvGrpSpPr>
          <p:grpSpPr bwMode="auto">
            <a:xfrm>
              <a:off x="7119545" y="4436044"/>
              <a:ext cx="734852" cy="476101"/>
              <a:chOff x="4299869" y="1700808"/>
              <a:chExt cx="1280242" cy="580256"/>
            </a:xfrm>
          </p:grpSpPr>
          <p:grpSp>
            <p:nvGrpSpPr>
              <p:cNvPr id="119" name="Group 39"/>
              <p:cNvGrpSpPr>
                <a:grpSpLocks/>
              </p:cNvGrpSpPr>
              <p:nvPr/>
            </p:nvGrpSpPr>
            <p:grpSpPr bwMode="auto">
              <a:xfrm>
                <a:off x="4299869" y="1700808"/>
                <a:ext cx="1280242" cy="580256"/>
                <a:chOff x="3923928" y="1700808"/>
                <a:chExt cx="1656184" cy="749967"/>
              </a:xfrm>
            </p:grpSpPr>
            <p:sp>
              <p:nvSpPr>
                <p:cNvPr id="122" name="Rounded Rectangle 121"/>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23" name="Rounded Rectangle 122"/>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Perf Test</a:t>
                  </a:r>
                </a:p>
              </p:txBody>
            </p:sp>
          </p:grpSp>
          <p:pic>
            <p:nvPicPr>
              <p:cNvPr id="120"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 name="Group 100"/>
            <p:cNvGrpSpPr>
              <a:grpSpLocks/>
            </p:cNvGrpSpPr>
            <p:nvPr/>
          </p:nvGrpSpPr>
          <p:grpSpPr bwMode="auto">
            <a:xfrm>
              <a:off x="7119545" y="5042259"/>
              <a:ext cx="734852" cy="476101"/>
              <a:chOff x="4299869" y="1700808"/>
              <a:chExt cx="1280242" cy="580256"/>
            </a:xfrm>
          </p:grpSpPr>
          <p:grpSp>
            <p:nvGrpSpPr>
              <p:cNvPr id="114" name="Group 34"/>
              <p:cNvGrpSpPr>
                <a:grpSpLocks/>
              </p:cNvGrpSpPr>
              <p:nvPr/>
            </p:nvGrpSpPr>
            <p:grpSpPr bwMode="auto">
              <a:xfrm>
                <a:off x="4299869" y="1700808"/>
                <a:ext cx="1280242" cy="580256"/>
                <a:chOff x="3923928" y="1700808"/>
                <a:chExt cx="1656184" cy="749967"/>
              </a:xfrm>
            </p:grpSpPr>
            <p:sp>
              <p:nvSpPr>
                <p:cNvPr id="117" name="Rounded Rectangle 116"/>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8" name="Rounded Rectangle 117"/>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Security Test</a:t>
                  </a:r>
                </a:p>
              </p:txBody>
            </p:sp>
          </p:grpSp>
          <p:pic>
            <p:nvPicPr>
              <p:cNvPr id="11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Group 101"/>
            <p:cNvGrpSpPr>
              <a:grpSpLocks/>
            </p:cNvGrpSpPr>
            <p:nvPr/>
          </p:nvGrpSpPr>
          <p:grpSpPr bwMode="auto">
            <a:xfrm>
              <a:off x="7119545" y="5648474"/>
              <a:ext cx="734852" cy="476101"/>
              <a:chOff x="4299869" y="1700808"/>
              <a:chExt cx="1280242" cy="580256"/>
            </a:xfrm>
          </p:grpSpPr>
          <p:grpSp>
            <p:nvGrpSpPr>
              <p:cNvPr id="109" name="Group 29"/>
              <p:cNvGrpSpPr>
                <a:grpSpLocks/>
              </p:cNvGrpSpPr>
              <p:nvPr/>
            </p:nvGrpSpPr>
            <p:grpSpPr bwMode="auto">
              <a:xfrm>
                <a:off x="4299869" y="1700808"/>
                <a:ext cx="1280242" cy="580256"/>
                <a:chOff x="3923928" y="1700808"/>
                <a:chExt cx="1656184" cy="749967"/>
              </a:xfrm>
            </p:grpSpPr>
            <p:sp>
              <p:nvSpPr>
                <p:cNvPr id="112" name="Rounded Rectangle 111"/>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3" name="Rounded Rectangle 112"/>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Ops Test</a:t>
                  </a:r>
                </a:p>
              </p:txBody>
            </p:sp>
          </p:grpSp>
          <p:pic>
            <p:nvPicPr>
              <p:cNvPr id="110"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Group 102"/>
            <p:cNvGrpSpPr>
              <a:grpSpLocks/>
            </p:cNvGrpSpPr>
            <p:nvPr/>
          </p:nvGrpSpPr>
          <p:grpSpPr bwMode="auto">
            <a:xfrm>
              <a:off x="7935717" y="5045216"/>
              <a:ext cx="734852" cy="476101"/>
              <a:chOff x="4299869" y="1700808"/>
              <a:chExt cx="1280242" cy="580256"/>
            </a:xfrm>
          </p:grpSpPr>
          <p:grpSp>
            <p:nvGrpSpPr>
              <p:cNvPr id="104" name="Group 24"/>
              <p:cNvGrpSpPr>
                <a:grpSpLocks/>
              </p:cNvGrpSpPr>
              <p:nvPr/>
            </p:nvGrpSpPr>
            <p:grpSpPr bwMode="auto">
              <a:xfrm>
                <a:off x="4299869" y="1700808"/>
                <a:ext cx="1280242" cy="580256"/>
                <a:chOff x="3923928" y="1700808"/>
                <a:chExt cx="1656184" cy="749967"/>
              </a:xfrm>
            </p:grpSpPr>
            <p:sp>
              <p:nvSpPr>
                <p:cNvPr id="107" name="Rounded Rectangle 106"/>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08" name="Rounded Rectangle 107"/>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Prod deploy</a:t>
                  </a:r>
                </a:p>
              </p:txBody>
            </p:sp>
          </p:grpSp>
          <p:pic>
            <p:nvPicPr>
              <p:cNvPr id="10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9" name="Group 138"/>
          <p:cNvGrpSpPr>
            <a:grpSpLocks/>
          </p:cNvGrpSpPr>
          <p:nvPr/>
        </p:nvGrpSpPr>
        <p:grpSpPr bwMode="auto">
          <a:xfrm>
            <a:off x="4605230" y="3294615"/>
            <a:ext cx="733373" cy="476101"/>
            <a:chOff x="4299869" y="1700808"/>
            <a:chExt cx="1280242" cy="580256"/>
          </a:xfrm>
        </p:grpSpPr>
        <p:grpSp>
          <p:nvGrpSpPr>
            <p:cNvPr id="140" name="Group 59"/>
            <p:cNvGrpSpPr>
              <a:grpSpLocks/>
            </p:cNvGrpSpPr>
            <p:nvPr/>
          </p:nvGrpSpPr>
          <p:grpSpPr bwMode="auto">
            <a:xfrm>
              <a:off x="4299869" y="1700808"/>
              <a:ext cx="1280242" cy="580256"/>
              <a:chOff x="3923928" y="1700808"/>
              <a:chExt cx="1656184" cy="749967"/>
            </a:xfrm>
          </p:grpSpPr>
          <p:sp>
            <p:nvSpPr>
              <p:cNvPr id="143" name="Rounded Rectangle 142"/>
              <p:cNvSpPr/>
              <p:nvPr/>
            </p:nvSpPr>
            <p:spPr>
              <a:xfrm>
                <a:off x="3923928" y="1700808"/>
                <a:ext cx="1656184" cy="749967"/>
              </a:xfrm>
              <a:prstGeom prst="roundRect">
                <a:avLst>
                  <a:gd name="adj" fmla="val 5869"/>
                </a:avLst>
              </a:prstGeom>
              <a:solidFill>
                <a:schemeClr val="accent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44" name="Rounded Rectangle 143"/>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Test Harness</a:t>
                </a:r>
              </a:p>
            </p:txBody>
          </p:sp>
        </p:grpSp>
        <p:pic>
          <p:nvPicPr>
            <p:cNvPr id="14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5" name="Group 144"/>
          <p:cNvGrpSpPr/>
          <p:nvPr/>
        </p:nvGrpSpPr>
        <p:grpSpPr>
          <a:xfrm>
            <a:off x="2120487" y="3294615"/>
            <a:ext cx="2370154" cy="476101"/>
            <a:chOff x="2120487" y="4436044"/>
            <a:chExt cx="2370154" cy="476101"/>
          </a:xfrm>
        </p:grpSpPr>
        <p:grpSp>
          <p:nvGrpSpPr>
            <p:cNvPr id="146" name="Group 145"/>
            <p:cNvGrpSpPr>
              <a:grpSpLocks/>
            </p:cNvGrpSpPr>
            <p:nvPr/>
          </p:nvGrpSpPr>
          <p:grpSpPr bwMode="auto">
            <a:xfrm>
              <a:off x="2120487" y="4436044"/>
              <a:ext cx="734851" cy="476101"/>
              <a:chOff x="4299869" y="1700808"/>
              <a:chExt cx="1280242" cy="580256"/>
            </a:xfrm>
          </p:grpSpPr>
          <p:grpSp>
            <p:nvGrpSpPr>
              <p:cNvPr id="159" name="Group 74"/>
              <p:cNvGrpSpPr>
                <a:grpSpLocks/>
              </p:cNvGrpSpPr>
              <p:nvPr/>
            </p:nvGrpSpPr>
            <p:grpSpPr bwMode="auto">
              <a:xfrm>
                <a:off x="4299869" y="1700808"/>
                <a:ext cx="1280242" cy="580256"/>
                <a:chOff x="3923928" y="1700808"/>
                <a:chExt cx="1656184" cy="749967"/>
              </a:xfrm>
            </p:grpSpPr>
            <p:sp>
              <p:nvSpPr>
                <p:cNvPr id="162" name="Rounded Rectangle 161"/>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63" name="Rounded Rectangle 162"/>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Package</a:t>
                  </a:r>
                  <a:endParaRPr lang="en-GB" sz="600" dirty="0">
                    <a:solidFill>
                      <a:schemeClr val="tx1"/>
                    </a:solidFill>
                  </a:endParaRPr>
                </a:p>
              </p:txBody>
            </p:sp>
          </p:grpSp>
          <p:pic>
            <p:nvPicPr>
              <p:cNvPr id="160"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7" name="Group 146"/>
            <p:cNvGrpSpPr>
              <a:grpSpLocks/>
            </p:cNvGrpSpPr>
            <p:nvPr/>
          </p:nvGrpSpPr>
          <p:grpSpPr bwMode="auto">
            <a:xfrm>
              <a:off x="2954403" y="4436044"/>
              <a:ext cx="733373" cy="476101"/>
              <a:chOff x="4299869" y="1700808"/>
              <a:chExt cx="1280242" cy="580256"/>
            </a:xfrm>
          </p:grpSpPr>
          <p:grpSp>
            <p:nvGrpSpPr>
              <p:cNvPr id="154" name="Group 69"/>
              <p:cNvGrpSpPr>
                <a:grpSpLocks/>
              </p:cNvGrpSpPr>
              <p:nvPr/>
            </p:nvGrpSpPr>
            <p:grpSpPr bwMode="auto">
              <a:xfrm>
                <a:off x="4299869" y="1700808"/>
                <a:ext cx="1280242" cy="580256"/>
                <a:chOff x="3923928" y="1700808"/>
                <a:chExt cx="1656184" cy="749967"/>
              </a:xfrm>
            </p:grpSpPr>
            <p:sp>
              <p:nvSpPr>
                <p:cNvPr id="157" name="Rounded Rectangle 156"/>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58" name="Rounded Rectangle 157"/>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Deploy Code</a:t>
                  </a:r>
                </a:p>
              </p:txBody>
            </p:sp>
          </p:grpSp>
          <p:pic>
            <p:nvPicPr>
              <p:cNvPr id="15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8" name="Group 147"/>
            <p:cNvGrpSpPr>
              <a:grpSpLocks/>
            </p:cNvGrpSpPr>
            <p:nvPr/>
          </p:nvGrpSpPr>
          <p:grpSpPr bwMode="auto">
            <a:xfrm>
              <a:off x="3757268" y="4436044"/>
              <a:ext cx="733373" cy="476101"/>
              <a:chOff x="4299869" y="1700808"/>
              <a:chExt cx="1280242" cy="580256"/>
            </a:xfrm>
          </p:grpSpPr>
          <p:grpSp>
            <p:nvGrpSpPr>
              <p:cNvPr id="149" name="Group 64"/>
              <p:cNvGrpSpPr>
                <a:grpSpLocks/>
              </p:cNvGrpSpPr>
              <p:nvPr/>
            </p:nvGrpSpPr>
            <p:grpSpPr bwMode="auto">
              <a:xfrm>
                <a:off x="4299869" y="1700808"/>
                <a:ext cx="1280242" cy="580256"/>
                <a:chOff x="3923928" y="1700808"/>
                <a:chExt cx="1656184" cy="749967"/>
              </a:xfrm>
            </p:grpSpPr>
            <p:sp>
              <p:nvSpPr>
                <p:cNvPr id="152" name="Rounded Rectangle 151"/>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53" name="Rounded Rectangle 152"/>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Load Test Data</a:t>
                  </a:r>
                </a:p>
              </p:txBody>
            </p:sp>
          </p:grpSp>
          <p:pic>
            <p:nvPicPr>
              <p:cNvPr id="150"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4" name="Group 163"/>
          <p:cNvGrpSpPr>
            <a:grpSpLocks/>
          </p:cNvGrpSpPr>
          <p:nvPr/>
        </p:nvGrpSpPr>
        <p:grpSpPr bwMode="auto">
          <a:xfrm>
            <a:off x="1288050" y="2685442"/>
            <a:ext cx="733373" cy="474623"/>
            <a:chOff x="4299869" y="1700808"/>
            <a:chExt cx="1280242" cy="580256"/>
          </a:xfrm>
        </p:grpSpPr>
        <p:grpSp>
          <p:nvGrpSpPr>
            <p:cNvPr id="165" name="Group 89"/>
            <p:cNvGrpSpPr>
              <a:grpSpLocks/>
            </p:cNvGrpSpPr>
            <p:nvPr/>
          </p:nvGrpSpPr>
          <p:grpSpPr bwMode="auto">
            <a:xfrm>
              <a:off x="4299869" y="1700808"/>
              <a:ext cx="1280242" cy="580256"/>
              <a:chOff x="3923928" y="1700808"/>
              <a:chExt cx="1656184" cy="749967"/>
            </a:xfrm>
          </p:grpSpPr>
          <p:sp>
            <p:nvSpPr>
              <p:cNvPr id="168" name="Rounded Rectangle 167"/>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69" name="Rounded Rectangle 168"/>
              <p:cNvSpPr/>
              <p:nvPr/>
            </p:nvSpPr>
            <p:spPr>
              <a:xfrm>
                <a:off x="3977353" y="1740527"/>
                <a:ext cx="1549333" cy="252325"/>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Compile </a:t>
                </a:r>
              </a:p>
            </p:txBody>
          </p:sp>
        </p:grpSp>
        <p:pic>
          <p:nvPicPr>
            <p:cNvPr id="166"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0" name="Group 169"/>
          <p:cNvGrpSpPr>
            <a:grpSpLocks/>
          </p:cNvGrpSpPr>
          <p:nvPr/>
        </p:nvGrpSpPr>
        <p:grpSpPr bwMode="auto">
          <a:xfrm>
            <a:off x="1288050" y="3291658"/>
            <a:ext cx="733373" cy="476101"/>
            <a:chOff x="4299869" y="1700808"/>
            <a:chExt cx="1280242" cy="580256"/>
          </a:xfrm>
        </p:grpSpPr>
        <p:grpSp>
          <p:nvGrpSpPr>
            <p:cNvPr id="171" name="Group 84"/>
            <p:cNvGrpSpPr>
              <a:grpSpLocks/>
            </p:cNvGrpSpPr>
            <p:nvPr/>
          </p:nvGrpSpPr>
          <p:grpSpPr bwMode="auto">
            <a:xfrm>
              <a:off x="4299869" y="1700808"/>
              <a:ext cx="1280242" cy="580256"/>
              <a:chOff x="3923928" y="1700808"/>
              <a:chExt cx="1656184" cy="749967"/>
            </a:xfrm>
          </p:grpSpPr>
          <p:sp>
            <p:nvSpPr>
              <p:cNvPr id="174" name="Rounded Rectangle 173"/>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75" name="Rounded Rectangle 174"/>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Sonar Code Analysis</a:t>
                </a:r>
              </a:p>
            </p:txBody>
          </p:sp>
        </p:grpSp>
        <p:pic>
          <p:nvPicPr>
            <p:cNvPr id="17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6" name="Group 175"/>
          <p:cNvGrpSpPr>
            <a:grpSpLocks/>
          </p:cNvGrpSpPr>
          <p:nvPr/>
        </p:nvGrpSpPr>
        <p:grpSpPr bwMode="auto">
          <a:xfrm>
            <a:off x="1286572" y="3897873"/>
            <a:ext cx="734851" cy="476101"/>
            <a:chOff x="4299869" y="1700808"/>
            <a:chExt cx="1280242" cy="580256"/>
          </a:xfrm>
        </p:grpSpPr>
        <p:grpSp>
          <p:nvGrpSpPr>
            <p:cNvPr id="177" name="Group 79"/>
            <p:cNvGrpSpPr>
              <a:grpSpLocks/>
            </p:cNvGrpSpPr>
            <p:nvPr/>
          </p:nvGrpSpPr>
          <p:grpSpPr bwMode="auto">
            <a:xfrm>
              <a:off x="4299869" y="1700808"/>
              <a:ext cx="1280242" cy="580256"/>
              <a:chOff x="3923928" y="1700808"/>
              <a:chExt cx="1656184" cy="749967"/>
            </a:xfrm>
          </p:grpSpPr>
          <p:sp>
            <p:nvSpPr>
              <p:cNvPr id="180" name="Rounded Rectangle 179"/>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81" name="Rounded Rectangle 180"/>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Unit Tests</a:t>
                </a:r>
              </a:p>
            </p:txBody>
          </p:sp>
        </p:grpSp>
        <p:pic>
          <p:nvPicPr>
            <p:cNvPr id="178"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2" name="Group 181"/>
          <p:cNvGrpSpPr>
            <a:grpSpLocks/>
          </p:cNvGrpSpPr>
          <p:nvPr/>
        </p:nvGrpSpPr>
        <p:grpSpPr bwMode="auto">
          <a:xfrm>
            <a:off x="455613" y="3291658"/>
            <a:ext cx="718587" cy="476101"/>
            <a:chOff x="4479190" y="5553343"/>
            <a:chExt cx="1656184" cy="749967"/>
          </a:xfrm>
        </p:grpSpPr>
        <p:sp>
          <p:nvSpPr>
            <p:cNvPr id="183" name="Rounded Rectangle 182"/>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500" dirty="0">
                <a:solidFill>
                  <a:schemeClr val="tx1"/>
                </a:solidFill>
              </a:endParaRPr>
            </a:p>
            <a:p>
              <a:pPr algn="ctr">
                <a:lnSpc>
                  <a:spcPct val="90000"/>
                </a:lnSpc>
                <a:defRPr/>
              </a:pPr>
              <a:r>
                <a:rPr lang="en-GB" sz="500" dirty="0">
                  <a:solidFill>
                    <a:schemeClr val="tx1"/>
                  </a:solidFill>
                </a:rPr>
                <a:t>Committer: jdoe</a:t>
              </a:r>
              <a:br>
                <a:rPr lang="en-GB" sz="500" dirty="0">
                  <a:solidFill>
                    <a:schemeClr val="tx1"/>
                  </a:solidFill>
                </a:rPr>
              </a:br>
              <a:r>
                <a:rPr lang="en-GB" sz="500" dirty="0">
                  <a:solidFill>
                    <a:schemeClr val="tx1"/>
                  </a:solidFill>
                </a:rPr>
                <a:t>Story:25</a:t>
              </a:r>
            </a:p>
          </p:txBody>
        </p:sp>
        <p:sp>
          <p:nvSpPr>
            <p:cNvPr id="184" name="Rounded Rectangle 183"/>
            <p:cNvSpPr/>
            <p:nvPr/>
          </p:nvSpPr>
          <p:spPr>
            <a:xfrm>
              <a:off x="4533715" y="5593136"/>
              <a:ext cx="1547135"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Commit ID: 113</a:t>
              </a:r>
            </a:p>
          </p:txBody>
        </p:sp>
      </p:grpSp>
      <p:grpSp>
        <p:nvGrpSpPr>
          <p:cNvPr id="11" name="Group 10"/>
          <p:cNvGrpSpPr/>
          <p:nvPr/>
        </p:nvGrpSpPr>
        <p:grpSpPr>
          <a:xfrm>
            <a:off x="405340" y="2632624"/>
            <a:ext cx="828000" cy="1350974"/>
            <a:chOff x="405340" y="2632624"/>
            <a:chExt cx="828000" cy="1350974"/>
          </a:xfrm>
        </p:grpSpPr>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4379" y="2632624"/>
              <a:ext cx="760889" cy="315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5" name="Rectangle 184"/>
            <p:cNvSpPr/>
            <p:nvPr/>
          </p:nvSpPr>
          <p:spPr>
            <a:xfrm>
              <a:off x="405340" y="3125986"/>
              <a:ext cx="828000" cy="85761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15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0-#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9"/>
                                        </p:tgtEl>
                                        <p:attrNameLst>
                                          <p:attrName>style.visibility</p:attrName>
                                        </p:attrNameLst>
                                      </p:cBhvr>
                                      <p:to>
                                        <p:strVal val="visible"/>
                                      </p:to>
                                    </p:set>
                                    <p:anim calcmode="lin" valueType="num">
                                      <p:cBhvr additive="base">
                                        <p:cTn id="11" dur="500" fill="hold"/>
                                        <p:tgtEl>
                                          <p:spTgt spid="139"/>
                                        </p:tgtEl>
                                        <p:attrNameLst>
                                          <p:attrName>ppt_x</p:attrName>
                                        </p:attrNameLst>
                                      </p:cBhvr>
                                      <p:tavLst>
                                        <p:tav tm="0">
                                          <p:val>
                                            <p:strVal val="0-#ppt_w/2"/>
                                          </p:val>
                                        </p:tav>
                                        <p:tav tm="100000">
                                          <p:val>
                                            <p:strVal val="#ppt_x"/>
                                          </p:val>
                                        </p:tav>
                                      </p:tavLst>
                                    </p:anim>
                                    <p:anim calcmode="lin" valueType="num">
                                      <p:cBhvr additive="base">
                                        <p:cTn id="12" dur="500" fill="hold"/>
                                        <p:tgtEl>
                                          <p:spTgt spid="139"/>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500" fill="hold"/>
                                        <p:tgtEl>
                                          <p:spTgt spid="96"/>
                                        </p:tgtEl>
                                        <p:attrNameLst>
                                          <p:attrName>ppt_x</p:attrName>
                                        </p:attrNameLst>
                                      </p:cBhvr>
                                      <p:tavLst>
                                        <p:tav tm="0">
                                          <p:val>
                                            <p:strVal val="0-#ppt_w/2"/>
                                          </p:val>
                                        </p:tav>
                                        <p:tav tm="100000">
                                          <p:val>
                                            <p:strVal val="#ppt_x"/>
                                          </p:val>
                                        </p:tav>
                                      </p:tavLst>
                                    </p:anim>
                                    <p:anim calcmode="lin" valueType="num">
                                      <p:cBhvr additive="base">
                                        <p:cTn id="16"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Inspiration from </a:t>
            </a:r>
            <a:r>
              <a:rPr lang="en-GB" dirty="0" smtClean="0"/>
              <a:t>Developers: Continuous Integration</a:t>
            </a:r>
            <a:endParaRPr lang="en-GB" dirty="0"/>
          </a:p>
        </p:txBody>
      </p:sp>
      <p:sp>
        <p:nvSpPr>
          <p:cNvPr id="2" name="Footer Placeholder 1"/>
          <p:cNvSpPr>
            <a:spLocks noGrp="1"/>
          </p:cNvSpPr>
          <p:nvPr>
            <p:ph type="ftr" sz="quarter" idx="12"/>
          </p:nvPr>
        </p:nvSpPr>
        <p:spPr/>
        <p:txBody>
          <a:bodyPr/>
          <a:lstStyle/>
          <a:p>
            <a:r>
              <a:rPr lang="en-US" smtClean="0"/>
              <a:t>Copyright © 2016 Accenture  All rights reserved.</a:t>
            </a:r>
            <a:endParaRPr lang="en-AU" dirty="0"/>
          </a:p>
        </p:txBody>
      </p:sp>
      <p:sp>
        <p:nvSpPr>
          <p:cNvPr id="3" name="Slide Number Placeholder 2"/>
          <p:cNvSpPr>
            <a:spLocks noGrp="1"/>
          </p:cNvSpPr>
          <p:nvPr>
            <p:ph type="sldNum" sz="quarter" idx="13"/>
          </p:nvPr>
        </p:nvSpPr>
        <p:spPr/>
        <p:txBody>
          <a:bodyPr/>
          <a:lstStyle/>
          <a:p>
            <a:pPr>
              <a:defRPr/>
            </a:pPr>
            <a:r>
              <a:rPr lang="en-US" smtClean="0"/>
              <a:t>Page </a:t>
            </a:r>
            <a:fld id="{90CBDC3A-D49F-4631-A8C7-55D59B33E5FA}" type="slidenum">
              <a:rPr lang="en-US" smtClean="0"/>
              <a:pPr>
                <a:defRPr/>
              </a:pPr>
              <a:t>11</a:t>
            </a:fld>
            <a:endParaRPr lang="en-US" dirty="0"/>
          </a:p>
        </p:txBody>
      </p:sp>
      <p:grpSp>
        <p:nvGrpSpPr>
          <p:cNvPr id="5" name="Group 4"/>
          <p:cNvGrpSpPr/>
          <p:nvPr/>
        </p:nvGrpSpPr>
        <p:grpSpPr>
          <a:xfrm>
            <a:off x="433913" y="1959298"/>
            <a:ext cx="1656000" cy="2468215"/>
            <a:chOff x="433913" y="1959298"/>
            <a:chExt cx="1656000" cy="2468215"/>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11" y="1959298"/>
              <a:ext cx="693332" cy="715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3" name="Rectangle 172"/>
            <p:cNvSpPr/>
            <p:nvPr/>
          </p:nvSpPr>
          <p:spPr>
            <a:xfrm>
              <a:off x="433913" y="2657475"/>
              <a:ext cx="1656000" cy="1770038"/>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5453192" y="3294615"/>
            <a:ext cx="3217377" cy="1688531"/>
            <a:chOff x="5453192" y="4436044"/>
            <a:chExt cx="3217377" cy="1688531"/>
          </a:xfrm>
        </p:grpSpPr>
        <p:grpSp>
          <p:nvGrpSpPr>
            <p:cNvPr id="176" name="Group 175"/>
            <p:cNvGrpSpPr>
              <a:grpSpLocks/>
            </p:cNvGrpSpPr>
            <p:nvPr/>
          </p:nvGrpSpPr>
          <p:grpSpPr bwMode="auto">
            <a:xfrm>
              <a:off x="5453192" y="4436044"/>
              <a:ext cx="734851" cy="476101"/>
              <a:chOff x="4299869" y="1700808"/>
              <a:chExt cx="1280242" cy="580256"/>
            </a:xfrm>
          </p:grpSpPr>
          <p:grpSp>
            <p:nvGrpSpPr>
              <p:cNvPr id="207" name="Group 54"/>
              <p:cNvGrpSpPr>
                <a:grpSpLocks/>
              </p:cNvGrpSpPr>
              <p:nvPr/>
            </p:nvGrpSpPr>
            <p:grpSpPr bwMode="auto">
              <a:xfrm>
                <a:off x="4299869" y="1700808"/>
                <a:ext cx="1280242" cy="580256"/>
                <a:chOff x="3923928" y="1700808"/>
                <a:chExt cx="1656184" cy="749967"/>
              </a:xfrm>
            </p:grpSpPr>
            <p:sp>
              <p:nvSpPr>
                <p:cNvPr id="210" name="Rounded Rectangle 209"/>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11" name="Rounded Rectangle 210"/>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Deploy Code</a:t>
                  </a:r>
                  <a:endParaRPr lang="en-GB" sz="600" dirty="0">
                    <a:solidFill>
                      <a:schemeClr val="tx1"/>
                    </a:solidFill>
                  </a:endParaRPr>
                </a:p>
              </p:txBody>
            </p:sp>
          </p:grpSp>
          <p:pic>
            <p:nvPicPr>
              <p:cNvPr id="208"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7" name="Group 176"/>
            <p:cNvGrpSpPr>
              <a:grpSpLocks/>
            </p:cNvGrpSpPr>
            <p:nvPr/>
          </p:nvGrpSpPr>
          <p:grpSpPr bwMode="auto">
            <a:xfrm>
              <a:off x="6287108" y="4436044"/>
              <a:ext cx="733373" cy="476101"/>
              <a:chOff x="4299869" y="1700808"/>
              <a:chExt cx="1280242" cy="580256"/>
            </a:xfrm>
          </p:grpSpPr>
          <p:grpSp>
            <p:nvGrpSpPr>
              <p:cNvPr id="202" name="Group 44"/>
              <p:cNvGrpSpPr>
                <a:grpSpLocks/>
              </p:cNvGrpSpPr>
              <p:nvPr/>
            </p:nvGrpSpPr>
            <p:grpSpPr bwMode="auto">
              <a:xfrm>
                <a:off x="4299869" y="1700808"/>
                <a:ext cx="1280242" cy="580256"/>
                <a:chOff x="3923928" y="1700808"/>
                <a:chExt cx="1656184" cy="749967"/>
              </a:xfrm>
            </p:grpSpPr>
            <p:sp>
              <p:nvSpPr>
                <p:cNvPr id="205" name="Rounded Rectangle 204"/>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06" name="Rounded Rectangle 205"/>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Run Test Harness</a:t>
                  </a:r>
                  <a:endParaRPr lang="en-GB" sz="600" dirty="0">
                    <a:solidFill>
                      <a:schemeClr val="tx1"/>
                    </a:solidFill>
                  </a:endParaRPr>
                </a:p>
              </p:txBody>
            </p:sp>
          </p:grpSp>
          <p:pic>
            <p:nvPicPr>
              <p:cNvPr id="20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8" name="Group 177"/>
            <p:cNvGrpSpPr>
              <a:grpSpLocks/>
            </p:cNvGrpSpPr>
            <p:nvPr/>
          </p:nvGrpSpPr>
          <p:grpSpPr bwMode="auto">
            <a:xfrm>
              <a:off x="7119545" y="4436044"/>
              <a:ext cx="734852" cy="476101"/>
              <a:chOff x="4299869" y="1700808"/>
              <a:chExt cx="1280242" cy="580256"/>
            </a:xfrm>
          </p:grpSpPr>
          <p:grpSp>
            <p:nvGrpSpPr>
              <p:cNvPr id="197" name="Group 39"/>
              <p:cNvGrpSpPr>
                <a:grpSpLocks/>
              </p:cNvGrpSpPr>
              <p:nvPr/>
            </p:nvGrpSpPr>
            <p:grpSpPr bwMode="auto">
              <a:xfrm>
                <a:off x="4299869" y="1700808"/>
                <a:ext cx="1280242" cy="580256"/>
                <a:chOff x="3923928" y="1700808"/>
                <a:chExt cx="1656184" cy="749967"/>
              </a:xfrm>
            </p:grpSpPr>
            <p:sp>
              <p:nvSpPr>
                <p:cNvPr id="200" name="Rounded Rectangle 199"/>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01" name="Rounded Rectangle 200"/>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Perf Test</a:t>
                  </a:r>
                </a:p>
              </p:txBody>
            </p:sp>
          </p:grpSp>
          <p:pic>
            <p:nvPicPr>
              <p:cNvPr id="198"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 name="Group 178"/>
            <p:cNvGrpSpPr>
              <a:grpSpLocks/>
            </p:cNvGrpSpPr>
            <p:nvPr/>
          </p:nvGrpSpPr>
          <p:grpSpPr bwMode="auto">
            <a:xfrm>
              <a:off x="7119545" y="5042259"/>
              <a:ext cx="734852" cy="476101"/>
              <a:chOff x="4299869" y="1700808"/>
              <a:chExt cx="1280242" cy="580256"/>
            </a:xfrm>
          </p:grpSpPr>
          <p:grpSp>
            <p:nvGrpSpPr>
              <p:cNvPr id="192" name="Group 34"/>
              <p:cNvGrpSpPr>
                <a:grpSpLocks/>
              </p:cNvGrpSpPr>
              <p:nvPr/>
            </p:nvGrpSpPr>
            <p:grpSpPr bwMode="auto">
              <a:xfrm>
                <a:off x="4299869" y="1700808"/>
                <a:ext cx="1280242" cy="580256"/>
                <a:chOff x="3923928" y="1700808"/>
                <a:chExt cx="1656184" cy="749967"/>
              </a:xfrm>
            </p:grpSpPr>
            <p:sp>
              <p:nvSpPr>
                <p:cNvPr id="195" name="Rounded Rectangle 194"/>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96" name="Rounded Rectangle 195"/>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Security Test</a:t>
                  </a:r>
                </a:p>
              </p:txBody>
            </p:sp>
          </p:grpSp>
          <p:pic>
            <p:nvPicPr>
              <p:cNvPr id="19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0" name="Group 179"/>
            <p:cNvGrpSpPr>
              <a:grpSpLocks/>
            </p:cNvGrpSpPr>
            <p:nvPr/>
          </p:nvGrpSpPr>
          <p:grpSpPr bwMode="auto">
            <a:xfrm>
              <a:off x="7119545" y="5648474"/>
              <a:ext cx="734852" cy="476101"/>
              <a:chOff x="4299869" y="1700808"/>
              <a:chExt cx="1280242" cy="580256"/>
            </a:xfrm>
          </p:grpSpPr>
          <p:grpSp>
            <p:nvGrpSpPr>
              <p:cNvPr id="187" name="Group 29"/>
              <p:cNvGrpSpPr>
                <a:grpSpLocks/>
              </p:cNvGrpSpPr>
              <p:nvPr/>
            </p:nvGrpSpPr>
            <p:grpSpPr bwMode="auto">
              <a:xfrm>
                <a:off x="4299869" y="1700808"/>
                <a:ext cx="1280242" cy="580256"/>
                <a:chOff x="3923928" y="1700808"/>
                <a:chExt cx="1656184" cy="749967"/>
              </a:xfrm>
            </p:grpSpPr>
            <p:sp>
              <p:nvSpPr>
                <p:cNvPr id="190" name="Rounded Rectangle 189"/>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91" name="Rounded Rectangle 190"/>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Ops Test</a:t>
                  </a:r>
                </a:p>
              </p:txBody>
            </p:sp>
          </p:grpSp>
          <p:pic>
            <p:nvPicPr>
              <p:cNvPr id="188"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 name="Group 180"/>
            <p:cNvGrpSpPr>
              <a:grpSpLocks/>
            </p:cNvGrpSpPr>
            <p:nvPr/>
          </p:nvGrpSpPr>
          <p:grpSpPr bwMode="auto">
            <a:xfrm>
              <a:off x="7935717" y="5045216"/>
              <a:ext cx="734852" cy="476101"/>
              <a:chOff x="4299869" y="1700808"/>
              <a:chExt cx="1280242" cy="580256"/>
            </a:xfrm>
          </p:grpSpPr>
          <p:grpSp>
            <p:nvGrpSpPr>
              <p:cNvPr id="182" name="Group 24"/>
              <p:cNvGrpSpPr>
                <a:grpSpLocks/>
              </p:cNvGrpSpPr>
              <p:nvPr/>
            </p:nvGrpSpPr>
            <p:grpSpPr bwMode="auto">
              <a:xfrm>
                <a:off x="4299869" y="1700808"/>
                <a:ext cx="1280242" cy="580256"/>
                <a:chOff x="3923928" y="1700808"/>
                <a:chExt cx="1656184" cy="749967"/>
              </a:xfrm>
            </p:grpSpPr>
            <p:sp>
              <p:nvSpPr>
                <p:cNvPr id="185" name="Rounded Rectangle 184"/>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86" name="Rounded Rectangle 185"/>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Prod deploy</a:t>
                  </a:r>
                </a:p>
              </p:txBody>
            </p:sp>
          </p:grpSp>
          <p:pic>
            <p:nvPicPr>
              <p:cNvPr id="18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12" name="Group 211"/>
          <p:cNvGrpSpPr>
            <a:grpSpLocks/>
          </p:cNvGrpSpPr>
          <p:nvPr/>
        </p:nvGrpSpPr>
        <p:grpSpPr bwMode="auto">
          <a:xfrm>
            <a:off x="4605230" y="3294615"/>
            <a:ext cx="733373" cy="476101"/>
            <a:chOff x="4299869" y="1700808"/>
            <a:chExt cx="1280242" cy="580256"/>
          </a:xfrm>
        </p:grpSpPr>
        <p:grpSp>
          <p:nvGrpSpPr>
            <p:cNvPr id="213" name="Group 59"/>
            <p:cNvGrpSpPr>
              <a:grpSpLocks/>
            </p:cNvGrpSpPr>
            <p:nvPr/>
          </p:nvGrpSpPr>
          <p:grpSpPr bwMode="auto">
            <a:xfrm>
              <a:off x="4299869" y="1700808"/>
              <a:ext cx="1280242" cy="580256"/>
              <a:chOff x="3923928" y="1700808"/>
              <a:chExt cx="1656184" cy="749967"/>
            </a:xfrm>
          </p:grpSpPr>
          <p:sp>
            <p:nvSpPr>
              <p:cNvPr id="216" name="Rounded Rectangle 215"/>
              <p:cNvSpPr/>
              <p:nvPr/>
            </p:nvSpPr>
            <p:spPr>
              <a:xfrm>
                <a:off x="3923928" y="1700808"/>
                <a:ext cx="1656184" cy="749967"/>
              </a:xfrm>
              <a:prstGeom prst="roundRect">
                <a:avLst>
                  <a:gd name="adj" fmla="val 5869"/>
                </a:avLst>
              </a:prstGeom>
              <a:solidFill>
                <a:schemeClr val="accent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17" name="Rounded Rectangle 216"/>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Test Harness</a:t>
                </a:r>
              </a:p>
            </p:txBody>
          </p:sp>
        </p:grpSp>
        <p:pic>
          <p:nvPicPr>
            <p:cNvPr id="214"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2120487" y="3294615"/>
            <a:ext cx="2370154" cy="476101"/>
            <a:chOff x="2120487" y="4436044"/>
            <a:chExt cx="2370154" cy="476101"/>
          </a:xfrm>
        </p:grpSpPr>
        <p:grpSp>
          <p:nvGrpSpPr>
            <p:cNvPr id="219" name="Group 218"/>
            <p:cNvGrpSpPr>
              <a:grpSpLocks/>
            </p:cNvGrpSpPr>
            <p:nvPr/>
          </p:nvGrpSpPr>
          <p:grpSpPr bwMode="auto">
            <a:xfrm>
              <a:off x="2120487" y="4436044"/>
              <a:ext cx="734851" cy="476101"/>
              <a:chOff x="4299869" y="1700808"/>
              <a:chExt cx="1280242" cy="580256"/>
            </a:xfrm>
          </p:grpSpPr>
          <p:grpSp>
            <p:nvGrpSpPr>
              <p:cNvPr id="232" name="Group 74"/>
              <p:cNvGrpSpPr>
                <a:grpSpLocks/>
              </p:cNvGrpSpPr>
              <p:nvPr/>
            </p:nvGrpSpPr>
            <p:grpSpPr bwMode="auto">
              <a:xfrm>
                <a:off x="4299869" y="1700808"/>
                <a:ext cx="1280242" cy="580256"/>
                <a:chOff x="3923928" y="1700808"/>
                <a:chExt cx="1656184" cy="749967"/>
              </a:xfrm>
            </p:grpSpPr>
            <p:sp>
              <p:nvSpPr>
                <p:cNvPr id="235" name="Rounded Rectangle 234"/>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36" name="Rounded Rectangle 235"/>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Package</a:t>
                  </a:r>
                  <a:endParaRPr lang="en-GB" sz="600" dirty="0">
                    <a:solidFill>
                      <a:schemeClr val="tx1"/>
                    </a:solidFill>
                  </a:endParaRPr>
                </a:p>
              </p:txBody>
            </p:sp>
          </p:grpSp>
          <p:pic>
            <p:nvPicPr>
              <p:cNvPr id="23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a:grpSpLocks/>
            </p:cNvGrpSpPr>
            <p:nvPr/>
          </p:nvGrpSpPr>
          <p:grpSpPr bwMode="auto">
            <a:xfrm>
              <a:off x="2954403" y="4436044"/>
              <a:ext cx="733373" cy="476101"/>
              <a:chOff x="4299869" y="1700808"/>
              <a:chExt cx="1280242" cy="580256"/>
            </a:xfrm>
          </p:grpSpPr>
          <p:grpSp>
            <p:nvGrpSpPr>
              <p:cNvPr id="227" name="Group 69"/>
              <p:cNvGrpSpPr>
                <a:grpSpLocks/>
              </p:cNvGrpSpPr>
              <p:nvPr/>
            </p:nvGrpSpPr>
            <p:grpSpPr bwMode="auto">
              <a:xfrm>
                <a:off x="4299869" y="1700808"/>
                <a:ext cx="1280242" cy="580256"/>
                <a:chOff x="3923928" y="1700808"/>
                <a:chExt cx="1656184" cy="749967"/>
              </a:xfrm>
            </p:grpSpPr>
            <p:sp>
              <p:nvSpPr>
                <p:cNvPr id="230" name="Rounded Rectangle 229"/>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31" name="Rounded Rectangle 230"/>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Deploy Code</a:t>
                  </a:r>
                </a:p>
              </p:txBody>
            </p:sp>
          </p:grpSp>
          <p:pic>
            <p:nvPicPr>
              <p:cNvPr id="228"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 name="Group 220"/>
            <p:cNvGrpSpPr>
              <a:grpSpLocks/>
            </p:cNvGrpSpPr>
            <p:nvPr/>
          </p:nvGrpSpPr>
          <p:grpSpPr bwMode="auto">
            <a:xfrm>
              <a:off x="3757268" y="4436044"/>
              <a:ext cx="733373" cy="476101"/>
              <a:chOff x="4299869" y="1700808"/>
              <a:chExt cx="1280242" cy="580256"/>
            </a:xfrm>
          </p:grpSpPr>
          <p:grpSp>
            <p:nvGrpSpPr>
              <p:cNvPr id="222" name="Group 64"/>
              <p:cNvGrpSpPr>
                <a:grpSpLocks/>
              </p:cNvGrpSpPr>
              <p:nvPr/>
            </p:nvGrpSpPr>
            <p:grpSpPr bwMode="auto">
              <a:xfrm>
                <a:off x="4299869" y="1700808"/>
                <a:ext cx="1280242" cy="580256"/>
                <a:chOff x="3923928" y="1700808"/>
                <a:chExt cx="1656184" cy="749967"/>
              </a:xfrm>
            </p:grpSpPr>
            <p:sp>
              <p:nvSpPr>
                <p:cNvPr id="225" name="Rounded Rectangle 224"/>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26" name="Rounded Rectangle 225"/>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Load Test Data</a:t>
                  </a:r>
                </a:p>
              </p:txBody>
            </p:sp>
          </p:grpSp>
          <p:pic>
            <p:nvPicPr>
              <p:cNvPr id="22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37" name="Group 236"/>
          <p:cNvGrpSpPr>
            <a:grpSpLocks/>
          </p:cNvGrpSpPr>
          <p:nvPr/>
        </p:nvGrpSpPr>
        <p:grpSpPr bwMode="auto">
          <a:xfrm>
            <a:off x="1288050" y="2685442"/>
            <a:ext cx="733373" cy="474623"/>
            <a:chOff x="4299869" y="1700808"/>
            <a:chExt cx="1280242" cy="580256"/>
          </a:xfrm>
        </p:grpSpPr>
        <p:grpSp>
          <p:nvGrpSpPr>
            <p:cNvPr id="238" name="Group 89"/>
            <p:cNvGrpSpPr>
              <a:grpSpLocks/>
            </p:cNvGrpSpPr>
            <p:nvPr/>
          </p:nvGrpSpPr>
          <p:grpSpPr bwMode="auto">
            <a:xfrm>
              <a:off x="4299869" y="1700808"/>
              <a:ext cx="1280242" cy="580256"/>
              <a:chOff x="3923928" y="1700808"/>
              <a:chExt cx="1656184" cy="749967"/>
            </a:xfrm>
          </p:grpSpPr>
          <p:sp>
            <p:nvSpPr>
              <p:cNvPr id="241" name="Rounded Rectangle 240"/>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42" name="Rounded Rectangle 241"/>
              <p:cNvSpPr/>
              <p:nvPr/>
            </p:nvSpPr>
            <p:spPr>
              <a:xfrm>
                <a:off x="3977353" y="1740527"/>
                <a:ext cx="1549333" cy="252325"/>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Compile </a:t>
                </a:r>
                <a:endParaRPr lang="en-GB" sz="700" dirty="0">
                  <a:solidFill>
                    <a:schemeClr val="tx1"/>
                  </a:solidFill>
                </a:endParaRPr>
              </a:p>
            </p:txBody>
          </p:sp>
        </p:grpSp>
        <p:pic>
          <p:nvPicPr>
            <p:cNvPr id="239"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3" name="Group 242"/>
          <p:cNvGrpSpPr>
            <a:grpSpLocks/>
          </p:cNvGrpSpPr>
          <p:nvPr/>
        </p:nvGrpSpPr>
        <p:grpSpPr bwMode="auto">
          <a:xfrm>
            <a:off x="1288050" y="3291658"/>
            <a:ext cx="733373" cy="476101"/>
            <a:chOff x="4299869" y="1700808"/>
            <a:chExt cx="1280242" cy="580256"/>
          </a:xfrm>
        </p:grpSpPr>
        <p:grpSp>
          <p:nvGrpSpPr>
            <p:cNvPr id="244" name="Group 84"/>
            <p:cNvGrpSpPr>
              <a:grpSpLocks/>
            </p:cNvGrpSpPr>
            <p:nvPr/>
          </p:nvGrpSpPr>
          <p:grpSpPr bwMode="auto">
            <a:xfrm>
              <a:off x="4299869" y="1700808"/>
              <a:ext cx="1280242" cy="580256"/>
              <a:chOff x="3923928" y="1700808"/>
              <a:chExt cx="1656184" cy="749967"/>
            </a:xfrm>
          </p:grpSpPr>
          <p:sp>
            <p:nvSpPr>
              <p:cNvPr id="247" name="Rounded Rectangle 246"/>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48" name="Rounded Rectangle 247"/>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Sonar Code Analysis</a:t>
                </a:r>
              </a:p>
            </p:txBody>
          </p:sp>
        </p:grpSp>
        <p:pic>
          <p:nvPicPr>
            <p:cNvPr id="245"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9" name="Group 248"/>
          <p:cNvGrpSpPr>
            <a:grpSpLocks/>
          </p:cNvGrpSpPr>
          <p:nvPr/>
        </p:nvGrpSpPr>
        <p:grpSpPr bwMode="auto">
          <a:xfrm>
            <a:off x="1286572" y="3897873"/>
            <a:ext cx="734851" cy="476101"/>
            <a:chOff x="4299869" y="1700808"/>
            <a:chExt cx="1280242" cy="580256"/>
          </a:xfrm>
        </p:grpSpPr>
        <p:grpSp>
          <p:nvGrpSpPr>
            <p:cNvPr id="250" name="Group 79"/>
            <p:cNvGrpSpPr>
              <a:grpSpLocks/>
            </p:cNvGrpSpPr>
            <p:nvPr/>
          </p:nvGrpSpPr>
          <p:grpSpPr bwMode="auto">
            <a:xfrm>
              <a:off x="4299869" y="1700808"/>
              <a:ext cx="1280242" cy="580256"/>
              <a:chOff x="3923928" y="1700808"/>
              <a:chExt cx="1656184" cy="749967"/>
            </a:xfrm>
          </p:grpSpPr>
          <p:sp>
            <p:nvSpPr>
              <p:cNvPr id="253" name="Rounded Rectangle 252"/>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54" name="Rounded Rectangle 253"/>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Unit Tests</a:t>
                </a:r>
              </a:p>
            </p:txBody>
          </p:sp>
        </p:grpSp>
        <p:pic>
          <p:nvPicPr>
            <p:cNvPr id="251"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5" name="Group 254"/>
          <p:cNvGrpSpPr>
            <a:grpSpLocks/>
          </p:cNvGrpSpPr>
          <p:nvPr/>
        </p:nvGrpSpPr>
        <p:grpSpPr bwMode="auto">
          <a:xfrm>
            <a:off x="455613" y="3291658"/>
            <a:ext cx="718587" cy="476101"/>
            <a:chOff x="4479190" y="5553343"/>
            <a:chExt cx="1656184" cy="749967"/>
          </a:xfrm>
        </p:grpSpPr>
        <p:sp>
          <p:nvSpPr>
            <p:cNvPr id="256" name="Rounded Rectangle 255"/>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500" dirty="0">
                <a:solidFill>
                  <a:schemeClr val="tx1"/>
                </a:solidFill>
              </a:endParaRPr>
            </a:p>
            <a:p>
              <a:pPr algn="ctr">
                <a:lnSpc>
                  <a:spcPct val="90000"/>
                </a:lnSpc>
                <a:defRPr/>
              </a:pPr>
              <a:r>
                <a:rPr lang="en-GB" sz="500" dirty="0">
                  <a:solidFill>
                    <a:schemeClr val="tx1"/>
                  </a:solidFill>
                </a:rPr>
                <a:t>Committer: jdoe</a:t>
              </a:r>
              <a:br>
                <a:rPr lang="en-GB" sz="500" dirty="0">
                  <a:solidFill>
                    <a:schemeClr val="tx1"/>
                  </a:solidFill>
                </a:rPr>
              </a:br>
              <a:r>
                <a:rPr lang="en-GB" sz="500" dirty="0">
                  <a:solidFill>
                    <a:schemeClr val="tx1"/>
                  </a:solidFill>
                </a:rPr>
                <a:t>Story:25</a:t>
              </a:r>
            </a:p>
          </p:txBody>
        </p:sp>
        <p:sp>
          <p:nvSpPr>
            <p:cNvPr id="257" name="Rounded Rectangle 256"/>
            <p:cNvSpPr/>
            <p:nvPr/>
          </p:nvSpPr>
          <p:spPr>
            <a:xfrm>
              <a:off x="4533715" y="5593136"/>
              <a:ext cx="1547135"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Commit ID: 113</a:t>
              </a:r>
            </a:p>
          </p:txBody>
        </p:sp>
      </p:grpSp>
    </p:spTree>
    <p:extLst>
      <p:ext uri="{BB962C8B-B14F-4D97-AF65-F5344CB8AC3E}">
        <p14:creationId xmlns:p14="http://schemas.microsoft.com/office/powerpoint/2010/main" val="354056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18"/>
                                        </p:tgtEl>
                                        <p:attrNameLst>
                                          <p:attrName>style.visibility</p:attrName>
                                        </p:attrNameLst>
                                      </p:cBhvr>
                                      <p:to>
                                        <p:strVal val="visible"/>
                                      </p:to>
                                    </p:set>
                                    <p:anim calcmode="lin" valueType="num">
                                      <p:cBhvr additive="base">
                                        <p:cTn id="7" dur="500" fill="hold"/>
                                        <p:tgtEl>
                                          <p:spTgt spid="218"/>
                                        </p:tgtEl>
                                        <p:attrNameLst>
                                          <p:attrName>ppt_x</p:attrName>
                                        </p:attrNameLst>
                                      </p:cBhvr>
                                      <p:tavLst>
                                        <p:tav tm="0">
                                          <p:val>
                                            <p:strVal val="0-#ppt_w/2"/>
                                          </p:val>
                                        </p:tav>
                                        <p:tav tm="100000">
                                          <p:val>
                                            <p:strVal val="#ppt_x"/>
                                          </p:val>
                                        </p:tav>
                                      </p:tavLst>
                                    </p:anim>
                                    <p:anim calcmode="lin" valueType="num">
                                      <p:cBhvr additive="base">
                                        <p:cTn id="8" dur="500" fill="hold"/>
                                        <p:tgtEl>
                                          <p:spTgt spid="21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12"/>
                                        </p:tgtEl>
                                        <p:attrNameLst>
                                          <p:attrName>style.visibility</p:attrName>
                                        </p:attrNameLst>
                                      </p:cBhvr>
                                      <p:to>
                                        <p:strVal val="visible"/>
                                      </p:to>
                                    </p:set>
                                    <p:anim calcmode="lin" valueType="num">
                                      <p:cBhvr additive="base">
                                        <p:cTn id="11" dur="500" fill="hold"/>
                                        <p:tgtEl>
                                          <p:spTgt spid="212"/>
                                        </p:tgtEl>
                                        <p:attrNameLst>
                                          <p:attrName>ppt_x</p:attrName>
                                        </p:attrNameLst>
                                      </p:cBhvr>
                                      <p:tavLst>
                                        <p:tav tm="0">
                                          <p:val>
                                            <p:strVal val="0-#ppt_w/2"/>
                                          </p:val>
                                        </p:tav>
                                        <p:tav tm="100000">
                                          <p:val>
                                            <p:strVal val="#ppt_x"/>
                                          </p:val>
                                        </p:tav>
                                      </p:tavLst>
                                    </p:anim>
                                    <p:anim calcmode="lin" valueType="num">
                                      <p:cBhvr additive="base">
                                        <p:cTn id="12" dur="500" fill="hold"/>
                                        <p:tgtEl>
                                          <p:spTgt spid="21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75"/>
                                        </p:tgtEl>
                                        <p:attrNameLst>
                                          <p:attrName>style.visibility</p:attrName>
                                        </p:attrNameLst>
                                      </p:cBhvr>
                                      <p:to>
                                        <p:strVal val="visible"/>
                                      </p:to>
                                    </p:set>
                                    <p:anim calcmode="lin" valueType="num">
                                      <p:cBhvr additive="base">
                                        <p:cTn id="15" dur="500" fill="hold"/>
                                        <p:tgtEl>
                                          <p:spTgt spid="175"/>
                                        </p:tgtEl>
                                        <p:attrNameLst>
                                          <p:attrName>ppt_x</p:attrName>
                                        </p:attrNameLst>
                                      </p:cBhvr>
                                      <p:tavLst>
                                        <p:tav tm="0">
                                          <p:val>
                                            <p:strVal val="0-#ppt_w/2"/>
                                          </p:val>
                                        </p:tav>
                                        <p:tav tm="100000">
                                          <p:val>
                                            <p:strVal val="#ppt_x"/>
                                          </p:val>
                                        </p:tav>
                                      </p:tavLst>
                                    </p:anim>
                                    <p:anim calcmode="lin" valueType="num">
                                      <p:cBhvr additive="base">
                                        <p:cTn id="16" dur="500" fill="hold"/>
                                        <p:tgtEl>
                                          <p:spTgt spid="17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Inspiration from </a:t>
            </a:r>
            <a:r>
              <a:rPr lang="en-GB" dirty="0" smtClean="0"/>
              <a:t>Developers: Static Code Analysis &amp; Unit Tests</a:t>
            </a:r>
            <a:endParaRPr lang="en-GB" dirty="0"/>
          </a:p>
        </p:txBody>
      </p:sp>
      <p:sp>
        <p:nvSpPr>
          <p:cNvPr id="2" name="Footer Placeholder 1"/>
          <p:cNvSpPr>
            <a:spLocks noGrp="1"/>
          </p:cNvSpPr>
          <p:nvPr>
            <p:ph type="ftr" sz="quarter" idx="12"/>
          </p:nvPr>
        </p:nvSpPr>
        <p:spPr/>
        <p:txBody>
          <a:bodyPr/>
          <a:lstStyle/>
          <a:p>
            <a:r>
              <a:rPr lang="en-US" smtClean="0"/>
              <a:t>Copyright © 2016 Accenture  All rights reserved.</a:t>
            </a:r>
            <a:endParaRPr lang="en-AU" dirty="0"/>
          </a:p>
        </p:txBody>
      </p:sp>
      <p:sp>
        <p:nvSpPr>
          <p:cNvPr id="3" name="Slide Number Placeholder 2"/>
          <p:cNvSpPr>
            <a:spLocks noGrp="1"/>
          </p:cNvSpPr>
          <p:nvPr>
            <p:ph type="sldNum" sz="quarter" idx="13"/>
          </p:nvPr>
        </p:nvSpPr>
        <p:spPr/>
        <p:txBody>
          <a:bodyPr/>
          <a:lstStyle/>
          <a:p>
            <a:pPr>
              <a:defRPr/>
            </a:pPr>
            <a:r>
              <a:rPr lang="en-US" smtClean="0"/>
              <a:t>Page </a:t>
            </a:r>
            <a:fld id="{90CBDC3A-D49F-4631-A8C7-55D59B33E5FA}" type="slidenum">
              <a:rPr lang="en-US" smtClean="0"/>
              <a:pPr>
                <a:defRPr/>
              </a:pPr>
              <a:t>12</a:t>
            </a:fld>
            <a:endParaRPr lang="en-US" dirty="0"/>
          </a:p>
        </p:txBody>
      </p:sp>
      <p:grpSp>
        <p:nvGrpSpPr>
          <p:cNvPr id="5" name="Group 4"/>
          <p:cNvGrpSpPr/>
          <p:nvPr/>
        </p:nvGrpSpPr>
        <p:grpSpPr>
          <a:xfrm>
            <a:off x="1225716" y="3234506"/>
            <a:ext cx="871622" cy="2088839"/>
            <a:chOff x="1225716" y="3234506"/>
            <a:chExt cx="871622" cy="2088839"/>
          </a:xfrm>
        </p:grpSpPr>
        <p:pic>
          <p:nvPicPr>
            <p:cNvPr id="16386" name="Picture 2" descr="http://www.foodcritic.io/images/foodcritic.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25716" y="4530349"/>
              <a:ext cx="870880" cy="79299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1233338" y="3234506"/>
              <a:ext cx="864000" cy="122400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5453192" y="3294615"/>
            <a:ext cx="3217377" cy="1688531"/>
            <a:chOff x="5453192" y="4436044"/>
            <a:chExt cx="3217377" cy="1688531"/>
          </a:xfrm>
        </p:grpSpPr>
        <p:grpSp>
          <p:nvGrpSpPr>
            <p:cNvPr id="176" name="Group 175"/>
            <p:cNvGrpSpPr>
              <a:grpSpLocks/>
            </p:cNvGrpSpPr>
            <p:nvPr/>
          </p:nvGrpSpPr>
          <p:grpSpPr bwMode="auto">
            <a:xfrm>
              <a:off x="5453192" y="4436044"/>
              <a:ext cx="734851" cy="476101"/>
              <a:chOff x="4299869" y="1700808"/>
              <a:chExt cx="1280242" cy="580256"/>
            </a:xfrm>
          </p:grpSpPr>
          <p:grpSp>
            <p:nvGrpSpPr>
              <p:cNvPr id="207" name="Group 54"/>
              <p:cNvGrpSpPr>
                <a:grpSpLocks/>
              </p:cNvGrpSpPr>
              <p:nvPr/>
            </p:nvGrpSpPr>
            <p:grpSpPr bwMode="auto">
              <a:xfrm>
                <a:off x="4299869" y="1700808"/>
                <a:ext cx="1280242" cy="580256"/>
                <a:chOff x="3923928" y="1700808"/>
                <a:chExt cx="1656184" cy="749967"/>
              </a:xfrm>
            </p:grpSpPr>
            <p:sp>
              <p:nvSpPr>
                <p:cNvPr id="210" name="Rounded Rectangle 209"/>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11" name="Rounded Rectangle 210"/>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Deploy Code</a:t>
                  </a:r>
                  <a:endParaRPr lang="en-GB" sz="600" dirty="0">
                    <a:solidFill>
                      <a:schemeClr val="tx1"/>
                    </a:solidFill>
                  </a:endParaRPr>
                </a:p>
              </p:txBody>
            </p:sp>
          </p:grpSp>
          <p:pic>
            <p:nvPicPr>
              <p:cNvPr id="208"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7" name="Group 176"/>
            <p:cNvGrpSpPr>
              <a:grpSpLocks/>
            </p:cNvGrpSpPr>
            <p:nvPr/>
          </p:nvGrpSpPr>
          <p:grpSpPr bwMode="auto">
            <a:xfrm>
              <a:off x="6287108" y="4436044"/>
              <a:ext cx="733373" cy="476101"/>
              <a:chOff x="4299869" y="1700808"/>
              <a:chExt cx="1280242" cy="580256"/>
            </a:xfrm>
          </p:grpSpPr>
          <p:grpSp>
            <p:nvGrpSpPr>
              <p:cNvPr id="202" name="Group 44"/>
              <p:cNvGrpSpPr>
                <a:grpSpLocks/>
              </p:cNvGrpSpPr>
              <p:nvPr/>
            </p:nvGrpSpPr>
            <p:grpSpPr bwMode="auto">
              <a:xfrm>
                <a:off x="4299869" y="1700808"/>
                <a:ext cx="1280242" cy="580256"/>
                <a:chOff x="3923928" y="1700808"/>
                <a:chExt cx="1656184" cy="749967"/>
              </a:xfrm>
            </p:grpSpPr>
            <p:sp>
              <p:nvSpPr>
                <p:cNvPr id="205" name="Rounded Rectangle 204"/>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06" name="Rounded Rectangle 205"/>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Run Test Harness</a:t>
                  </a:r>
                  <a:endParaRPr lang="en-GB" sz="600" dirty="0">
                    <a:solidFill>
                      <a:schemeClr val="tx1"/>
                    </a:solidFill>
                  </a:endParaRPr>
                </a:p>
              </p:txBody>
            </p:sp>
          </p:grpSp>
          <p:pic>
            <p:nvPicPr>
              <p:cNvPr id="20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8" name="Group 177"/>
            <p:cNvGrpSpPr>
              <a:grpSpLocks/>
            </p:cNvGrpSpPr>
            <p:nvPr/>
          </p:nvGrpSpPr>
          <p:grpSpPr bwMode="auto">
            <a:xfrm>
              <a:off x="7119545" y="4436044"/>
              <a:ext cx="734852" cy="476101"/>
              <a:chOff x="4299869" y="1700808"/>
              <a:chExt cx="1280242" cy="580256"/>
            </a:xfrm>
          </p:grpSpPr>
          <p:grpSp>
            <p:nvGrpSpPr>
              <p:cNvPr id="197" name="Group 39"/>
              <p:cNvGrpSpPr>
                <a:grpSpLocks/>
              </p:cNvGrpSpPr>
              <p:nvPr/>
            </p:nvGrpSpPr>
            <p:grpSpPr bwMode="auto">
              <a:xfrm>
                <a:off x="4299869" y="1700808"/>
                <a:ext cx="1280242" cy="580256"/>
                <a:chOff x="3923928" y="1700808"/>
                <a:chExt cx="1656184" cy="749967"/>
              </a:xfrm>
            </p:grpSpPr>
            <p:sp>
              <p:nvSpPr>
                <p:cNvPr id="200" name="Rounded Rectangle 199"/>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01" name="Rounded Rectangle 200"/>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Perf Test</a:t>
                  </a:r>
                </a:p>
              </p:txBody>
            </p:sp>
          </p:grpSp>
          <p:pic>
            <p:nvPicPr>
              <p:cNvPr id="198"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 name="Group 178"/>
            <p:cNvGrpSpPr>
              <a:grpSpLocks/>
            </p:cNvGrpSpPr>
            <p:nvPr/>
          </p:nvGrpSpPr>
          <p:grpSpPr bwMode="auto">
            <a:xfrm>
              <a:off x="7119545" y="5042259"/>
              <a:ext cx="734852" cy="476101"/>
              <a:chOff x="4299869" y="1700808"/>
              <a:chExt cx="1280242" cy="580256"/>
            </a:xfrm>
          </p:grpSpPr>
          <p:grpSp>
            <p:nvGrpSpPr>
              <p:cNvPr id="192" name="Group 34"/>
              <p:cNvGrpSpPr>
                <a:grpSpLocks/>
              </p:cNvGrpSpPr>
              <p:nvPr/>
            </p:nvGrpSpPr>
            <p:grpSpPr bwMode="auto">
              <a:xfrm>
                <a:off x="4299869" y="1700808"/>
                <a:ext cx="1280242" cy="580256"/>
                <a:chOff x="3923928" y="1700808"/>
                <a:chExt cx="1656184" cy="749967"/>
              </a:xfrm>
            </p:grpSpPr>
            <p:sp>
              <p:nvSpPr>
                <p:cNvPr id="195" name="Rounded Rectangle 194"/>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96" name="Rounded Rectangle 195"/>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Security Test</a:t>
                  </a:r>
                </a:p>
              </p:txBody>
            </p:sp>
          </p:grpSp>
          <p:pic>
            <p:nvPicPr>
              <p:cNvPr id="19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0" name="Group 179"/>
            <p:cNvGrpSpPr>
              <a:grpSpLocks/>
            </p:cNvGrpSpPr>
            <p:nvPr/>
          </p:nvGrpSpPr>
          <p:grpSpPr bwMode="auto">
            <a:xfrm>
              <a:off x="7119545" y="5648474"/>
              <a:ext cx="734852" cy="476101"/>
              <a:chOff x="4299869" y="1700808"/>
              <a:chExt cx="1280242" cy="580256"/>
            </a:xfrm>
          </p:grpSpPr>
          <p:grpSp>
            <p:nvGrpSpPr>
              <p:cNvPr id="187" name="Group 29"/>
              <p:cNvGrpSpPr>
                <a:grpSpLocks/>
              </p:cNvGrpSpPr>
              <p:nvPr/>
            </p:nvGrpSpPr>
            <p:grpSpPr bwMode="auto">
              <a:xfrm>
                <a:off x="4299869" y="1700808"/>
                <a:ext cx="1280242" cy="580256"/>
                <a:chOff x="3923928" y="1700808"/>
                <a:chExt cx="1656184" cy="749967"/>
              </a:xfrm>
            </p:grpSpPr>
            <p:sp>
              <p:nvSpPr>
                <p:cNvPr id="190" name="Rounded Rectangle 189"/>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91" name="Rounded Rectangle 190"/>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Ops Test</a:t>
                  </a:r>
                </a:p>
              </p:txBody>
            </p:sp>
          </p:grpSp>
          <p:pic>
            <p:nvPicPr>
              <p:cNvPr id="188"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1" name="Group 180"/>
            <p:cNvGrpSpPr>
              <a:grpSpLocks/>
            </p:cNvGrpSpPr>
            <p:nvPr/>
          </p:nvGrpSpPr>
          <p:grpSpPr bwMode="auto">
            <a:xfrm>
              <a:off x="7935717" y="5045216"/>
              <a:ext cx="734852" cy="476101"/>
              <a:chOff x="4299869" y="1700808"/>
              <a:chExt cx="1280242" cy="580256"/>
            </a:xfrm>
          </p:grpSpPr>
          <p:grpSp>
            <p:nvGrpSpPr>
              <p:cNvPr id="182" name="Group 24"/>
              <p:cNvGrpSpPr>
                <a:grpSpLocks/>
              </p:cNvGrpSpPr>
              <p:nvPr/>
            </p:nvGrpSpPr>
            <p:grpSpPr bwMode="auto">
              <a:xfrm>
                <a:off x="4299869" y="1700808"/>
                <a:ext cx="1280242" cy="580256"/>
                <a:chOff x="3923928" y="1700808"/>
                <a:chExt cx="1656184" cy="749967"/>
              </a:xfrm>
            </p:grpSpPr>
            <p:sp>
              <p:nvSpPr>
                <p:cNvPr id="185" name="Rounded Rectangle 184"/>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86" name="Rounded Rectangle 185"/>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Prod deploy</a:t>
                  </a:r>
                </a:p>
              </p:txBody>
            </p:sp>
          </p:grpSp>
          <p:pic>
            <p:nvPicPr>
              <p:cNvPr id="18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12" name="Group 211"/>
          <p:cNvGrpSpPr>
            <a:grpSpLocks/>
          </p:cNvGrpSpPr>
          <p:nvPr/>
        </p:nvGrpSpPr>
        <p:grpSpPr bwMode="auto">
          <a:xfrm>
            <a:off x="4605230" y="3294615"/>
            <a:ext cx="733373" cy="476101"/>
            <a:chOff x="4299869" y="1700808"/>
            <a:chExt cx="1280242" cy="580256"/>
          </a:xfrm>
        </p:grpSpPr>
        <p:grpSp>
          <p:nvGrpSpPr>
            <p:cNvPr id="213" name="Group 59"/>
            <p:cNvGrpSpPr>
              <a:grpSpLocks/>
            </p:cNvGrpSpPr>
            <p:nvPr/>
          </p:nvGrpSpPr>
          <p:grpSpPr bwMode="auto">
            <a:xfrm>
              <a:off x="4299869" y="1700808"/>
              <a:ext cx="1280242" cy="580256"/>
              <a:chOff x="3923928" y="1700808"/>
              <a:chExt cx="1656184" cy="749967"/>
            </a:xfrm>
          </p:grpSpPr>
          <p:sp>
            <p:nvSpPr>
              <p:cNvPr id="216" name="Rounded Rectangle 215"/>
              <p:cNvSpPr/>
              <p:nvPr/>
            </p:nvSpPr>
            <p:spPr>
              <a:xfrm>
                <a:off x="3923928" y="1700808"/>
                <a:ext cx="1656184" cy="749967"/>
              </a:xfrm>
              <a:prstGeom prst="roundRect">
                <a:avLst>
                  <a:gd name="adj" fmla="val 5869"/>
                </a:avLst>
              </a:prstGeom>
              <a:solidFill>
                <a:schemeClr val="accent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17" name="Rounded Rectangle 216"/>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Test Harness</a:t>
                </a:r>
              </a:p>
            </p:txBody>
          </p:sp>
        </p:grpSp>
        <p:pic>
          <p:nvPicPr>
            <p:cNvPr id="214"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2120487" y="3294615"/>
            <a:ext cx="2370154" cy="476101"/>
            <a:chOff x="2120487" y="4436044"/>
            <a:chExt cx="2370154" cy="476101"/>
          </a:xfrm>
        </p:grpSpPr>
        <p:grpSp>
          <p:nvGrpSpPr>
            <p:cNvPr id="219" name="Group 218"/>
            <p:cNvGrpSpPr>
              <a:grpSpLocks/>
            </p:cNvGrpSpPr>
            <p:nvPr/>
          </p:nvGrpSpPr>
          <p:grpSpPr bwMode="auto">
            <a:xfrm>
              <a:off x="2120487" y="4436044"/>
              <a:ext cx="734851" cy="476101"/>
              <a:chOff x="4299869" y="1700808"/>
              <a:chExt cx="1280242" cy="580256"/>
            </a:xfrm>
          </p:grpSpPr>
          <p:grpSp>
            <p:nvGrpSpPr>
              <p:cNvPr id="232" name="Group 74"/>
              <p:cNvGrpSpPr>
                <a:grpSpLocks/>
              </p:cNvGrpSpPr>
              <p:nvPr/>
            </p:nvGrpSpPr>
            <p:grpSpPr bwMode="auto">
              <a:xfrm>
                <a:off x="4299869" y="1700808"/>
                <a:ext cx="1280242" cy="580256"/>
                <a:chOff x="3923928" y="1700808"/>
                <a:chExt cx="1656184" cy="749967"/>
              </a:xfrm>
            </p:grpSpPr>
            <p:sp>
              <p:nvSpPr>
                <p:cNvPr id="235" name="Rounded Rectangle 234"/>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36" name="Rounded Rectangle 235"/>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Package</a:t>
                  </a:r>
                  <a:endParaRPr lang="en-GB" sz="600" dirty="0">
                    <a:solidFill>
                      <a:schemeClr val="tx1"/>
                    </a:solidFill>
                  </a:endParaRPr>
                </a:p>
              </p:txBody>
            </p:sp>
          </p:grpSp>
          <p:pic>
            <p:nvPicPr>
              <p:cNvPr id="23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a:grpSpLocks/>
            </p:cNvGrpSpPr>
            <p:nvPr/>
          </p:nvGrpSpPr>
          <p:grpSpPr bwMode="auto">
            <a:xfrm>
              <a:off x="2954403" y="4436044"/>
              <a:ext cx="733373" cy="476101"/>
              <a:chOff x="4299869" y="1700808"/>
              <a:chExt cx="1280242" cy="580256"/>
            </a:xfrm>
          </p:grpSpPr>
          <p:grpSp>
            <p:nvGrpSpPr>
              <p:cNvPr id="227" name="Group 69"/>
              <p:cNvGrpSpPr>
                <a:grpSpLocks/>
              </p:cNvGrpSpPr>
              <p:nvPr/>
            </p:nvGrpSpPr>
            <p:grpSpPr bwMode="auto">
              <a:xfrm>
                <a:off x="4299869" y="1700808"/>
                <a:ext cx="1280242" cy="580256"/>
                <a:chOff x="3923928" y="1700808"/>
                <a:chExt cx="1656184" cy="749967"/>
              </a:xfrm>
            </p:grpSpPr>
            <p:sp>
              <p:nvSpPr>
                <p:cNvPr id="230" name="Rounded Rectangle 229"/>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31" name="Rounded Rectangle 230"/>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Deploy Code</a:t>
                  </a:r>
                </a:p>
              </p:txBody>
            </p:sp>
          </p:grpSp>
          <p:pic>
            <p:nvPicPr>
              <p:cNvPr id="228"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 name="Group 220"/>
            <p:cNvGrpSpPr>
              <a:grpSpLocks/>
            </p:cNvGrpSpPr>
            <p:nvPr/>
          </p:nvGrpSpPr>
          <p:grpSpPr bwMode="auto">
            <a:xfrm>
              <a:off x="3757268" y="4436044"/>
              <a:ext cx="733373" cy="476101"/>
              <a:chOff x="4299869" y="1700808"/>
              <a:chExt cx="1280242" cy="580256"/>
            </a:xfrm>
          </p:grpSpPr>
          <p:grpSp>
            <p:nvGrpSpPr>
              <p:cNvPr id="222" name="Group 64"/>
              <p:cNvGrpSpPr>
                <a:grpSpLocks/>
              </p:cNvGrpSpPr>
              <p:nvPr/>
            </p:nvGrpSpPr>
            <p:grpSpPr bwMode="auto">
              <a:xfrm>
                <a:off x="4299869" y="1700808"/>
                <a:ext cx="1280242" cy="580256"/>
                <a:chOff x="3923928" y="1700808"/>
                <a:chExt cx="1656184" cy="749967"/>
              </a:xfrm>
            </p:grpSpPr>
            <p:sp>
              <p:nvSpPr>
                <p:cNvPr id="225" name="Rounded Rectangle 224"/>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26" name="Rounded Rectangle 225"/>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Load Test Data</a:t>
                  </a:r>
                </a:p>
              </p:txBody>
            </p:sp>
          </p:grpSp>
          <p:pic>
            <p:nvPicPr>
              <p:cNvPr id="223"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37" name="Group 236"/>
          <p:cNvGrpSpPr>
            <a:grpSpLocks/>
          </p:cNvGrpSpPr>
          <p:nvPr/>
        </p:nvGrpSpPr>
        <p:grpSpPr bwMode="auto">
          <a:xfrm>
            <a:off x="1288050" y="2685442"/>
            <a:ext cx="733373" cy="474623"/>
            <a:chOff x="4299869" y="1700808"/>
            <a:chExt cx="1280242" cy="580256"/>
          </a:xfrm>
        </p:grpSpPr>
        <p:grpSp>
          <p:nvGrpSpPr>
            <p:cNvPr id="238" name="Group 89"/>
            <p:cNvGrpSpPr>
              <a:grpSpLocks/>
            </p:cNvGrpSpPr>
            <p:nvPr/>
          </p:nvGrpSpPr>
          <p:grpSpPr bwMode="auto">
            <a:xfrm>
              <a:off x="4299869" y="1700808"/>
              <a:ext cx="1280242" cy="580256"/>
              <a:chOff x="3923928" y="1700808"/>
              <a:chExt cx="1656184" cy="749967"/>
            </a:xfrm>
          </p:grpSpPr>
          <p:sp>
            <p:nvSpPr>
              <p:cNvPr id="241" name="Rounded Rectangle 240"/>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42" name="Rounded Rectangle 241"/>
              <p:cNvSpPr/>
              <p:nvPr/>
            </p:nvSpPr>
            <p:spPr>
              <a:xfrm>
                <a:off x="3977353" y="1740527"/>
                <a:ext cx="1549333" cy="252325"/>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Compile </a:t>
                </a:r>
              </a:p>
            </p:txBody>
          </p:sp>
        </p:grpSp>
        <p:pic>
          <p:nvPicPr>
            <p:cNvPr id="239"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3" name="Group 242"/>
          <p:cNvGrpSpPr>
            <a:grpSpLocks/>
          </p:cNvGrpSpPr>
          <p:nvPr/>
        </p:nvGrpSpPr>
        <p:grpSpPr bwMode="auto">
          <a:xfrm>
            <a:off x="1288050" y="3291658"/>
            <a:ext cx="733373" cy="476101"/>
            <a:chOff x="4299869" y="1700808"/>
            <a:chExt cx="1280242" cy="580256"/>
          </a:xfrm>
        </p:grpSpPr>
        <p:grpSp>
          <p:nvGrpSpPr>
            <p:cNvPr id="244" name="Group 84"/>
            <p:cNvGrpSpPr>
              <a:grpSpLocks/>
            </p:cNvGrpSpPr>
            <p:nvPr/>
          </p:nvGrpSpPr>
          <p:grpSpPr bwMode="auto">
            <a:xfrm>
              <a:off x="4299869" y="1700808"/>
              <a:ext cx="1280242" cy="580256"/>
              <a:chOff x="3923928" y="1700808"/>
              <a:chExt cx="1656184" cy="749967"/>
            </a:xfrm>
          </p:grpSpPr>
          <p:sp>
            <p:nvSpPr>
              <p:cNvPr id="247" name="Rounded Rectangle 246"/>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48" name="Rounded Rectangle 247"/>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Sonar Code Analysis</a:t>
                </a:r>
              </a:p>
            </p:txBody>
          </p:sp>
        </p:grpSp>
        <p:pic>
          <p:nvPicPr>
            <p:cNvPr id="245"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9" name="Group 248"/>
          <p:cNvGrpSpPr>
            <a:grpSpLocks/>
          </p:cNvGrpSpPr>
          <p:nvPr/>
        </p:nvGrpSpPr>
        <p:grpSpPr bwMode="auto">
          <a:xfrm>
            <a:off x="1286572" y="3897873"/>
            <a:ext cx="734851" cy="476101"/>
            <a:chOff x="4299869" y="1700808"/>
            <a:chExt cx="1280242" cy="580256"/>
          </a:xfrm>
        </p:grpSpPr>
        <p:grpSp>
          <p:nvGrpSpPr>
            <p:cNvPr id="250" name="Group 79"/>
            <p:cNvGrpSpPr>
              <a:grpSpLocks/>
            </p:cNvGrpSpPr>
            <p:nvPr/>
          </p:nvGrpSpPr>
          <p:grpSpPr bwMode="auto">
            <a:xfrm>
              <a:off x="4299869" y="1700808"/>
              <a:ext cx="1280242" cy="580256"/>
              <a:chOff x="3923928" y="1700808"/>
              <a:chExt cx="1656184" cy="749967"/>
            </a:xfrm>
          </p:grpSpPr>
          <p:sp>
            <p:nvSpPr>
              <p:cNvPr id="253" name="Rounded Rectangle 252"/>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54" name="Rounded Rectangle 253"/>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Unit Tests</a:t>
                </a:r>
              </a:p>
            </p:txBody>
          </p:sp>
        </p:grpSp>
        <p:pic>
          <p:nvPicPr>
            <p:cNvPr id="251" name="Picture 2" descr="cons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4" descr="trig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5" name="Group 254"/>
          <p:cNvGrpSpPr>
            <a:grpSpLocks/>
          </p:cNvGrpSpPr>
          <p:nvPr/>
        </p:nvGrpSpPr>
        <p:grpSpPr bwMode="auto">
          <a:xfrm>
            <a:off x="455613" y="3291658"/>
            <a:ext cx="718587" cy="476101"/>
            <a:chOff x="4479190" y="5553343"/>
            <a:chExt cx="1656184" cy="749967"/>
          </a:xfrm>
        </p:grpSpPr>
        <p:sp>
          <p:nvSpPr>
            <p:cNvPr id="256" name="Rounded Rectangle 255"/>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500" dirty="0">
                <a:solidFill>
                  <a:schemeClr val="tx1"/>
                </a:solidFill>
              </a:endParaRPr>
            </a:p>
            <a:p>
              <a:pPr algn="ctr">
                <a:lnSpc>
                  <a:spcPct val="90000"/>
                </a:lnSpc>
                <a:defRPr/>
              </a:pPr>
              <a:r>
                <a:rPr lang="en-GB" sz="500" dirty="0">
                  <a:solidFill>
                    <a:schemeClr val="tx1"/>
                  </a:solidFill>
                </a:rPr>
                <a:t>Committer: jdoe</a:t>
              </a:r>
              <a:br>
                <a:rPr lang="en-GB" sz="500" dirty="0">
                  <a:solidFill>
                    <a:schemeClr val="tx1"/>
                  </a:solidFill>
                </a:rPr>
              </a:br>
              <a:r>
                <a:rPr lang="en-GB" sz="500" dirty="0">
                  <a:solidFill>
                    <a:schemeClr val="tx1"/>
                  </a:solidFill>
                </a:rPr>
                <a:t>Story:25</a:t>
              </a:r>
            </a:p>
          </p:txBody>
        </p:sp>
        <p:sp>
          <p:nvSpPr>
            <p:cNvPr id="257" name="Rounded Rectangle 256"/>
            <p:cNvSpPr/>
            <p:nvPr/>
          </p:nvSpPr>
          <p:spPr>
            <a:xfrm>
              <a:off x="4533715" y="5593136"/>
              <a:ext cx="1547135"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Commit ID: 113</a:t>
              </a:r>
            </a:p>
          </p:txBody>
        </p:sp>
      </p:grpSp>
    </p:spTree>
    <p:extLst>
      <p:ext uri="{BB962C8B-B14F-4D97-AF65-F5344CB8AC3E}">
        <p14:creationId xmlns:p14="http://schemas.microsoft.com/office/powerpoint/2010/main" val="98014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18"/>
                                        </p:tgtEl>
                                        <p:attrNameLst>
                                          <p:attrName>style.visibility</p:attrName>
                                        </p:attrNameLst>
                                      </p:cBhvr>
                                      <p:to>
                                        <p:strVal val="visible"/>
                                      </p:to>
                                    </p:set>
                                    <p:anim calcmode="lin" valueType="num">
                                      <p:cBhvr additive="base">
                                        <p:cTn id="7" dur="500" fill="hold"/>
                                        <p:tgtEl>
                                          <p:spTgt spid="218"/>
                                        </p:tgtEl>
                                        <p:attrNameLst>
                                          <p:attrName>ppt_x</p:attrName>
                                        </p:attrNameLst>
                                      </p:cBhvr>
                                      <p:tavLst>
                                        <p:tav tm="0">
                                          <p:val>
                                            <p:strVal val="0-#ppt_w/2"/>
                                          </p:val>
                                        </p:tav>
                                        <p:tav tm="100000">
                                          <p:val>
                                            <p:strVal val="#ppt_x"/>
                                          </p:val>
                                        </p:tav>
                                      </p:tavLst>
                                    </p:anim>
                                    <p:anim calcmode="lin" valueType="num">
                                      <p:cBhvr additive="base">
                                        <p:cTn id="8" dur="500" fill="hold"/>
                                        <p:tgtEl>
                                          <p:spTgt spid="21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12"/>
                                        </p:tgtEl>
                                        <p:attrNameLst>
                                          <p:attrName>style.visibility</p:attrName>
                                        </p:attrNameLst>
                                      </p:cBhvr>
                                      <p:to>
                                        <p:strVal val="visible"/>
                                      </p:to>
                                    </p:set>
                                    <p:anim calcmode="lin" valueType="num">
                                      <p:cBhvr additive="base">
                                        <p:cTn id="11" dur="500" fill="hold"/>
                                        <p:tgtEl>
                                          <p:spTgt spid="212"/>
                                        </p:tgtEl>
                                        <p:attrNameLst>
                                          <p:attrName>ppt_x</p:attrName>
                                        </p:attrNameLst>
                                      </p:cBhvr>
                                      <p:tavLst>
                                        <p:tav tm="0">
                                          <p:val>
                                            <p:strVal val="0-#ppt_w/2"/>
                                          </p:val>
                                        </p:tav>
                                        <p:tav tm="100000">
                                          <p:val>
                                            <p:strVal val="#ppt_x"/>
                                          </p:val>
                                        </p:tav>
                                      </p:tavLst>
                                    </p:anim>
                                    <p:anim calcmode="lin" valueType="num">
                                      <p:cBhvr additive="base">
                                        <p:cTn id="12" dur="500" fill="hold"/>
                                        <p:tgtEl>
                                          <p:spTgt spid="21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75"/>
                                        </p:tgtEl>
                                        <p:attrNameLst>
                                          <p:attrName>style.visibility</p:attrName>
                                        </p:attrNameLst>
                                      </p:cBhvr>
                                      <p:to>
                                        <p:strVal val="visible"/>
                                      </p:to>
                                    </p:set>
                                    <p:anim calcmode="lin" valueType="num">
                                      <p:cBhvr additive="base">
                                        <p:cTn id="15" dur="500" fill="hold"/>
                                        <p:tgtEl>
                                          <p:spTgt spid="175"/>
                                        </p:tgtEl>
                                        <p:attrNameLst>
                                          <p:attrName>ppt_x</p:attrName>
                                        </p:attrNameLst>
                                      </p:cBhvr>
                                      <p:tavLst>
                                        <p:tav tm="0">
                                          <p:val>
                                            <p:strVal val="0-#ppt_w/2"/>
                                          </p:val>
                                        </p:tav>
                                        <p:tav tm="100000">
                                          <p:val>
                                            <p:strVal val="#ppt_x"/>
                                          </p:val>
                                        </p:tav>
                                      </p:tavLst>
                                    </p:anim>
                                    <p:anim calcmode="lin" valueType="num">
                                      <p:cBhvr additive="base">
                                        <p:cTn id="16" dur="500" fill="hold"/>
                                        <p:tgtEl>
                                          <p:spTgt spid="17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Inspiration from Developers:</a:t>
            </a:r>
            <a:r>
              <a:rPr lang="en-GB" dirty="0" smtClean="0"/>
              <a:t> </a:t>
            </a:r>
            <a:r>
              <a:rPr lang="en-GB" dirty="0"/>
              <a:t>Label and Release</a:t>
            </a:r>
          </a:p>
        </p:txBody>
      </p:sp>
      <p:sp>
        <p:nvSpPr>
          <p:cNvPr id="3" name="AutoShape 2" descr="https://wiki.jenkins-ci.org/download/attachments/2916393/headshot.png?version=1&amp;modificationDate=130275394700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p:cNvSpPr>
            <a:spLocks noGrp="1"/>
          </p:cNvSpPr>
          <p:nvPr>
            <p:ph type="ftr" sz="quarter" idx="12"/>
          </p:nvPr>
        </p:nvSpPr>
        <p:spPr/>
        <p:txBody>
          <a:bodyPr/>
          <a:lstStyle/>
          <a:p>
            <a:r>
              <a:rPr lang="en-US" smtClean="0"/>
              <a:t>Copyright © 2016 Accenture  All rights reserved.</a:t>
            </a:r>
            <a:endParaRPr lang="en-AU" dirty="0"/>
          </a:p>
        </p:txBody>
      </p:sp>
      <p:sp>
        <p:nvSpPr>
          <p:cNvPr id="5" name="Slide Number Placeholder 4"/>
          <p:cNvSpPr>
            <a:spLocks noGrp="1"/>
          </p:cNvSpPr>
          <p:nvPr>
            <p:ph type="sldNum" sz="quarter" idx="13"/>
          </p:nvPr>
        </p:nvSpPr>
        <p:spPr/>
        <p:txBody>
          <a:bodyPr/>
          <a:lstStyle/>
          <a:p>
            <a:pPr>
              <a:defRPr/>
            </a:pPr>
            <a:r>
              <a:rPr lang="en-US" smtClean="0"/>
              <a:t>Page </a:t>
            </a:r>
            <a:fld id="{90CBDC3A-D49F-4631-A8C7-55D59B33E5FA}" type="slidenum">
              <a:rPr lang="en-US" smtClean="0"/>
              <a:pPr>
                <a:defRPr/>
              </a:pPr>
              <a:t>13</a:t>
            </a:fld>
            <a:endParaRPr lang="en-US" dirty="0"/>
          </a:p>
        </p:txBody>
      </p:sp>
      <p:grpSp>
        <p:nvGrpSpPr>
          <p:cNvPr id="174" name="Group 173"/>
          <p:cNvGrpSpPr/>
          <p:nvPr/>
        </p:nvGrpSpPr>
        <p:grpSpPr>
          <a:xfrm>
            <a:off x="5453192" y="3294615"/>
            <a:ext cx="3217377" cy="1688531"/>
            <a:chOff x="5453192" y="4436044"/>
            <a:chExt cx="3217377" cy="1688531"/>
          </a:xfrm>
        </p:grpSpPr>
        <p:grpSp>
          <p:nvGrpSpPr>
            <p:cNvPr id="175" name="Group 174"/>
            <p:cNvGrpSpPr>
              <a:grpSpLocks/>
            </p:cNvGrpSpPr>
            <p:nvPr/>
          </p:nvGrpSpPr>
          <p:grpSpPr bwMode="auto">
            <a:xfrm>
              <a:off x="5453192" y="4436044"/>
              <a:ext cx="734851" cy="476101"/>
              <a:chOff x="4299869" y="1700808"/>
              <a:chExt cx="1280242" cy="580256"/>
            </a:xfrm>
          </p:grpSpPr>
          <p:grpSp>
            <p:nvGrpSpPr>
              <p:cNvPr id="206" name="Group 54"/>
              <p:cNvGrpSpPr>
                <a:grpSpLocks/>
              </p:cNvGrpSpPr>
              <p:nvPr/>
            </p:nvGrpSpPr>
            <p:grpSpPr bwMode="auto">
              <a:xfrm>
                <a:off x="4299869" y="1700808"/>
                <a:ext cx="1280242" cy="580256"/>
                <a:chOff x="3923928" y="1700808"/>
                <a:chExt cx="1656184" cy="749967"/>
              </a:xfrm>
            </p:grpSpPr>
            <p:sp>
              <p:nvSpPr>
                <p:cNvPr id="209" name="Rounded Rectangle 208"/>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10" name="Rounded Rectangle 209"/>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Deploy Code</a:t>
                  </a:r>
                  <a:endParaRPr lang="en-GB" sz="600" dirty="0">
                    <a:solidFill>
                      <a:schemeClr val="tx1"/>
                    </a:solidFill>
                  </a:endParaRPr>
                </a:p>
              </p:txBody>
            </p:sp>
          </p:grpSp>
          <p:pic>
            <p:nvPicPr>
              <p:cNvPr id="20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6" name="Group 175"/>
            <p:cNvGrpSpPr>
              <a:grpSpLocks/>
            </p:cNvGrpSpPr>
            <p:nvPr/>
          </p:nvGrpSpPr>
          <p:grpSpPr bwMode="auto">
            <a:xfrm>
              <a:off x="6287108" y="4436044"/>
              <a:ext cx="733373" cy="476101"/>
              <a:chOff x="4299869" y="1700808"/>
              <a:chExt cx="1280242" cy="580256"/>
            </a:xfrm>
          </p:grpSpPr>
          <p:grpSp>
            <p:nvGrpSpPr>
              <p:cNvPr id="201" name="Group 44"/>
              <p:cNvGrpSpPr>
                <a:grpSpLocks/>
              </p:cNvGrpSpPr>
              <p:nvPr/>
            </p:nvGrpSpPr>
            <p:grpSpPr bwMode="auto">
              <a:xfrm>
                <a:off x="4299869" y="1700808"/>
                <a:ext cx="1280242" cy="580256"/>
                <a:chOff x="3923928" y="1700808"/>
                <a:chExt cx="1656184" cy="749967"/>
              </a:xfrm>
            </p:grpSpPr>
            <p:sp>
              <p:nvSpPr>
                <p:cNvPr id="204" name="Rounded Rectangle 203"/>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05" name="Rounded Rectangle 204"/>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Run Test Harness</a:t>
                  </a:r>
                  <a:endParaRPr lang="en-GB" sz="600" dirty="0">
                    <a:solidFill>
                      <a:schemeClr val="tx1"/>
                    </a:solidFill>
                  </a:endParaRPr>
                </a:p>
              </p:txBody>
            </p:sp>
          </p:grpSp>
          <p:pic>
            <p:nvPicPr>
              <p:cNvPr id="20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7" name="Group 176"/>
            <p:cNvGrpSpPr>
              <a:grpSpLocks/>
            </p:cNvGrpSpPr>
            <p:nvPr/>
          </p:nvGrpSpPr>
          <p:grpSpPr bwMode="auto">
            <a:xfrm>
              <a:off x="7119545" y="4436044"/>
              <a:ext cx="734852" cy="476101"/>
              <a:chOff x="4299869" y="1700808"/>
              <a:chExt cx="1280242" cy="580256"/>
            </a:xfrm>
          </p:grpSpPr>
          <p:grpSp>
            <p:nvGrpSpPr>
              <p:cNvPr id="196" name="Group 39"/>
              <p:cNvGrpSpPr>
                <a:grpSpLocks/>
              </p:cNvGrpSpPr>
              <p:nvPr/>
            </p:nvGrpSpPr>
            <p:grpSpPr bwMode="auto">
              <a:xfrm>
                <a:off x="4299869" y="1700808"/>
                <a:ext cx="1280242" cy="580256"/>
                <a:chOff x="3923928" y="1700808"/>
                <a:chExt cx="1656184" cy="749967"/>
              </a:xfrm>
            </p:grpSpPr>
            <p:sp>
              <p:nvSpPr>
                <p:cNvPr id="199" name="Rounded Rectangle 198"/>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00" name="Rounded Rectangle 199"/>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Perf Test</a:t>
                  </a:r>
                </a:p>
              </p:txBody>
            </p:sp>
          </p:grpSp>
          <p:pic>
            <p:nvPicPr>
              <p:cNvPr id="19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8" name="Group 177"/>
            <p:cNvGrpSpPr>
              <a:grpSpLocks/>
            </p:cNvGrpSpPr>
            <p:nvPr/>
          </p:nvGrpSpPr>
          <p:grpSpPr bwMode="auto">
            <a:xfrm>
              <a:off x="7119545" y="5042259"/>
              <a:ext cx="734852" cy="476101"/>
              <a:chOff x="4299869" y="1700808"/>
              <a:chExt cx="1280242" cy="580256"/>
            </a:xfrm>
          </p:grpSpPr>
          <p:grpSp>
            <p:nvGrpSpPr>
              <p:cNvPr id="191" name="Group 34"/>
              <p:cNvGrpSpPr>
                <a:grpSpLocks/>
              </p:cNvGrpSpPr>
              <p:nvPr/>
            </p:nvGrpSpPr>
            <p:grpSpPr bwMode="auto">
              <a:xfrm>
                <a:off x="4299869" y="1700808"/>
                <a:ext cx="1280242" cy="580256"/>
                <a:chOff x="3923928" y="1700808"/>
                <a:chExt cx="1656184" cy="749967"/>
              </a:xfrm>
            </p:grpSpPr>
            <p:sp>
              <p:nvSpPr>
                <p:cNvPr id="194" name="Rounded Rectangle 193"/>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95" name="Rounded Rectangle 194"/>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Security Test</a:t>
                  </a:r>
                </a:p>
              </p:txBody>
            </p:sp>
          </p:grpSp>
          <p:pic>
            <p:nvPicPr>
              <p:cNvPr id="19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 name="Group 178"/>
            <p:cNvGrpSpPr>
              <a:grpSpLocks/>
            </p:cNvGrpSpPr>
            <p:nvPr/>
          </p:nvGrpSpPr>
          <p:grpSpPr bwMode="auto">
            <a:xfrm>
              <a:off x="7119545" y="5648474"/>
              <a:ext cx="734852" cy="476101"/>
              <a:chOff x="4299869" y="1700808"/>
              <a:chExt cx="1280242" cy="580256"/>
            </a:xfrm>
          </p:grpSpPr>
          <p:grpSp>
            <p:nvGrpSpPr>
              <p:cNvPr id="186" name="Group 29"/>
              <p:cNvGrpSpPr>
                <a:grpSpLocks/>
              </p:cNvGrpSpPr>
              <p:nvPr/>
            </p:nvGrpSpPr>
            <p:grpSpPr bwMode="auto">
              <a:xfrm>
                <a:off x="4299869" y="1700808"/>
                <a:ext cx="1280242" cy="580256"/>
                <a:chOff x="3923928" y="1700808"/>
                <a:chExt cx="1656184" cy="749967"/>
              </a:xfrm>
            </p:grpSpPr>
            <p:sp>
              <p:nvSpPr>
                <p:cNvPr id="189" name="Rounded Rectangle 188"/>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90" name="Rounded Rectangle 189"/>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Ops Test</a:t>
                  </a:r>
                </a:p>
              </p:txBody>
            </p:sp>
          </p:grpSp>
          <p:pic>
            <p:nvPicPr>
              <p:cNvPr id="18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0" name="Group 179"/>
            <p:cNvGrpSpPr>
              <a:grpSpLocks/>
            </p:cNvGrpSpPr>
            <p:nvPr/>
          </p:nvGrpSpPr>
          <p:grpSpPr bwMode="auto">
            <a:xfrm>
              <a:off x="7935717" y="5045216"/>
              <a:ext cx="734852" cy="476101"/>
              <a:chOff x="4299869" y="1700808"/>
              <a:chExt cx="1280242" cy="580256"/>
            </a:xfrm>
          </p:grpSpPr>
          <p:grpSp>
            <p:nvGrpSpPr>
              <p:cNvPr id="181" name="Group 24"/>
              <p:cNvGrpSpPr>
                <a:grpSpLocks/>
              </p:cNvGrpSpPr>
              <p:nvPr/>
            </p:nvGrpSpPr>
            <p:grpSpPr bwMode="auto">
              <a:xfrm>
                <a:off x="4299869" y="1700808"/>
                <a:ext cx="1280242" cy="580256"/>
                <a:chOff x="3923928" y="1700808"/>
                <a:chExt cx="1656184" cy="749967"/>
              </a:xfrm>
            </p:grpSpPr>
            <p:sp>
              <p:nvSpPr>
                <p:cNvPr id="184" name="Rounded Rectangle 183"/>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85" name="Rounded Rectangle 184"/>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Prod deploy</a:t>
                  </a:r>
                </a:p>
              </p:txBody>
            </p:sp>
          </p:grpSp>
          <p:pic>
            <p:nvPicPr>
              <p:cNvPr id="18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11" name="Group 210"/>
          <p:cNvGrpSpPr>
            <a:grpSpLocks/>
          </p:cNvGrpSpPr>
          <p:nvPr/>
        </p:nvGrpSpPr>
        <p:grpSpPr bwMode="auto">
          <a:xfrm>
            <a:off x="4605230" y="3294615"/>
            <a:ext cx="733373" cy="476101"/>
            <a:chOff x="4299869" y="1700808"/>
            <a:chExt cx="1280242" cy="580256"/>
          </a:xfrm>
        </p:grpSpPr>
        <p:grpSp>
          <p:nvGrpSpPr>
            <p:cNvPr id="212" name="Group 59"/>
            <p:cNvGrpSpPr>
              <a:grpSpLocks/>
            </p:cNvGrpSpPr>
            <p:nvPr/>
          </p:nvGrpSpPr>
          <p:grpSpPr bwMode="auto">
            <a:xfrm>
              <a:off x="4299869" y="1700808"/>
              <a:ext cx="1280242" cy="580256"/>
              <a:chOff x="3923928" y="1700808"/>
              <a:chExt cx="1656184" cy="749967"/>
            </a:xfrm>
          </p:grpSpPr>
          <p:sp>
            <p:nvSpPr>
              <p:cNvPr id="215" name="Rounded Rectangle 214"/>
              <p:cNvSpPr/>
              <p:nvPr/>
            </p:nvSpPr>
            <p:spPr>
              <a:xfrm>
                <a:off x="3923928" y="1700808"/>
                <a:ext cx="1656184" cy="749967"/>
              </a:xfrm>
              <a:prstGeom prst="roundRect">
                <a:avLst>
                  <a:gd name="adj" fmla="val 5869"/>
                </a:avLst>
              </a:prstGeom>
              <a:solidFill>
                <a:schemeClr val="accent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16" name="Rounded Rectangle 215"/>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Test Harness</a:t>
                </a:r>
              </a:p>
            </p:txBody>
          </p:sp>
        </p:grpSp>
        <p:pic>
          <p:nvPicPr>
            <p:cNvPr id="21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7" name="Group 216"/>
          <p:cNvGrpSpPr/>
          <p:nvPr/>
        </p:nvGrpSpPr>
        <p:grpSpPr>
          <a:xfrm>
            <a:off x="2120487" y="3294615"/>
            <a:ext cx="2370154" cy="476101"/>
            <a:chOff x="2120487" y="4436044"/>
            <a:chExt cx="2370154" cy="476101"/>
          </a:xfrm>
        </p:grpSpPr>
        <p:grpSp>
          <p:nvGrpSpPr>
            <p:cNvPr id="218" name="Group 217"/>
            <p:cNvGrpSpPr>
              <a:grpSpLocks/>
            </p:cNvGrpSpPr>
            <p:nvPr/>
          </p:nvGrpSpPr>
          <p:grpSpPr bwMode="auto">
            <a:xfrm>
              <a:off x="2120487" y="4436044"/>
              <a:ext cx="734851" cy="476101"/>
              <a:chOff x="4299869" y="1700808"/>
              <a:chExt cx="1280242" cy="580256"/>
            </a:xfrm>
          </p:grpSpPr>
          <p:grpSp>
            <p:nvGrpSpPr>
              <p:cNvPr id="231" name="Group 74"/>
              <p:cNvGrpSpPr>
                <a:grpSpLocks/>
              </p:cNvGrpSpPr>
              <p:nvPr/>
            </p:nvGrpSpPr>
            <p:grpSpPr bwMode="auto">
              <a:xfrm>
                <a:off x="4299869" y="1700808"/>
                <a:ext cx="1280242" cy="580256"/>
                <a:chOff x="3923928" y="1700808"/>
                <a:chExt cx="1656184" cy="749967"/>
              </a:xfrm>
            </p:grpSpPr>
            <p:sp>
              <p:nvSpPr>
                <p:cNvPr id="234" name="Rounded Rectangle 233"/>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35" name="Rounded Rectangle 234"/>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Package</a:t>
                  </a:r>
                  <a:endParaRPr lang="en-GB" sz="700" dirty="0">
                    <a:solidFill>
                      <a:schemeClr val="tx1"/>
                    </a:solidFill>
                  </a:endParaRPr>
                </a:p>
              </p:txBody>
            </p:sp>
          </p:grpSp>
          <p:pic>
            <p:nvPicPr>
              <p:cNvPr id="23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9" name="Group 218"/>
            <p:cNvGrpSpPr>
              <a:grpSpLocks/>
            </p:cNvGrpSpPr>
            <p:nvPr/>
          </p:nvGrpSpPr>
          <p:grpSpPr bwMode="auto">
            <a:xfrm>
              <a:off x="2954403" y="4436044"/>
              <a:ext cx="733373" cy="476101"/>
              <a:chOff x="4299869" y="1700808"/>
              <a:chExt cx="1280242" cy="580256"/>
            </a:xfrm>
          </p:grpSpPr>
          <p:grpSp>
            <p:nvGrpSpPr>
              <p:cNvPr id="226" name="Group 69"/>
              <p:cNvGrpSpPr>
                <a:grpSpLocks/>
              </p:cNvGrpSpPr>
              <p:nvPr/>
            </p:nvGrpSpPr>
            <p:grpSpPr bwMode="auto">
              <a:xfrm>
                <a:off x="4299869" y="1700808"/>
                <a:ext cx="1280242" cy="580256"/>
                <a:chOff x="3923928" y="1700808"/>
                <a:chExt cx="1656184" cy="749967"/>
              </a:xfrm>
            </p:grpSpPr>
            <p:sp>
              <p:nvSpPr>
                <p:cNvPr id="229" name="Rounded Rectangle 228"/>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30" name="Rounded Rectangle 229"/>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Deploy Code</a:t>
                  </a:r>
                </a:p>
              </p:txBody>
            </p:sp>
          </p:grpSp>
          <p:pic>
            <p:nvPicPr>
              <p:cNvPr id="22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a:grpSpLocks/>
            </p:cNvGrpSpPr>
            <p:nvPr/>
          </p:nvGrpSpPr>
          <p:grpSpPr bwMode="auto">
            <a:xfrm>
              <a:off x="3757268" y="4436044"/>
              <a:ext cx="733373" cy="476101"/>
              <a:chOff x="4299869" y="1700808"/>
              <a:chExt cx="1280242" cy="580256"/>
            </a:xfrm>
          </p:grpSpPr>
          <p:grpSp>
            <p:nvGrpSpPr>
              <p:cNvPr id="221" name="Group 64"/>
              <p:cNvGrpSpPr>
                <a:grpSpLocks/>
              </p:cNvGrpSpPr>
              <p:nvPr/>
            </p:nvGrpSpPr>
            <p:grpSpPr bwMode="auto">
              <a:xfrm>
                <a:off x="4299869" y="1700808"/>
                <a:ext cx="1280242" cy="580256"/>
                <a:chOff x="3923928" y="1700808"/>
                <a:chExt cx="1656184" cy="749967"/>
              </a:xfrm>
            </p:grpSpPr>
            <p:sp>
              <p:nvSpPr>
                <p:cNvPr id="224" name="Rounded Rectangle 223"/>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25" name="Rounded Rectangle 224"/>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Load Test Data</a:t>
                  </a:r>
                </a:p>
              </p:txBody>
            </p:sp>
          </p:grpSp>
          <p:pic>
            <p:nvPicPr>
              <p:cNvPr id="22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36" name="Group 235"/>
          <p:cNvGrpSpPr>
            <a:grpSpLocks/>
          </p:cNvGrpSpPr>
          <p:nvPr/>
        </p:nvGrpSpPr>
        <p:grpSpPr bwMode="auto">
          <a:xfrm>
            <a:off x="1288050" y="2685442"/>
            <a:ext cx="733373" cy="474623"/>
            <a:chOff x="4299869" y="1700808"/>
            <a:chExt cx="1280242" cy="580256"/>
          </a:xfrm>
        </p:grpSpPr>
        <p:grpSp>
          <p:nvGrpSpPr>
            <p:cNvPr id="237" name="Group 89"/>
            <p:cNvGrpSpPr>
              <a:grpSpLocks/>
            </p:cNvGrpSpPr>
            <p:nvPr/>
          </p:nvGrpSpPr>
          <p:grpSpPr bwMode="auto">
            <a:xfrm>
              <a:off x="4299869" y="1700808"/>
              <a:ext cx="1280242" cy="580256"/>
              <a:chOff x="3923928" y="1700808"/>
              <a:chExt cx="1656184" cy="749967"/>
            </a:xfrm>
          </p:grpSpPr>
          <p:sp>
            <p:nvSpPr>
              <p:cNvPr id="240" name="Rounded Rectangle 239"/>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41" name="Rounded Rectangle 240"/>
              <p:cNvSpPr/>
              <p:nvPr/>
            </p:nvSpPr>
            <p:spPr>
              <a:xfrm>
                <a:off x="3977353" y="1740527"/>
                <a:ext cx="1549333" cy="252325"/>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Compile </a:t>
                </a:r>
              </a:p>
            </p:txBody>
          </p:sp>
        </p:grpSp>
        <p:pic>
          <p:nvPicPr>
            <p:cNvPr id="238"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2" name="Group 241"/>
          <p:cNvGrpSpPr>
            <a:grpSpLocks/>
          </p:cNvGrpSpPr>
          <p:nvPr/>
        </p:nvGrpSpPr>
        <p:grpSpPr bwMode="auto">
          <a:xfrm>
            <a:off x="1288050" y="3291658"/>
            <a:ext cx="733373" cy="476101"/>
            <a:chOff x="4299869" y="1700808"/>
            <a:chExt cx="1280242" cy="580256"/>
          </a:xfrm>
        </p:grpSpPr>
        <p:grpSp>
          <p:nvGrpSpPr>
            <p:cNvPr id="243" name="Group 84"/>
            <p:cNvGrpSpPr>
              <a:grpSpLocks/>
            </p:cNvGrpSpPr>
            <p:nvPr/>
          </p:nvGrpSpPr>
          <p:grpSpPr bwMode="auto">
            <a:xfrm>
              <a:off x="4299869" y="1700808"/>
              <a:ext cx="1280242" cy="580256"/>
              <a:chOff x="3923928" y="1700808"/>
              <a:chExt cx="1656184" cy="749967"/>
            </a:xfrm>
          </p:grpSpPr>
          <p:sp>
            <p:nvSpPr>
              <p:cNvPr id="246" name="Rounded Rectangle 245"/>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47" name="Rounded Rectangle 246"/>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Sonar Code Analysis</a:t>
                </a:r>
              </a:p>
            </p:txBody>
          </p:sp>
        </p:grpSp>
        <p:pic>
          <p:nvPicPr>
            <p:cNvPr id="24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8" name="Group 247"/>
          <p:cNvGrpSpPr>
            <a:grpSpLocks/>
          </p:cNvGrpSpPr>
          <p:nvPr/>
        </p:nvGrpSpPr>
        <p:grpSpPr bwMode="auto">
          <a:xfrm>
            <a:off x="1286572" y="3897873"/>
            <a:ext cx="734851" cy="476101"/>
            <a:chOff x="4299869" y="1700808"/>
            <a:chExt cx="1280242" cy="580256"/>
          </a:xfrm>
        </p:grpSpPr>
        <p:grpSp>
          <p:nvGrpSpPr>
            <p:cNvPr id="249" name="Group 79"/>
            <p:cNvGrpSpPr>
              <a:grpSpLocks/>
            </p:cNvGrpSpPr>
            <p:nvPr/>
          </p:nvGrpSpPr>
          <p:grpSpPr bwMode="auto">
            <a:xfrm>
              <a:off x="4299869" y="1700808"/>
              <a:ext cx="1280242" cy="580256"/>
              <a:chOff x="3923928" y="1700808"/>
              <a:chExt cx="1656184" cy="749967"/>
            </a:xfrm>
          </p:grpSpPr>
          <p:sp>
            <p:nvSpPr>
              <p:cNvPr id="252" name="Rounded Rectangle 251"/>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53" name="Rounded Rectangle 252"/>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Unit Tests</a:t>
                </a:r>
              </a:p>
            </p:txBody>
          </p:sp>
        </p:grpSp>
        <p:pic>
          <p:nvPicPr>
            <p:cNvPr id="250"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4" name="Group 253"/>
          <p:cNvGrpSpPr>
            <a:grpSpLocks/>
          </p:cNvGrpSpPr>
          <p:nvPr/>
        </p:nvGrpSpPr>
        <p:grpSpPr bwMode="auto">
          <a:xfrm>
            <a:off x="455613" y="3291658"/>
            <a:ext cx="718587" cy="476101"/>
            <a:chOff x="4479190" y="5553343"/>
            <a:chExt cx="1656184" cy="749967"/>
          </a:xfrm>
        </p:grpSpPr>
        <p:sp>
          <p:nvSpPr>
            <p:cNvPr id="255" name="Rounded Rectangle 254"/>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500" dirty="0">
                <a:solidFill>
                  <a:schemeClr val="tx1"/>
                </a:solidFill>
              </a:endParaRPr>
            </a:p>
            <a:p>
              <a:pPr algn="ctr">
                <a:lnSpc>
                  <a:spcPct val="90000"/>
                </a:lnSpc>
                <a:defRPr/>
              </a:pPr>
              <a:r>
                <a:rPr lang="en-GB" sz="500" dirty="0">
                  <a:solidFill>
                    <a:schemeClr val="tx1"/>
                  </a:solidFill>
                </a:rPr>
                <a:t>Committer: jdoe</a:t>
              </a:r>
              <a:br>
                <a:rPr lang="en-GB" sz="500" dirty="0">
                  <a:solidFill>
                    <a:schemeClr val="tx1"/>
                  </a:solidFill>
                </a:rPr>
              </a:br>
              <a:r>
                <a:rPr lang="en-GB" sz="500" dirty="0">
                  <a:solidFill>
                    <a:schemeClr val="tx1"/>
                  </a:solidFill>
                </a:rPr>
                <a:t>Story:25</a:t>
              </a:r>
            </a:p>
          </p:txBody>
        </p:sp>
        <p:sp>
          <p:nvSpPr>
            <p:cNvPr id="256" name="Rounded Rectangle 255"/>
            <p:cNvSpPr/>
            <p:nvPr/>
          </p:nvSpPr>
          <p:spPr>
            <a:xfrm>
              <a:off x="4533715" y="5593136"/>
              <a:ext cx="1547135"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Commit ID: 113</a:t>
              </a:r>
            </a:p>
          </p:txBody>
        </p:sp>
      </p:grpSp>
      <p:grpSp>
        <p:nvGrpSpPr>
          <p:cNvPr id="6" name="Group 5"/>
          <p:cNvGrpSpPr/>
          <p:nvPr/>
        </p:nvGrpSpPr>
        <p:grpSpPr>
          <a:xfrm>
            <a:off x="2055912" y="2239672"/>
            <a:ext cx="4077993" cy="1648611"/>
            <a:chOff x="2055912" y="2239672"/>
            <a:chExt cx="4077993" cy="1648611"/>
          </a:xfrm>
        </p:grpSpPr>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064825" y="2239672"/>
              <a:ext cx="4069080" cy="891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7" name="Rectangle 256"/>
            <p:cNvSpPr/>
            <p:nvPr/>
          </p:nvSpPr>
          <p:spPr>
            <a:xfrm>
              <a:off x="2055912" y="3209263"/>
              <a:ext cx="864000" cy="6790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456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500" fill="hold"/>
                                        <p:tgtEl>
                                          <p:spTgt spid="217"/>
                                        </p:tgtEl>
                                        <p:attrNameLst>
                                          <p:attrName>ppt_x</p:attrName>
                                        </p:attrNameLst>
                                      </p:cBhvr>
                                      <p:tavLst>
                                        <p:tav tm="0">
                                          <p:val>
                                            <p:strVal val="0-#ppt_w/2"/>
                                          </p:val>
                                        </p:tav>
                                        <p:tav tm="100000">
                                          <p:val>
                                            <p:strVal val="#ppt_x"/>
                                          </p:val>
                                        </p:tav>
                                      </p:tavLst>
                                    </p:anim>
                                    <p:anim calcmode="lin" valueType="num">
                                      <p:cBhvr additive="base">
                                        <p:cTn id="8" dur="500" fill="hold"/>
                                        <p:tgtEl>
                                          <p:spTgt spid="21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11"/>
                                        </p:tgtEl>
                                        <p:attrNameLst>
                                          <p:attrName>style.visibility</p:attrName>
                                        </p:attrNameLst>
                                      </p:cBhvr>
                                      <p:to>
                                        <p:strVal val="visible"/>
                                      </p:to>
                                    </p:set>
                                    <p:anim calcmode="lin" valueType="num">
                                      <p:cBhvr additive="base">
                                        <p:cTn id="11" dur="500" fill="hold"/>
                                        <p:tgtEl>
                                          <p:spTgt spid="211"/>
                                        </p:tgtEl>
                                        <p:attrNameLst>
                                          <p:attrName>ppt_x</p:attrName>
                                        </p:attrNameLst>
                                      </p:cBhvr>
                                      <p:tavLst>
                                        <p:tav tm="0">
                                          <p:val>
                                            <p:strVal val="0-#ppt_w/2"/>
                                          </p:val>
                                        </p:tav>
                                        <p:tav tm="100000">
                                          <p:val>
                                            <p:strVal val="#ppt_x"/>
                                          </p:val>
                                        </p:tav>
                                      </p:tavLst>
                                    </p:anim>
                                    <p:anim calcmode="lin" valueType="num">
                                      <p:cBhvr additive="base">
                                        <p:cTn id="12" dur="500" fill="hold"/>
                                        <p:tgtEl>
                                          <p:spTgt spid="211"/>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74"/>
                                        </p:tgtEl>
                                        <p:attrNameLst>
                                          <p:attrName>style.visibility</p:attrName>
                                        </p:attrNameLst>
                                      </p:cBhvr>
                                      <p:to>
                                        <p:strVal val="visible"/>
                                      </p:to>
                                    </p:set>
                                    <p:anim calcmode="lin" valueType="num">
                                      <p:cBhvr additive="base">
                                        <p:cTn id="15" dur="500" fill="hold"/>
                                        <p:tgtEl>
                                          <p:spTgt spid="174"/>
                                        </p:tgtEl>
                                        <p:attrNameLst>
                                          <p:attrName>ppt_x</p:attrName>
                                        </p:attrNameLst>
                                      </p:cBhvr>
                                      <p:tavLst>
                                        <p:tav tm="0">
                                          <p:val>
                                            <p:strVal val="0-#ppt_w/2"/>
                                          </p:val>
                                        </p:tav>
                                        <p:tav tm="100000">
                                          <p:val>
                                            <p:strVal val="#ppt_x"/>
                                          </p:val>
                                        </p:tav>
                                      </p:tavLst>
                                    </p:anim>
                                    <p:anim calcmode="lin" valueType="num">
                                      <p:cBhvr additive="base">
                                        <p:cTn id="16" dur="5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Aka </a:t>
            </a:r>
            <a:r>
              <a:rPr lang="en-GB" dirty="0" err="1" smtClean="0"/>
              <a:t>Semver</a:t>
            </a:r>
            <a:endParaRPr lang="en-GB" dirty="0"/>
          </a:p>
        </p:txBody>
      </p:sp>
      <p:sp>
        <p:nvSpPr>
          <p:cNvPr id="3" name="Content Placeholder 2"/>
          <p:cNvSpPr>
            <a:spLocks noGrp="1"/>
          </p:cNvSpPr>
          <p:nvPr>
            <p:ph sz="quarter" idx="11"/>
          </p:nvPr>
        </p:nvSpPr>
        <p:spPr>
          <a:xfrm>
            <a:off x="455613" y="1663795"/>
            <a:ext cx="6213475" cy="4655725"/>
          </a:xfrm>
          <a:solidFill>
            <a:schemeClr val="accent4"/>
          </a:solidFill>
        </p:spPr>
        <p:txBody>
          <a:bodyPr lIns="72000" tIns="108000" rIns="720000" bIns="72000"/>
          <a:lstStyle/>
          <a:p>
            <a:pPr>
              <a:spcAft>
                <a:spcPts val="600"/>
              </a:spcAft>
            </a:pPr>
            <a:r>
              <a:rPr lang="en-GB" dirty="0" smtClean="0">
                <a:solidFill>
                  <a:schemeClr val="accent5"/>
                </a:solidFill>
              </a:rPr>
              <a:t>System for version numbers meaningful to the consumer</a:t>
            </a:r>
          </a:p>
          <a:p>
            <a:pPr>
              <a:spcAft>
                <a:spcPts val="600"/>
              </a:spcAft>
            </a:pPr>
            <a:r>
              <a:rPr lang="en-GB" dirty="0" smtClean="0">
                <a:solidFill>
                  <a:schemeClr val="accent5"/>
                </a:solidFill>
              </a:rPr>
              <a:t>Example version: 3.41.24</a:t>
            </a:r>
          </a:p>
          <a:p>
            <a:pPr>
              <a:spcAft>
                <a:spcPts val="0"/>
              </a:spcAft>
            </a:pPr>
            <a:r>
              <a:rPr lang="en-GB" dirty="0" smtClean="0">
                <a:solidFill>
                  <a:schemeClr val="accent5"/>
                </a:solidFill>
              </a:rPr>
              <a:t>Given a version number MAJOR.MINOR.PATCH, increment the:</a:t>
            </a:r>
          </a:p>
          <a:p>
            <a:pPr lvl="1">
              <a:spcAft>
                <a:spcPts val="0"/>
              </a:spcAft>
            </a:pPr>
            <a:r>
              <a:rPr lang="en-GB" dirty="0" smtClean="0">
                <a:solidFill>
                  <a:schemeClr val="accent5"/>
                </a:solidFill>
              </a:rPr>
              <a:t>MAJOR version when you make incompatible</a:t>
            </a:r>
            <a:br>
              <a:rPr lang="en-GB" dirty="0" smtClean="0">
                <a:solidFill>
                  <a:schemeClr val="accent5"/>
                </a:solidFill>
              </a:rPr>
            </a:br>
            <a:r>
              <a:rPr lang="en-GB" dirty="0" smtClean="0">
                <a:solidFill>
                  <a:schemeClr val="accent5"/>
                </a:solidFill>
              </a:rPr>
              <a:t>API changes,</a:t>
            </a:r>
          </a:p>
          <a:p>
            <a:pPr lvl="1">
              <a:spcAft>
                <a:spcPts val="0"/>
              </a:spcAft>
            </a:pPr>
            <a:r>
              <a:rPr lang="en-GB" dirty="0" smtClean="0">
                <a:solidFill>
                  <a:schemeClr val="accent5"/>
                </a:solidFill>
              </a:rPr>
              <a:t>MINOR version when you add functionality in a backwards-compatible manner, and</a:t>
            </a:r>
          </a:p>
          <a:p>
            <a:pPr lvl="1">
              <a:spcAft>
                <a:spcPts val="600"/>
              </a:spcAft>
            </a:pPr>
            <a:r>
              <a:rPr lang="en-GB" dirty="0" smtClean="0">
                <a:solidFill>
                  <a:schemeClr val="accent5"/>
                </a:solidFill>
              </a:rPr>
              <a:t>PATCH version when you make backwards-</a:t>
            </a:r>
            <a:br>
              <a:rPr lang="en-GB" dirty="0" smtClean="0">
                <a:solidFill>
                  <a:schemeClr val="accent5"/>
                </a:solidFill>
              </a:rPr>
            </a:br>
            <a:r>
              <a:rPr lang="en-GB" dirty="0" smtClean="0">
                <a:solidFill>
                  <a:schemeClr val="accent5"/>
                </a:solidFill>
              </a:rPr>
              <a:t>compatible bug fixes.</a:t>
            </a:r>
          </a:p>
          <a:p>
            <a:pPr>
              <a:spcAft>
                <a:spcPts val="600"/>
              </a:spcAft>
            </a:pPr>
            <a:r>
              <a:rPr lang="en-GB" dirty="0" smtClean="0">
                <a:solidFill>
                  <a:schemeClr val="accent5"/>
                </a:solidFill>
              </a:rPr>
              <a:t>Additional labels for pre-release and build metadata are available as extensions to the MAJOR.MINOR.PATCH format. </a:t>
            </a:r>
            <a:r>
              <a:rPr lang="en-GB" dirty="0" smtClean="0">
                <a:solidFill>
                  <a:schemeClr val="accent5"/>
                </a:solidFill>
                <a:hlinkClick r:id="rId3"/>
              </a:rPr>
              <a:t>http://semver.org/</a:t>
            </a:r>
            <a:endParaRPr lang="en-GB" dirty="0" smtClean="0">
              <a:solidFill>
                <a:schemeClr val="accent5"/>
              </a:solidFill>
            </a:endParaRPr>
          </a:p>
          <a:p>
            <a:pPr>
              <a:spcAft>
                <a:spcPts val="600"/>
              </a:spcAft>
            </a:pPr>
            <a:r>
              <a:rPr lang="en-GB" dirty="0" smtClean="0">
                <a:solidFill>
                  <a:schemeClr val="accent5"/>
                </a:solidFill>
              </a:rPr>
              <a:t>Highly applicable to infrastructure code, but not widely adopted… yet!</a:t>
            </a:r>
            <a:endParaRPr lang="en-GB" dirty="0">
              <a:solidFill>
                <a:schemeClr val="accent5"/>
              </a:solidFill>
            </a:endParaRPr>
          </a:p>
        </p:txBody>
      </p:sp>
      <p:sp>
        <p:nvSpPr>
          <p:cNvPr id="4" name="Title 3"/>
          <p:cNvSpPr>
            <a:spLocks noGrp="1"/>
          </p:cNvSpPr>
          <p:nvPr>
            <p:ph type="title"/>
          </p:nvPr>
        </p:nvSpPr>
        <p:spPr/>
        <p:txBody>
          <a:bodyPr/>
          <a:lstStyle/>
          <a:p>
            <a:r>
              <a:rPr lang="en-GB" dirty="0" smtClean="0"/>
              <a:t>Semantic Versioning for Infrastructure Code Updates</a:t>
            </a:r>
            <a:endParaRPr lang="en-GB" dirty="0"/>
          </a:p>
        </p:txBody>
      </p:sp>
      <p:sp>
        <p:nvSpPr>
          <p:cNvPr id="5" name="Footer Placeholder 4"/>
          <p:cNvSpPr>
            <a:spLocks noGrp="1"/>
          </p:cNvSpPr>
          <p:nvPr>
            <p:ph type="ftr" sz="quarter" idx="12"/>
          </p:nvPr>
        </p:nvSpPr>
        <p:spPr/>
        <p:txBody>
          <a:bodyPr/>
          <a:lstStyle/>
          <a:p>
            <a:r>
              <a:rPr lang="en-US" smtClean="0"/>
              <a:t>Copyright © 2016 Accenture  All rights reserved.</a:t>
            </a:r>
            <a:endParaRPr lang="en-AU" dirty="0"/>
          </a:p>
        </p:txBody>
      </p:sp>
      <p:sp>
        <p:nvSpPr>
          <p:cNvPr id="6" name="Slide Number Placeholder 5"/>
          <p:cNvSpPr>
            <a:spLocks noGrp="1"/>
          </p:cNvSpPr>
          <p:nvPr>
            <p:ph type="sldNum" sz="quarter" idx="13"/>
          </p:nvPr>
        </p:nvSpPr>
        <p:spPr/>
        <p:txBody>
          <a:bodyPr/>
          <a:lstStyle/>
          <a:p>
            <a:r>
              <a:rPr lang="en-US" smtClean="0"/>
              <a:t>Page </a:t>
            </a:r>
            <a:fld id="{90CBDC3A-D49F-4631-A8C7-55D59B33E5FA}" type="slidenum">
              <a:rPr lang="en-US" smtClean="0"/>
              <a:pPr/>
              <a:t>14</a:t>
            </a:fld>
            <a:endParaRPr lang="en-US" dirty="0"/>
          </a:p>
        </p:txBody>
      </p:sp>
      <p:sp>
        <p:nvSpPr>
          <p:cNvPr id="16" name="Oval 15"/>
          <p:cNvSpPr>
            <a:spLocks noChangeAspect="1"/>
          </p:cNvSpPr>
          <p:nvPr/>
        </p:nvSpPr>
        <p:spPr>
          <a:xfrm flipH="1">
            <a:off x="5755001" y="2554381"/>
            <a:ext cx="3024007" cy="3024000"/>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flipH="1">
            <a:off x="5884733" y="2684113"/>
            <a:ext cx="2764544" cy="276453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Freeform 6"/>
          <p:cNvSpPr>
            <a:spLocks noEditPoints="1"/>
          </p:cNvSpPr>
          <p:nvPr/>
        </p:nvSpPr>
        <p:spPr bwMode="auto">
          <a:xfrm>
            <a:off x="6319045" y="3321935"/>
            <a:ext cx="1898648" cy="1487306"/>
          </a:xfrm>
          <a:custGeom>
            <a:avLst/>
            <a:gdLst>
              <a:gd name="T0" fmla="*/ 14 w 397"/>
              <a:gd name="T1" fmla="*/ 237 h 311"/>
              <a:gd name="T2" fmla="*/ 33 w 397"/>
              <a:gd name="T3" fmla="*/ 0 h 311"/>
              <a:gd name="T4" fmla="*/ 384 w 397"/>
              <a:gd name="T5" fmla="*/ 19 h 311"/>
              <a:gd name="T6" fmla="*/ 364 w 397"/>
              <a:gd name="T7" fmla="*/ 256 h 311"/>
              <a:gd name="T8" fmla="*/ 49 w 397"/>
              <a:gd name="T9" fmla="*/ 28 h 311"/>
              <a:gd name="T10" fmla="*/ 355 w 397"/>
              <a:gd name="T11" fmla="*/ 36 h 311"/>
              <a:gd name="T12" fmla="*/ 348 w 397"/>
              <a:gd name="T13" fmla="*/ 228 h 311"/>
              <a:gd name="T14" fmla="*/ 42 w 397"/>
              <a:gd name="T15" fmla="*/ 221 h 311"/>
              <a:gd name="T16" fmla="*/ 49 w 397"/>
              <a:gd name="T17" fmla="*/ 28 h 311"/>
              <a:gd name="T18" fmla="*/ 199 w 397"/>
              <a:gd name="T19" fmla="*/ 6 h 311"/>
              <a:gd name="T20" fmla="*/ 199 w 397"/>
              <a:gd name="T21" fmla="*/ 23 h 311"/>
              <a:gd name="T22" fmla="*/ 199 w 397"/>
              <a:gd name="T23" fmla="*/ 6 h 311"/>
              <a:gd name="T24" fmla="*/ 376 w 397"/>
              <a:gd name="T25" fmla="*/ 269 h 311"/>
              <a:gd name="T26" fmla="*/ 397 w 397"/>
              <a:gd name="T27" fmla="*/ 311 h 311"/>
              <a:gd name="T28" fmla="*/ 0 w 397"/>
              <a:gd name="T29" fmla="*/ 290 h 311"/>
              <a:gd name="T30" fmla="*/ 376 w 397"/>
              <a:gd name="T31" fmla="*/ 269 h 311"/>
              <a:gd name="T32" fmla="*/ 302 w 397"/>
              <a:gd name="T33" fmla="*/ 290 h 311"/>
              <a:gd name="T34" fmla="*/ 285 w 397"/>
              <a:gd name="T35" fmla="*/ 290 h 311"/>
              <a:gd name="T36" fmla="*/ 293 w 397"/>
              <a:gd name="T37" fmla="*/ 281 h 311"/>
              <a:gd name="T38" fmla="*/ 356 w 397"/>
              <a:gd name="T39" fmla="*/ 290 h 311"/>
              <a:gd name="T40" fmla="*/ 338 w 397"/>
              <a:gd name="T41" fmla="*/ 290 h 311"/>
              <a:gd name="T42" fmla="*/ 347 w 397"/>
              <a:gd name="T43" fmla="*/ 281 h 311"/>
              <a:gd name="T44" fmla="*/ 329 w 397"/>
              <a:gd name="T45" fmla="*/ 290 h 311"/>
              <a:gd name="T46" fmla="*/ 312 w 397"/>
              <a:gd name="T47" fmla="*/ 290 h 311"/>
              <a:gd name="T48" fmla="*/ 320 w 397"/>
              <a:gd name="T49" fmla="*/ 281 h 311"/>
              <a:gd name="T50" fmla="*/ 154 w 397"/>
              <a:gd name="T51" fmla="*/ 284 h 311"/>
              <a:gd name="T52" fmla="*/ 155 w 397"/>
              <a:gd name="T53" fmla="*/ 295 h 311"/>
              <a:gd name="T54" fmla="*/ 106 w 397"/>
              <a:gd name="T55" fmla="*/ 296 h 311"/>
              <a:gd name="T56" fmla="*/ 104 w 397"/>
              <a:gd name="T57" fmla="*/ 285 h 311"/>
              <a:gd name="T58" fmla="*/ 106 w 397"/>
              <a:gd name="T59" fmla="*/ 284 h 311"/>
              <a:gd name="T60" fmla="*/ 92 w 397"/>
              <a:gd name="T61" fmla="*/ 284 h 311"/>
              <a:gd name="T62" fmla="*/ 93 w 397"/>
              <a:gd name="T63" fmla="*/ 295 h 311"/>
              <a:gd name="T64" fmla="*/ 43 w 397"/>
              <a:gd name="T65" fmla="*/ 296 h 311"/>
              <a:gd name="T66" fmla="*/ 42 w 397"/>
              <a:gd name="T67" fmla="*/ 285 h 311"/>
              <a:gd name="T68" fmla="*/ 43 w 397"/>
              <a:gd name="T69" fmla="*/ 28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7" h="311">
                <a:moveTo>
                  <a:pt x="33" y="256"/>
                </a:moveTo>
                <a:cubicBezTo>
                  <a:pt x="22" y="256"/>
                  <a:pt x="14" y="248"/>
                  <a:pt x="14" y="237"/>
                </a:cubicBezTo>
                <a:cubicBezTo>
                  <a:pt x="14" y="172"/>
                  <a:pt x="14" y="84"/>
                  <a:pt x="14" y="19"/>
                </a:cubicBezTo>
                <a:cubicBezTo>
                  <a:pt x="14" y="8"/>
                  <a:pt x="22" y="0"/>
                  <a:pt x="33" y="0"/>
                </a:cubicBezTo>
                <a:cubicBezTo>
                  <a:pt x="364" y="0"/>
                  <a:pt x="364" y="0"/>
                  <a:pt x="364" y="0"/>
                </a:cubicBezTo>
                <a:cubicBezTo>
                  <a:pt x="375" y="0"/>
                  <a:pt x="384" y="8"/>
                  <a:pt x="384" y="19"/>
                </a:cubicBezTo>
                <a:cubicBezTo>
                  <a:pt x="384" y="84"/>
                  <a:pt x="384" y="172"/>
                  <a:pt x="384" y="237"/>
                </a:cubicBezTo>
                <a:cubicBezTo>
                  <a:pt x="384" y="248"/>
                  <a:pt x="375" y="256"/>
                  <a:pt x="364" y="256"/>
                </a:cubicBezTo>
                <a:cubicBezTo>
                  <a:pt x="33" y="256"/>
                  <a:pt x="33" y="256"/>
                  <a:pt x="33" y="256"/>
                </a:cubicBezTo>
                <a:close/>
                <a:moveTo>
                  <a:pt x="49" y="28"/>
                </a:moveTo>
                <a:cubicBezTo>
                  <a:pt x="348" y="28"/>
                  <a:pt x="348" y="28"/>
                  <a:pt x="348" y="28"/>
                </a:cubicBezTo>
                <a:cubicBezTo>
                  <a:pt x="352" y="28"/>
                  <a:pt x="355" y="32"/>
                  <a:pt x="355" y="36"/>
                </a:cubicBezTo>
                <a:cubicBezTo>
                  <a:pt x="355" y="221"/>
                  <a:pt x="355" y="221"/>
                  <a:pt x="355" y="221"/>
                </a:cubicBezTo>
                <a:cubicBezTo>
                  <a:pt x="355" y="224"/>
                  <a:pt x="352" y="228"/>
                  <a:pt x="348" y="228"/>
                </a:cubicBezTo>
                <a:cubicBezTo>
                  <a:pt x="49" y="228"/>
                  <a:pt x="49" y="228"/>
                  <a:pt x="49" y="228"/>
                </a:cubicBezTo>
                <a:cubicBezTo>
                  <a:pt x="46" y="228"/>
                  <a:pt x="42" y="224"/>
                  <a:pt x="42" y="221"/>
                </a:cubicBezTo>
                <a:cubicBezTo>
                  <a:pt x="42" y="36"/>
                  <a:pt x="42" y="36"/>
                  <a:pt x="42" y="36"/>
                </a:cubicBezTo>
                <a:cubicBezTo>
                  <a:pt x="42" y="32"/>
                  <a:pt x="46" y="28"/>
                  <a:pt x="49" y="28"/>
                </a:cubicBezTo>
                <a:cubicBezTo>
                  <a:pt x="49" y="28"/>
                  <a:pt x="49" y="28"/>
                  <a:pt x="49" y="28"/>
                </a:cubicBezTo>
                <a:close/>
                <a:moveTo>
                  <a:pt x="199" y="6"/>
                </a:moveTo>
                <a:cubicBezTo>
                  <a:pt x="203" y="6"/>
                  <a:pt x="207" y="10"/>
                  <a:pt x="207" y="15"/>
                </a:cubicBezTo>
                <a:cubicBezTo>
                  <a:pt x="207" y="19"/>
                  <a:pt x="203" y="23"/>
                  <a:pt x="199" y="23"/>
                </a:cubicBezTo>
                <a:cubicBezTo>
                  <a:pt x="194" y="23"/>
                  <a:pt x="190" y="19"/>
                  <a:pt x="190" y="15"/>
                </a:cubicBezTo>
                <a:cubicBezTo>
                  <a:pt x="190" y="10"/>
                  <a:pt x="194" y="6"/>
                  <a:pt x="199" y="6"/>
                </a:cubicBezTo>
                <a:cubicBezTo>
                  <a:pt x="199" y="6"/>
                  <a:pt x="199" y="6"/>
                  <a:pt x="199" y="6"/>
                </a:cubicBezTo>
                <a:close/>
                <a:moveTo>
                  <a:pt x="376" y="269"/>
                </a:moveTo>
                <a:cubicBezTo>
                  <a:pt x="387" y="269"/>
                  <a:pt x="397" y="278"/>
                  <a:pt x="397" y="290"/>
                </a:cubicBezTo>
                <a:cubicBezTo>
                  <a:pt x="397" y="311"/>
                  <a:pt x="397" y="311"/>
                  <a:pt x="397" y="311"/>
                </a:cubicBezTo>
                <a:cubicBezTo>
                  <a:pt x="0" y="311"/>
                  <a:pt x="0" y="311"/>
                  <a:pt x="0" y="311"/>
                </a:cubicBezTo>
                <a:cubicBezTo>
                  <a:pt x="0" y="290"/>
                  <a:pt x="0" y="290"/>
                  <a:pt x="0" y="290"/>
                </a:cubicBezTo>
                <a:cubicBezTo>
                  <a:pt x="0" y="278"/>
                  <a:pt x="10" y="269"/>
                  <a:pt x="22" y="269"/>
                </a:cubicBezTo>
                <a:cubicBezTo>
                  <a:pt x="376" y="269"/>
                  <a:pt x="376" y="269"/>
                  <a:pt x="376" y="269"/>
                </a:cubicBezTo>
                <a:close/>
                <a:moveTo>
                  <a:pt x="293" y="281"/>
                </a:moveTo>
                <a:cubicBezTo>
                  <a:pt x="298" y="281"/>
                  <a:pt x="302" y="285"/>
                  <a:pt x="302" y="290"/>
                </a:cubicBezTo>
                <a:cubicBezTo>
                  <a:pt x="302" y="295"/>
                  <a:pt x="298" y="299"/>
                  <a:pt x="293" y="299"/>
                </a:cubicBezTo>
                <a:cubicBezTo>
                  <a:pt x="288" y="299"/>
                  <a:pt x="285" y="295"/>
                  <a:pt x="285" y="290"/>
                </a:cubicBezTo>
                <a:cubicBezTo>
                  <a:pt x="285" y="285"/>
                  <a:pt x="288" y="281"/>
                  <a:pt x="293" y="281"/>
                </a:cubicBezTo>
                <a:cubicBezTo>
                  <a:pt x="293" y="281"/>
                  <a:pt x="293" y="281"/>
                  <a:pt x="293" y="281"/>
                </a:cubicBezTo>
                <a:close/>
                <a:moveTo>
                  <a:pt x="347" y="281"/>
                </a:moveTo>
                <a:cubicBezTo>
                  <a:pt x="352" y="281"/>
                  <a:pt x="356" y="285"/>
                  <a:pt x="356" y="290"/>
                </a:cubicBezTo>
                <a:cubicBezTo>
                  <a:pt x="356" y="295"/>
                  <a:pt x="352" y="299"/>
                  <a:pt x="347" y="299"/>
                </a:cubicBezTo>
                <a:cubicBezTo>
                  <a:pt x="342" y="299"/>
                  <a:pt x="338" y="295"/>
                  <a:pt x="338" y="290"/>
                </a:cubicBezTo>
                <a:cubicBezTo>
                  <a:pt x="338" y="285"/>
                  <a:pt x="342" y="281"/>
                  <a:pt x="347" y="281"/>
                </a:cubicBezTo>
                <a:cubicBezTo>
                  <a:pt x="347" y="281"/>
                  <a:pt x="347" y="281"/>
                  <a:pt x="347" y="281"/>
                </a:cubicBezTo>
                <a:close/>
                <a:moveTo>
                  <a:pt x="320" y="281"/>
                </a:moveTo>
                <a:cubicBezTo>
                  <a:pt x="325" y="281"/>
                  <a:pt x="329" y="285"/>
                  <a:pt x="329" y="290"/>
                </a:cubicBezTo>
                <a:cubicBezTo>
                  <a:pt x="329" y="295"/>
                  <a:pt x="325" y="299"/>
                  <a:pt x="320" y="299"/>
                </a:cubicBezTo>
                <a:cubicBezTo>
                  <a:pt x="315" y="299"/>
                  <a:pt x="312" y="295"/>
                  <a:pt x="312" y="290"/>
                </a:cubicBezTo>
                <a:cubicBezTo>
                  <a:pt x="312" y="285"/>
                  <a:pt x="315" y="281"/>
                  <a:pt x="320" y="281"/>
                </a:cubicBezTo>
                <a:cubicBezTo>
                  <a:pt x="320" y="281"/>
                  <a:pt x="320" y="281"/>
                  <a:pt x="320" y="281"/>
                </a:cubicBezTo>
                <a:close/>
                <a:moveTo>
                  <a:pt x="106" y="284"/>
                </a:moveTo>
                <a:cubicBezTo>
                  <a:pt x="154" y="284"/>
                  <a:pt x="154" y="284"/>
                  <a:pt x="154" y="284"/>
                </a:cubicBezTo>
                <a:cubicBezTo>
                  <a:pt x="155" y="284"/>
                  <a:pt x="155" y="285"/>
                  <a:pt x="155" y="285"/>
                </a:cubicBezTo>
                <a:cubicBezTo>
                  <a:pt x="155" y="295"/>
                  <a:pt x="155" y="295"/>
                  <a:pt x="155" y="295"/>
                </a:cubicBezTo>
                <a:cubicBezTo>
                  <a:pt x="155" y="295"/>
                  <a:pt x="155" y="296"/>
                  <a:pt x="154" y="296"/>
                </a:cubicBezTo>
                <a:cubicBezTo>
                  <a:pt x="106" y="296"/>
                  <a:pt x="106" y="296"/>
                  <a:pt x="106" y="296"/>
                </a:cubicBezTo>
                <a:cubicBezTo>
                  <a:pt x="105" y="296"/>
                  <a:pt x="104" y="296"/>
                  <a:pt x="104" y="295"/>
                </a:cubicBezTo>
                <a:cubicBezTo>
                  <a:pt x="104" y="285"/>
                  <a:pt x="104" y="285"/>
                  <a:pt x="104" y="285"/>
                </a:cubicBezTo>
                <a:cubicBezTo>
                  <a:pt x="104" y="285"/>
                  <a:pt x="105" y="284"/>
                  <a:pt x="106" y="284"/>
                </a:cubicBezTo>
                <a:cubicBezTo>
                  <a:pt x="106" y="284"/>
                  <a:pt x="106" y="284"/>
                  <a:pt x="106" y="284"/>
                </a:cubicBezTo>
                <a:close/>
                <a:moveTo>
                  <a:pt x="43" y="284"/>
                </a:moveTo>
                <a:cubicBezTo>
                  <a:pt x="92" y="284"/>
                  <a:pt x="92" y="284"/>
                  <a:pt x="92" y="284"/>
                </a:cubicBezTo>
                <a:cubicBezTo>
                  <a:pt x="92" y="284"/>
                  <a:pt x="93" y="285"/>
                  <a:pt x="93" y="285"/>
                </a:cubicBezTo>
                <a:cubicBezTo>
                  <a:pt x="93" y="295"/>
                  <a:pt x="93" y="295"/>
                  <a:pt x="93" y="295"/>
                </a:cubicBezTo>
                <a:cubicBezTo>
                  <a:pt x="93" y="295"/>
                  <a:pt x="92" y="296"/>
                  <a:pt x="92" y="296"/>
                </a:cubicBezTo>
                <a:cubicBezTo>
                  <a:pt x="43" y="296"/>
                  <a:pt x="43" y="296"/>
                  <a:pt x="43" y="296"/>
                </a:cubicBezTo>
                <a:cubicBezTo>
                  <a:pt x="43" y="296"/>
                  <a:pt x="42" y="296"/>
                  <a:pt x="42" y="295"/>
                </a:cubicBezTo>
                <a:cubicBezTo>
                  <a:pt x="42" y="285"/>
                  <a:pt x="42" y="285"/>
                  <a:pt x="42" y="285"/>
                </a:cubicBezTo>
                <a:cubicBezTo>
                  <a:pt x="42" y="285"/>
                  <a:pt x="43" y="284"/>
                  <a:pt x="43" y="284"/>
                </a:cubicBezTo>
                <a:cubicBezTo>
                  <a:pt x="43" y="284"/>
                  <a:pt x="43" y="284"/>
                  <a:pt x="43" y="28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6490018" y="3684579"/>
            <a:ext cx="1556702" cy="505455"/>
          </a:xfrm>
          <a:prstGeom prst="rect">
            <a:avLst/>
          </a:prstGeom>
          <a:noFill/>
          <a:ln w="38100">
            <a:noFill/>
          </a:ln>
        </p:spPr>
        <p:txBody>
          <a:bodyPr wrap="square" rtlCol="0" anchor="ctr">
            <a:noAutofit/>
          </a:bodyPr>
          <a:lstStyle/>
          <a:p>
            <a:pPr algn="ctr"/>
            <a:r>
              <a:rPr lang="en-GB" sz="1400" b="1" dirty="0" smtClean="0">
                <a:solidFill>
                  <a:schemeClr val="accent2"/>
                </a:solidFill>
              </a:rPr>
              <a:t>MAJOR.MINOR.PATCH</a:t>
            </a:r>
            <a:endParaRPr lang="en-US" sz="1400" b="1" dirty="0">
              <a:solidFill>
                <a:schemeClr val="accent2"/>
              </a:solidFill>
            </a:endParaRPr>
          </a:p>
        </p:txBody>
      </p:sp>
    </p:spTree>
    <p:extLst>
      <p:ext uri="{BB962C8B-B14F-4D97-AF65-F5344CB8AC3E}">
        <p14:creationId xmlns:p14="http://schemas.microsoft.com/office/powerpoint/2010/main" val="13737858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0"/>
          <p:cNvGrpSpPr/>
          <p:nvPr/>
        </p:nvGrpSpPr>
        <p:grpSpPr>
          <a:xfrm>
            <a:off x="8048537" y="1478850"/>
            <a:ext cx="213046" cy="2859469"/>
            <a:chOff x="8368577" y="1478850"/>
            <a:chExt cx="213046" cy="2859469"/>
          </a:xfrm>
        </p:grpSpPr>
        <p:sp>
          <p:nvSpPr>
            <p:cNvPr id="493" name="Freeform 492"/>
            <p:cNvSpPr/>
            <p:nvPr/>
          </p:nvSpPr>
          <p:spPr>
            <a:xfrm>
              <a:off x="8368577" y="1478850"/>
              <a:ext cx="213046" cy="2859469"/>
            </a:xfrm>
            <a:custGeom>
              <a:avLst/>
              <a:gdLst>
                <a:gd name="connsiteX0" fmla="*/ 0 w 158496"/>
                <a:gd name="connsiteY0" fmla="*/ 0 h 2322576"/>
                <a:gd name="connsiteX1" fmla="*/ 158496 w 158496"/>
                <a:gd name="connsiteY1" fmla="*/ 0 h 2322576"/>
                <a:gd name="connsiteX2" fmla="*/ 158496 w 158496"/>
                <a:gd name="connsiteY2" fmla="*/ 2322576 h 2322576"/>
                <a:gd name="connsiteX3" fmla="*/ 6096 w 158496"/>
                <a:gd name="connsiteY3" fmla="*/ 2322576 h 2322576"/>
              </a:gdLst>
              <a:ahLst/>
              <a:cxnLst>
                <a:cxn ang="0">
                  <a:pos x="connsiteX0" y="connsiteY0"/>
                </a:cxn>
                <a:cxn ang="0">
                  <a:pos x="connsiteX1" y="connsiteY1"/>
                </a:cxn>
                <a:cxn ang="0">
                  <a:pos x="connsiteX2" y="connsiteY2"/>
                </a:cxn>
                <a:cxn ang="0">
                  <a:pos x="connsiteX3" y="connsiteY3"/>
                </a:cxn>
              </a:cxnLst>
              <a:rect l="l" t="t" r="r" b="b"/>
              <a:pathLst>
                <a:path w="158496" h="2322576">
                  <a:moveTo>
                    <a:pt x="0" y="0"/>
                  </a:moveTo>
                  <a:lnTo>
                    <a:pt x="158496" y="0"/>
                  </a:lnTo>
                  <a:lnTo>
                    <a:pt x="158496" y="2322576"/>
                  </a:lnTo>
                  <a:lnTo>
                    <a:pt x="6096" y="2322576"/>
                  </a:lnTo>
                </a:path>
              </a:pathLst>
            </a:custGeom>
            <a:noFill/>
            <a:ln w="12700">
              <a:solidFill>
                <a:schemeClr val="bg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Freeform 493"/>
            <p:cNvSpPr/>
            <p:nvPr/>
          </p:nvSpPr>
          <p:spPr>
            <a:xfrm>
              <a:off x="8378579" y="2045756"/>
              <a:ext cx="203043" cy="45719"/>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Freeform 494"/>
            <p:cNvSpPr/>
            <p:nvPr/>
          </p:nvSpPr>
          <p:spPr>
            <a:xfrm>
              <a:off x="8378579" y="2619102"/>
              <a:ext cx="203043" cy="45719"/>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Freeform 495"/>
            <p:cNvSpPr/>
            <p:nvPr/>
          </p:nvSpPr>
          <p:spPr>
            <a:xfrm>
              <a:off x="8378579" y="3192448"/>
              <a:ext cx="203043" cy="45719"/>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Freeform 496"/>
            <p:cNvSpPr/>
            <p:nvPr/>
          </p:nvSpPr>
          <p:spPr>
            <a:xfrm>
              <a:off x="8378579" y="3765794"/>
              <a:ext cx="203043" cy="45719"/>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Freeform 173"/>
          <p:cNvSpPr/>
          <p:nvPr/>
        </p:nvSpPr>
        <p:spPr>
          <a:xfrm>
            <a:off x="7242210" y="3764817"/>
            <a:ext cx="213046" cy="2272326"/>
          </a:xfrm>
          <a:custGeom>
            <a:avLst/>
            <a:gdLst>
              <a:gd name="connsiteX0" fmla="*/ 0 w 158496"/>
              <a:gd name="connsiteY0" fmla="*/ 0 h 2322576"/>
              <a:gd name="connsiteX1" fmla="*/ 158496 w 158496"/>
              <a:gd name="connsiteY1" fmla="*/ 0 h 2322576"/>
              <a:gd name="connsiteX2" fmla="*/ 158496 w 158496"/>
              <a:gd name="connsiteY2" fmla="*/ 2322576 h 2322576"/>
              <a:gd name="connsiteX3" fmla="*/ 6096 w 158496"/>
              <a:gd name="connsiteY3" fmla="*/ 2322576 h 2322576"/>
            </a:gdLst>
            <a:ahLst/>
            <a:cxnLst>
              <a:cxn ang="0">
                <a:pos x="connsiteX0" y="connsiteY0"/>
              </a:cxn>
              <a:cxn ang="0">
                <a:pos x="connsiteX1" y="connsiteY1"/>
              </a:cxn>
              <a:cxn ang="0">
                <a:pos x="connsiteX2" y="connsiteY2"/>
              </a:cxn>
              <a:cxn ang="0">
                <a:pos x="connsiteX3" y="connsiteY3"/>
              </a:cxn>
            </a:cxnLst>
            <a:rect l="l" t="t" r="r" b="b"/>
            <a:pathLst>
              <a:path w="158496" h="2322576">
                <a:moveTo>
                  <a:pt x="0" y="0"/>
                </a:moveTo>
                <a:lnTo>
                  <a:pt x="158496" y="0"/>
                </a:lnTo>
                <a:lnTo>
                  <a:pt x="158496" y="2322576"/>
                </a:lnTo>
                <a:lnTo>
                  <a:pt x="6096" y="2322576"/>
                </a:lnTo>
              </a:path>
            </a:pathLst>
          </a:custGeom>
          <a:noFill/>
          <a:ln w="12700">
            <a:solidFill>
              <a:schemeClr val="bg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flipV="1">
            <a:off x="7455256" y="4292601"/>
            <a:ext cx="490509" cy="45719"/>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12700">
            <a:solidFill>
              <a:schemeClr val="bg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Freeform 490"/>
          <p:cNvSpPr/>
          <p:nvPr/>
        </p:nvSpPr>
        <p:spPr>
          <a:xfrm>
            <a:off x="7303872" y="4901752"/>
            <a:ext cx="152400" cy="0"/>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Freeform 491"/>
          <p:cNvSpPr/>
          <p:nvPr/>
        </p:nvSpPr>
        <p:spPr>
          <a:xfrm>
            <a:off x="7303872" y="5465184"/>
            <a:ext cx="152400" cy="0"/>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455613" y="1257300"/>
            <a:ext cx="5112000" cy="222573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lIns="0" rtlCol="0" anchor="t"/>
          <a:lstStyle/>
          <a:p>
            <a:pPr algn="ctr"/>
            <a:r>
              <a:rPr lang="en-US" sz="1200" b="1" dirty="0" smtClean="0">
                <a:solidFill>
                  <a:schemeClr val="accent1"/>
                </a:solidFill>
              </a:rPr>
              <a:t>NON PROD DATA CENTRE</a:t>
            </a:r>
            <a:endParaRPr lang="en-US" sz="1200" b="1" dirty="0">
              <a:solidFill>
                <a:schemeClr val="accent1"/>
              </a:solidFill>
            </a:endParaRPr>
          </a:p>
        </p:txBody>
      </p:sp>
      <p:sp>
        <p:nvSpPr>
          <p:cNvPr id="24" name="Rectangle 23"/>
          <p:cNvSpPr/>
          <p:nvPr/>
        </p:nvSpPr>
        <p:spPr>
          <a:xfrm>
            <a:off x="455613" y="3513516"/>
            <a:ext cx="4672676" cy="275498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lIns="0" rtlCol="0" anchor="t"/>
          <a:lstStyle/>
          <a:p>
            <a:pPr algn="ctr"/>
            <a:r>
              <a:rPr lang="en-US" sz="1200" b="1" dirty="0" smtClean="0">
                <a:solidFill>
                  <a:schemeClr val="accent2"/>
                </a:solidFill>
              </a:rPr>
              <a:t>PLATFORM</a:t>
            </a:r>
            <a:endParaRPr lang="en-US" sz="1200" b="1" dirty="0">
              <a:solidFill>
                <a:schemeClr val="accent2"/>
              </a:solidFill>
            </a:endParaRPr>
          </a:p>
        </p:txBody>
      </p:sp>
      <p:sp>
        <p:nvSpPr>
          <p:cNvPr id="3" name="Title 2"/>
          <p:cNvSpPr>
            <a:spLocks noGrp="1"/>
          </p:cNvSpPr>
          <p:nvPr>
            <p:ph type="title"/>
          </p:nvPr>
        </p:nvSpPr>
        <p:spPr/>
        <p:txBody>
          <a:bodyPr>
            <a:normAutofit/>
          </a:bodyPr>
          <a:lstStyle/>
          <a:p>
            <a:r>
              <a:rPr lang="en-GB" dirty="0" smtClean="0"/>
              <a:t>Managing Flow of Infrastructure Updates</a:t>
            </a:r>
            <a:endParaRPr lang="en-GB" dirty="0"/>
          </a:p>
        </p:txBody>
      </p:sp>
      <p:grpSp>
        <p:nvGrpSpPr>
          <p:cNvPr id="238" name="Group 237"/>
          <p:cNvGrpSpPr/>
          <p:nvPr/>
        </p:nvGrpSpPr>
        <p:grpSpPr>
          <a:xfrm>
            <a:off x="4241840" y="3806164"/>
            <a:ext cx="425996" cy="2193771"/>
            <a:chOff x="4241840" y="3809947"/>
            <a:chExt cx="425996" cy="2193771"/>
          </a:xfrm>
        </p:grpSpPr>
        <p:cxnSp>
          <p:nvCxnSpPr>
            <p:cNvPr id="229" name="Elbow Connector 228"/>
            <p:cNvCxnSpPr>
              <a:stCxn id="450" idx="3"/>
            </p:cNvCxnSpPr>
            <p:nvPr/>
          </p:nvCxnSpPr>
          <p:spPr bwMode="auto">
            <a:xfrm flipV="1">
              <a:off x="4241840" y="4812585"/>
              <a:ext cx="425996" cy="94248"/>
            </a:xfrm>
            <a:prstGeom prst="bentConnector3">
              <a:avLst/>
            </a:prstGeom>
            <a:ln w="1270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1" name="Elbow Connector 230"/>
            <p:cNvCxnSpPr>
              <a:stCxn id="435" idx="3"/>
            </p:cNvCxnSpPr>
            <p:nvPr/>
          </p:nvCxnSpPr>
          <p:spPr bwMode="auto">
            <a:xfrm>
              <a:off x="4241840" y="4358390"/>
              <a:ext cx="212998" cy="459541"/>
            </a:xfrm>
            <a:prstGeom prst="bentConnector2">
              <a:avLst/>
            </a:prstGeom>
            <a:ln w="1270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3" name="Elbow Connector 232"/>
            <p:cNvCxnSpPr>
              <a:stCxn id="411" idx="3"/>
            </p:cNvCxnSpPr>
            <p:nvPr/>
          </p:nvCxnSpPr>
          <p:spPr bwMode="auto">
            <a:xfrm>
              <a:off x="4241840" y="3809947"/>
              <a:ext cx="212998" cy="983588"/>
            </a:xfrm>
            <a:prstGeom prst="bentConnector2">
              <a:avLst/>
            </a:prstGeom>
            <a:ln w="1270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5" name="Elbow Connector 234"/>
            <p:cNvCxnSpPr>
              <a:stCxn id="465" idx="3"/>
            </p:cNvCxnSpPr>
            <p:nvPr/>
          </p:nvCxnSpPr>
          <p:spPr bwMode="auto">
            <a:xfrm flipV="1">
              <a:off x="4241840" y="4817931"/>
              <a:ext cx="212998" cy="637345"/>
            </a:xfrm>
            <a:prstGeom prst="bentConnector2">
              <a:avLst/>
            </a:prstGeom>
            <a:ln w="1270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7" name="Elbow Connector 236"/>
            <p:cNvCxnSpPr>
              <a:stCxn id="480" idx="3"/>
            </p:cNvCxnSpPr>
            <p:nvPr/>
          </p:nvCxnSpPr>
          <p:spPr bwMode="auto">
            <a:xfrm flipV="1">
              <a:off x="4241840" y="4869735"/>
              <a:ext cx="212998" cy="1133983"/>
            </a:xfrm>
            <a:prstGeom prst="bentConnector2">
              <a:avLst/>
            </a:prstGeom>
            <a:ln w="1270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221" name="Straight Arrow Connector 220"/>
          <p:cNvCxnSpPr/>
          <p:nvPr/>
        </p:nvCxnSpPr>
        <p:spPr bwMode="auto">
          <a:xfrm>
            <a:off x="5708070" y="2431048"/>
            <a:ext cx="1126098" cy="0"/>
          </a:xfrm>
          <a:prstGeom prst="straightConnector1">
            <a:avLst/>
          </a:prstGeom>
          <a:ln w="12700">
            <a:headEnd type="oval"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34" name="Straight Connector 233"/>
          <p:cNvCxnSpPr/>
          <p:nvPr/>
        </p:nvCxnSpPr>
        <p:spPr bwMode="auto">
          <a:xfrm flipV="1">
            <a:off x="6957533" y="4257852"/>
            <a:ext cx="0" cy="310338"/>
          </a:xfrm>
          <a:prstGeom prst="line">
            <a:avLst/>
          </a:prstGeom>
          <a:ln w="76200">
            <a:solidFill>
              <a:schemeClr val="bg1"/>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239" name="Straight Arrow Connector 238"/>
          <p:cNvCxnSpPr/>
          <p:nvPr/>
        </p:nvCxnSpPr>
        <p:spPr bwMode="auto">
          <a:xfrm>
            <a:off x="5931759" y="4796556"/>
            <a:ext cx="736078" cy="0"/>
          </a:xfrm>
          <a:prstGeom prst="straightConnector1">
            <a:avLst/>
          </a:prstGeom>
          <a:ln w="12700">
            <a:headEnd type="oval" w="med" len="med"/>
            <a:tailEnd type="triangle" w="med" len="med"/>
          </a:ln>
        </p:spPr>
        <p:style>
          <a:lnRef idx="3">
            <a:schemeClr val="accent5"/>
          </a:lnRef>
          <a:fillRef idx="0">
            <a:schemeClr val="accent5"/>
          </a:fillRef>
          <a:effectRef idx="2">
            <a:schemeClr val="accent5"/>
          </a:effectRef>
          <a:fontRef idx="minor">
            <a:schemeClr val="tx1"/>
          </a:fontRef>
        </p:style>
      </p:cxnSp>
      <p:sp>
        <p:nvSpPr>
          <p:cNvPr id="4" name="Footer Placeholder 3"/>
          <p:cNvSpPr>
            <a:spLocks noGrp="1"/>
          </p:cNvSpPr>
          <p:nvPr>
            <p:ph type="ftr" sz="quarter" idx="12"/>
          </p:nvPr>
        </p:nvSpPr>
        <p:spPr/>
        <p:txBody>
          <a:bodyPr/>
          <a:lstStyle/>
          <a:p>
            <a:r>
              <a:rPr lang="en-US" smtClean="0"/>
              <a:t>Copyright © 2016 Accenture  All rights reserved.</a:t>
            </a:r>
            <a:endParaRPr lang="en-AU" dirty="0"/>
          </a:p>
        </p:txBody>
      </p:sp>
      <p:sp>
        <p:nvSpPr>
          <p:cNvPr id="6" name="Slide Number Placeholder 5"/>
          <p:cNvSpPr>
            <a:spLocks noGrp="1"/>
          </p:cNvSpPr>
          <p:nvPr>
            <p:ph type="sldNum" sz="quarter" idx="11"/>
          </p:nvPr>
        </p:nvSpPr>
        <p:spPr/>
        <p:txBody>
          <a:bodyPr/>
          <a:lstStyle/>
          <a:p>
            <a:pPr>
              <a:defRPr/>
            </a:pPr>
            <a:r>
              <a:rPr lang="en-US" smtClean="0"/>
              <a:t>Page </a:t>
            </a:r>
            <a:fld id="{90CBDC3A-D49F-4631-A8C7-55D59B33E5FA}" type="slidenum">
              <a:rPr lang="en-US" smtClean="0"/>
              <a:pPr>
                <a:defRPr/>
              </a:pPr>
              <a:t>15</a:t>
            </a:fld>
            <a:endParaRPr lang="en-US" dirty="0"/>
          </a:p>
        </p:txBody>
      </p:sp>
      <p:grpSp>
        <p:nvGrpSpPr>
          <p:cNvPr id="188" name="Group 187"/>
          <p:cNvGrpSpPr/>
          <p:nvPr/>
        </p:nvGrpSpPr>
        <p:grpSpPr>
          <a:xfrm>
            <a:off x="659550" y="1257300"/>
            <a:ext cx="6885916" cy="4976921"/>
            <a:chOff x="659550" y="1257300"/>
            <a:chExt cx="6885916" cy="4976921"/>
          </a:xfrm>
        </p:grpSpPr>
        <p:sp>
          <p:nvSpPr>
            <p:cNvPr id="290" name="Rectangle 289"/>
            <p:cNvSpPr/>
            <p:nvPr/>
          </p:nvSpPr>
          <p:spPr>
            <a:xfrm>
              <a:off x="5601466" y="1257300"/>
              <a:ext cx="1944000" cy="2225736"/>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rtlCol="0" anchor="t"/>
            <a:lstStyle/>
            <a:p>
              <a:pPr algn="ctr"/>
              <a:r>
                <a:rPr lang="en-US" sz="1200" b="1" dirty="0" smtClean="0">
                  <a:solidFill>
                    <a:schemeClr val="accent3"/>
                  </a:solidFill>
                </a:rPr>
                <a:t>PROD DATA CENTRE</a:t>
              </a:r>
              <a:endParaRPr lang="en-US" sz="1200" b="1" dirty="0">
                <a:solidFill>
                  <a:schemeClr val="accent3"/>
                </a:solidFill>
              </a:endParaRPr>
            </a:p>
          </p:txBody>
        </p:sp>
        <p:grpSp>
          <p:nvGrpSpPr>
            <p:cNvPr id="22" name="Group 21"/>
            <p:cNvGrpSpPr/>
            <p:nvPr/>
          </p:nvGrpSpPr>
          <p:grpSpPr>
            <a:xfrm>
              <a:off x="1132774" y="1352549"/>
              <a:ext cx="491285" cy="400051"/>
              <a:chOff x="1041402" y="1352549"/>
              <a:chExt cx="491285" cy="400051"/>
            </a:xfrm>
          </p:grpSpPr>
          <p:sp>
            <p:nvSpPr>
              <p:cNvPr id="28682" name="Flowchart: Magnetic Disk 28681"/>
              <p:cNvSpPr/>
              <p:nvPr/>
            </p:nvSpPr>
            <p:spPr bwMode="auto">
              <a:xfrm>
                <a:off x="1041402" y="1352549"/>
                <a:ext cx="491285" cy="400051"/>
              </a:xfrm>
              <a:prstGeom prst="flowChartMagneticDisk">
                <a:avLst/>
              </a:prstGeom>
              <a:solidFill>
                <a:schemeClr val="accent1"/>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13" name="Rounded Rectangle 212"/>
              <p:cNvSpPr/>
              <p:nvPr/>
            </p:nvSpPr>
            <p:spPr>
              <a:xfrm>
                <a:off x="1055195" y="1500770"/>
                <a:ext cx="477492" cy="200213"/>
              </a:xfrm>
              <a:prstGeom prst="roundRect">
                <a:avLst>
                  <a:gd name="adj" fmla="val 5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bg1"/>
                    </a:solidFill>
                  </a:rPr>
                  <a:t>Check in</a:t>
                </a:r>
                <a:endParaRPr lang="en-GB" sz="700" dirty="0">
                  <a:solidFill>
                    <a:schemeClr val="bg1"/>
                  </a:solidFill>
                </a:endParaRPr>
              </a:p>
            </p:txBody>
          </p:sp>
        </p:grpSp>
        <p:grpSp>
          <p:nvGrpSpPr>
            <p:cNvPr id="21" name="Group 20"/>
            <p:cNvGrpSpPr/>
            <p:nvPr/>
          </p:nvGrpSpPr>
          <p:grpSpPr>
            <a:xfrm>
              <a:off x="1132774" y="1897243"/>
              <a:ext cx="491285" cy="400051"/>
              <a:chOff x="1041402" y="1893991"/>
              <a:chExt cx="491285" cy="400051"/>
            </a:xfrm>
          </p:grpSpPr>
          <p:sp>
            <p:nvSpPr>
              <p:cNvPr id="254" name="Flowchart: Magnetic Disk 253"/>
              <p:cNvSpPr/>
              <p:nvPr/>
            </p:nvSpPr>
            <p:spPr bwMode="auto">
              <a:xfrm>
                <a:off x="1041402" y="1893991"/>
                <a:ext cx="491285" cy="400051"/>
              </a:xfrm>
              <a:prstGeom prst="flowChartMagneticDisk">
                <a:avLst/>
              </a:prstGeom>
              <a:solidFill>
                <a:schemeClr val="accent1"/>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66" name="Rounded Rectangle 265"/>
              <p:cNvSpPr/>
              <p:nvPr/>
            </p:nvSpPr>
            <p:spPr>
              <a:xfrm>
                <a:off x="1055195" y="2045858"/>
                <a:ext cx="477492" cy="200213"/>
              </a:xfrm>
              <a:prstGeom prst="roundRect">
                <a:avLst>
                  <a:gd name="adj" fmla="val 5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bg1"/>
                    </a:solidFill>
                  </a:rPr>
                  <a:t>Check in</a:t>
                </a:r>
                <a:endParaRPr lang="en-GB" sz="700" dirty="0">
                  <a:solidFill>
                    <a:schemeClr val="bg1"/>
                  </a:solidFill>
                </a:endParaRPr>
              </a:p>
            </p:txBody>
          </p:sp>
        </p:grpSp>
        <p:grpSp>
          <p:nvGrpSpPr>
            <p:cNvPr id="19" name="Group 18"/>
            <p:cNvGrpSpPr/>
            <p:nvPr/>
          </p:nvGrpSpPr>
          <p:grpSpPr>
            <a:xfrm>
              <a:off x="1132774" y="2441937"/>
              <a:ext cx="491285" cy="400051"/>
              <a:chOff x="1041402" y="2435433"/>
              <a:chExt cx="491285" cy="400051"/>
            </a:xfrm>
          </p:grpSpPr>
          <p:sp>
            <p:nvSpPr>
              <p:cNvPr id="255" name="Flowchart: Magnetic Disk 254"/>
              <p:cNvSpPr/>
              <p:nvPr/>
            </p:nvSpPr>
            <p:spPr bwMode="auto">
              <a:xfrm>
                <a:off x="1041402" y="2435433"/>
                <a:ext cx="491285" cy="400051"/>
              </a:xfrm>
              <a:prstGeom prst="flowChartMagneticDisk">
                <a:avLst/>
              </a:prstGeom>
              <a:solidFill>
                <a:schemeClr val="accent1"/>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67" name="Rounded Rectangle 266"/>
              <p:cNvSpPr/>
              <p:nvPr/>
            </p:nvSpPr>
            <p:spPr>
              <a:xfrm>
                <a:off x="1055195" y="2590946"/>
                <a:ext cx="477492" cy="200213"/>
              </a:xfrm>
              <a:prstGeom prst="roundRect">
                <a:avLst>
                  <a:gd name="adj" fmla="val 5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bg1"/>
                    </a:solidFill>
                  </a:rPr>
                  <a:t>Check in</a:t>
                </a:r>
                <a:endParaRPr lang="en-GB" sz="700" dirty="0">
                  <a:solidFill>
                    <a:schemeClr val="bg1"/>
                  </a:solidFill>
                </a:endParaRPr>
              </a:p>
            </p:txBody>
          </p:sp>
        </p:grpSp>
        <p:grpSp>
          <p:nvGrpSpPr>
            <p:cNvPr id="18" name="Group 17"/>
            <p:cNvGrpSpPr/>
            <p:nvPr/>
          </p:nvGrpSpPr>
          <p:grpSpPr>
            <a:xfrm>
              <a:off x="1132774" y="2986631"/>
              <a:ext cx="491285" cy="400051"/>
              <a:chOff x="1041402" y="2976875"/>
              <a:chExt cx="491285" cy="400051"/>
            </a:xfrm>
          </p:grpSpPr>
          <p:sp>
            <p:nvSpPr>
              <p:cNvPr id="256" name="Flowchart: Magnetic Disk 255"/>
              <p:cNvSpPr/>
              <p:nvPr/>
            </p:nvSpPr>
            <p:spPr bwMode="auto">
              <a:xfrm>
                <a:off x="1041402" y="2976875"/>
                <a:ext cx="491285" cy="400051"/>
              </a:xfrm>
              <a:prstGeom prst="flowChartMagneticDisk">
                <a:avLst/>
              </a:prstGeom>
              <a:solidFill>
                <a:schemeClr val="accent1"/>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68" name="Rounded Rectangle 267"/>
              <p:cNvSpPr/>
              <p:nvPr/>
            </p:nvSpPr>
            <p:spPr>
              <a:xfrm>
                <a:off x="1055195" y="3136034"/>
                <a:ext cx="477492" cy="200213"/>
              </a:xfrm>
              <a:prstGeom prst="roundRect">
                <a:avLst>
                  <a:gd name="adj" fmla="val 5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bg1"/>
                    </a:solidFill>
                  </a:rPr>
                  <a:t>Check in</a:t>
                </a:r>
                <a:endParaRPr lang="en-GB" sz="700" dirty="0">
                  <a:solidFill>
                    <a:schemeClr val="bg1"/>
                  </a:solidFill>
                </a:endParaRPr>
              </a:p>
            </p:txBody>
          </p:sp>
        </p:grpSp>
        <p:grpSp>
          <p:nvGrpSpPr>
            <p:cNvPr id="17" name="Group 16"/>
            <p:cNvGrpSpPr/>
            <p:nvPr/>
          </p:nvGrpSpPr>
          <p:grpSpPr>
            <a:xfrm>
              <a:off x="1132774" y="3584665"/>
              <a:ext cx="491285" cy="400051"/>
              <a:chOff x="1041402" y="3518317"/>
              <a:chExt cx="491285" cy="400051"/>
            </a:xfrm>
          </p:grpSpPr>
          <p:sp>
            <p:nvSpPr>
              <p:cNvPr id="257" name="Flowchart: Magnetic Disk 256"/>
              <p:cNvSpPr/>
              <p:nvPr/>
            </p:nvSpPr>
            <p:spPr bwMode="auto">
              <a:xfrm>
                <a:off x="1041402" y="3518317"/>
                <a:ext cx="491285" cy="400051"/>
              </a:xfrm>
              <a:prstGeom prst="flowChartMagneticDisk">
                <a:avLst/>
              </a:prstGeom>
              <a:solidFill>
                <a:schemeClr val="accent1"/>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69" name="Rounded Rectangle 268"/>
              <p:cNvSpPr/>
              <p:nvPr/>
            </p:nvSpPr>
            <p:spPr>
              <a:xfrm>
                <a:off x="1055195" y="3681122"/>
                <a:ext cx="477492" cy="200213"/>
              </a:xfrm>
              <a:prstGeom prst="roundRect">
                <a:avLst>
                  <a:gd name="adj" fmla="val 5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bg1"/>
                    </a:solidFill>
                  </a:rPr>
                  <a:t>Check in</a:t>
                </a:r>
                <a:endParaRPr lang="en-GB" sz="700" dirty="0">
                  <a:solidFill>
                    <a:schemeClr val="bg1"/>
                  </a:solidFill>
                </a:endParaRPr>
              </a:p>
            </p:txBody>
          </p:sp>
        </p:grpSp>
        <p:grpSp>
          <p:nvGrpSpPr>
            <p:cNvPr id="16" name="Group 15"/>
            <p:cNvGrpSpPr/>
            <p:nvPr/>
          </p:nvGrpSpPr>
          <p:grpSpPr>
            <a:xfrm>
              <a:off x="1132774" y="4129359"/>
              <a:ext cx="491285" cy="400051"/>
              <a:chOff x="1041402" y="4059759"/>
              <a:chExt cx="491285" cy="400051"/>
            </a:xfrm>
          </p:grpSpPr>
          <p:sp>
            <p:nvSpPr>
              <p:cNvPr id="258" name="Flowchart: Magnetic Disk 257"/>
              <p:cNvSpPr/>
              <p:nvPr/>
            </p:nvSpPr>
            <p:spPr bwMode="auto">
              <a:xfrm>
                <a:off x="1041402" y="4059759"/>
                <a:ext cx="491285" cy="400051"/>
              </a:xfrm>
              <a:prstGeom prst="flowChartMagneticDisk">
                <a:avLst/>
              </a:prstGeom>
              <a:solidFill>
                <a:schemeClr val="accent1"/>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70" name="Rounded Rectangle 269"/>
              <p:cNvSpPr/>
              <p:nvPr/>
            </p:nvSpPr>
            <p:spPr>
              <a:xfrm>
                <a:off x="1055195" y="4226210"/>
                <a:ext cx="477492" cy="200213"/>
              </a:xfrm>
              <a:prstGeom prst="roundRect">
                <a:avLst>
                  <a:gd name="adj" fmla="val 5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bg1"/>
                    </a:solidFill>
                  </a:rPr>
                  <a:t>Check in</a:t>
                </a:r>
                <a:endParaRPr lang="en-GB" sz="700" dirty="0">
                  <a:solidFill>
                    <a:schemeClr val="bg1"/>
                  </a:solidFill>
                </a:endParaRPr>
              </a:p>
            </p:txBody>
          </p:sp>
        </p:grpSp>
        <p:grpSp>
          <p:nvGrpSpPr>
            <p:cNvPr id="15" name="Group 14"/>
            <p:cNvGrpSpPr/>
            <p:nvPr/>
          </p:nvGrpSpPr>
          <p:grpSpPr>
            <a:xfrm>
              <a:off x="1132774" y="4674053"/>
              <a:ext cx="491285" cy="400051"/>
              <a:chOff x="1041402" y="4616369"/>
              <a:chExt cx="491285" cy="400051"/>
            </a:xfrm>
          </p:grpSpPr>
          <p:sp>
            <p:nvSpPr>
              <p:cNvPr id="261" name="Flowchart: Magnetic Disk 260"/>
              <p:cNvSpPr/>
              <p:nvPr/>
            </p:nvSpPr>
            <p:spPr bwMode="auto">
              <a:xfrm>
                <a:off x="1041402" y="4616369"/>
                <a:ext cx="491285" cy="400051"/>
              </a:xfrm>
              <a:prstGeom prst="flowChartMagneticDisk">
                <a:avLst/>
              </a:prstGeom>
              <a:solidFill>
                <a:schemeClr val="accent1"/>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71" name="Rounded Rectangle 270"/>
              <p:cNvSpPr/>
              <p:nvPr/>
            </p:nvSpPr>
            <p:spPr>
              <a:xfrm>
                <a:off x="1055195" y="4771298"/>
                <a:ext cx="477492" cy="200213"/>
              </a:xfrm>
              <a:prstGeom prst="roundRect">
                <a:avLst>
                  <a:gd name="adj" fmla="val 5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bg1"/>
                    </a:solidFill>
                  </a:rPr>
                  <a:t>Check in</a:t>
                </a:r>
                <a:endParaRPr lang="en-GB" sz="700" dirty="0">
                  <a:solidFill>
                    <a:schemeClr val="bg1"/>
                  </a:solidFill>
                </a:endParaRPr>
              </a:p>
            </p:txBody>
          </p:sp>
        </p:grpSp>
        <p:grpSp>
          <p:nvGrpSpPr>
            <p:cNvPr id="14" name="Group 13"/>
            <p:cNvGrpSpPr/>
            <p:nvPr/>
          </p:nvGrpSpPr>
          <p:grpSpPr>
            <a:xfrm>
              <a:off x="1132774" y="5218747"/>
              <a:ext cx="491285" cy="400051"/>
              <a:chOff x="1041402" y="5172979"/>
              <a:chExt cx="491285" cy="400051"/>
            </a:xfrm>
          </p:grpSpPr>
          <p:sp>
            <p:nvSpPr>
              <p:cNvPr id="262" name="Flowchart: Magnetic Disk 261"/>
              <p:cNvSpPr/>
              <p:nvPr/>
            </p:nvSpPr>
            <p:spPr bwMode="auto">
              <a:xfrm>
                <a:off x="1041402" y="5172979"/>
                <a:ext cx="491285" cy="400051"/>
              </a:xfrm>
              <a:prstGeom prst="flowChartMagneticDisk">
                <a:avLst/>
              </a:prstGeom>
              <a:solidFill>
                <a:schemeClr val="accent1"/>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72" name="Rounded Rectangle 271"/>
              <p:cNvSpPr/>
              <p:nvPr/>
            </p:nvSpPr>
            <p:spPr>
              <a:xfrm>
                <a:off x="1055195" y="5316386"/>
                <a:ext cx="477492" cy="200213"/>
              </a:xfrm>
              <a:prstGeom prst="roundRect">
                <a:avLst>
                  <a:gd name="adj" fmla="val 5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bg1"/>
                    </a:solidFill>
                  </a:rPr>
                  <a:t>Check in</a:t>
                </a:r>
                <a:endParaRPr lang="en-GB" sz="700" dirty="0">
                  <a:solidFill>
                    <a:schemeClr val="bg1"/>
                  </a:solidFill>
                </a:endParaRPr>
              </a:p>
            </p:txBody>
          </p:sp>
        </p:grpSp>
        <p:grpSp>
          <p:nvGrpSpPr>
            <p:cNvPr id="13" name="Group 12"/>
            <p:cNvGrpSpPr/>
            <p:nvPr/>
          </p:nvGrpSpPr>
          <p:grpSpPr>
            <a:xfrm>
              <a:off x="1132774" y="5763441"/>
              <a:ext cx="491285" cy="400051"/>
              <a:chOff x="1041402" y="5710101"/>
              <a:chExt cx="491285" cy="400051"/>
            </a:xfrm>
          </p:grpSpPr>
          <p:sp>
            <p:nvSpPr>
              <p:cNvPr id="265" name="Flowchart: Magnetic Disk 264"/>
              <p:cNvSpPr/>
              <p:nvPr/>
            </p:nvSpPr>
            <p:spPr bwMode="auto">
              <a:xfrm>
                <a:off x="1041402" y="5710101"/>
                <a:ext cx="491285" cy="400051"/>
              </a:xfrm>
              <a:prstGeom prst="flowChartMagneticDisk">
                <a:avLst/>
              </a:prstGeom>
              <a:solidFill>
                <a:schemeClr val="accent1"/>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73" name="Rounded Rectangle 272"/>
              <p:cNvSpPr/>
              <p:nvPr/>
            </p:nvSpPr>
            <p:spPr>
              <a:xfrm>
                <a:off x="1055195" y="5861477"/>
                <a:ext cx="477492" cy="200213"/>
              </a:xfrm>
              <a:prstGeom prst="roundRect">
                <a:avLst>
                  <a:gd name="adj" fmla="val 5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bg1"/>
                    </a:solidFill>
                  </a:rPr>
                  <a:t>Check in</a:t>
                </a:r>
                <a:endParaRPr lang="en-GB" sz="700" dirty="0">
                  <a:solidFill>
                    <a:schemeClr val="bg1"/>
                  </a:solidFill>
                </a:endParaRPr>
              </a:p>
            </p:txBody>
          </p:sp>
        </p:grpSp>
        <p:grpSp>
          <p:nvGrpSpPr>
            <p:cNvPr id="28681" name="Group 28680"/>
            <p:cNvGrpSpPr/>
            <p:nvPr/>
          </p:nvGrpSpPr>
          <p:grpSpPr>
            <a:xfrm>
              <a:off x="1722214" y="1441295"/>
              <a:ext cx="569353" cy="296753"/>
              <a:chOff x="1810936" y="1485745"/>
              <a:chExt cx="485697" cy="387505"/>
            </a:xfrm>
          </p:grpSpPr>
          <p:sp>
            <p:nvSpPr>
              <p:cNvPr id="172" name="Rounded Rectangle 171"/>
              <p:cNvSpPr/>
              <p:nvPr/>
            </p:nvSpPr>
            <p:spPr>
              <a:xfrm>
                <a:off x="1810936"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173" name="Rounded Rectangle 172"/>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Compile</a:t>
                </a:r>
              </a:p>
              <a:p>
                <a:pPr algn="ctr"/>
                <a:r>
                  <a:rPr lang="en-GB" sz="600" dirty="0" smtClean="0">
                    <a:solidFill>
                      <a:schemeClr val="tx1"/>
                    </a:solidFill>
                  </a:rPr>
                  <a:t>and package</a:t>
                </a:r>
                <a:endParaRPr lang="en-GB" sz="600" dirty="0">
                  <a:solidFill>
                    <a:schemeClr val="tx1"/>
                  </a:solidFill>
                </a:endParaRPr>
              </a:p>
            </p:txBody>
          </p:sp>
        </p:grpSp>
        <p:grpSp>
          <p:nvGrpSpPr>
            <p:cNvPr id="28680" name="Group 28679"/>
            <p:cNvGrpSpPr/>
            <p:nvPr/>
          </p:nvGrpSpPr>
          <p:grpSpPr>
            <a:xfrm>
              <a:off x="2372304" y="1441295"/>
              <a:ext cx="569353" cy="296753"/>
              <a:chOff x="2367370" y="1485745"/>
              <a:chExt cx="485697" cy="387505"/>
            </a:xfrm>
          </p:grpSpPr>
          <p:sp>
            <p:nvSpPr>
              <p:cNvPr id="183" name="Rounded Rectangle 182"/>
              <p:cNvSpPr/>
              <p:nvPr/>
            </p:nvSpPr>
            <p:spPr>
              <a:xfrm>
                <a:off x="2367370"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184" name="Rounded Rectangle 18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Static Code Analysis</a:t>
                </a:r>
                <a:endParaRPr lang="en-GB" sz="600" dirty="0">
                  <a:solidFill>
                    <a:schemeClr val="tx1"/>
                  </a:solidFill>
                </a:endParaRPr>
              </a:p>
            </p:txBody>
          </p:sp>
        </p:grpSp>
        <p:grpSp>
          <p:nvGrpSpPr>
            <p:cNvPr id="28679" name="Group 28678"/>
            <p:cNvGrpSpPr/>
            <p:nvPr/>
          </p:nvGrpSpPr>
          <p:grpSpPr>
            <a:xfrm>
              <a:off x="3022397" y="1441295"/>
              <a:ext cx="569353" cy="296753"/>
              <a:chOff x="2923804" y="1485745"/>
              <a:chExt cx="485697" cy="387505"/>
            </a:xfrm>
          </p:grpSpPr>
          <p:sp>
            <p:nvSpPr>
              <p:cNvPr id="186" name="Rounded Rectangle 185"/>
              <p:cNvSpPr/>
              <p:nvPr/>
            </p:nvSpPr>
            <p:spPr>
              <a:xfrm>
                <a:off x="2923804"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187" name="Rounded Rectangle 186"/>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Unit Tests</a:t>
                </a:r>
                <a:endParaRPr lang="en-GB" sz="600" dirty="0">
                  <a:solidFill>
                    <a:schemeClr val="tx1"/>
                  </a:solidFill>
                </a:endParaRPr>
              </a:p>
            </p:txBody>
          </p:sp>
        </p:grpSp>
        <p:grpSp>
          <p:nvGrpSpPr>
            <p:cNvPr id="28672" name="Group 28671"/>
            <p:cNvGrpSpPr/>
            <p:nvPr/>
          </p:nvGrpSpPr>
          <p:grpSpPr>
            <a:xfrm>
              <a:off x="4322581" y="1441295"/>
              <a:ext cx="569353" cy="296753"/>
              <a:chOff x="3976569" y="1485745"/>
              <a:chExt cx="485697" cy="387505"/>
            </a:xfrm>
          </p:grpSpPr>
          <p:sp>
            <p:nvSpPr>
              <p:cNvPr id="189" name="Rounded Rectangle 188"/>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190" name="Rounded Rectangle 189"/>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28678" name="Group 28677"/>
            <p:cNvGrpSpPr/>
            <p:nvPr/>
          </p:nvGrpSpPr>
          <p:grpSpPr>
            <a:xfrm>
              <a:off x="4972673" y="1441295"/>
              <a:ext cx="569353" cy="296753"/>
              <a:chOff x="4540093" y="1485745"/>
              <a:chExt cx="485697" cy="387505"/>
            </a:xfrm>
          </p:grpSpPr>
          <p:sp>
            <p:nvSpPr>
              <p:cNvPr id="192" name="Rounded Rectangle 191"/>
              <p:cNvSpPr/>
              <p:nvPr/>
            </p:nvSpPr>
            <p:spPr>
              <a:xfrm>
                <a:off x="45400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193" name="Rounded Rectangle 192"/>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Run Security Tests</a:t>
                </a:r>
                <a:endParaRPr lang="en-GB" sz="600" dirty="0">
                  <a:solidFill>
                    <a:schemeClr val="tx1"/>
                  </a:solidFill>
                </a:endParaRPr>
              </a:p>
            </p:txBody>
          </p:sp>
        </p:grpSp>
        <p:grpSp>
          <p:nvGrpSpPr>
            <p:cNvPr id="28677" name="Group 28676"/>
            <p:cNvGrpSpPr/>
            <p:nvPr/>
          </p:nvGrpSpPr>
          <p:grpSpPr>
            <a:xfrm>
              <a:off x="5622763" y="1441295"/>
              <a:ext cx="569353" cy="296753"/>
              <a:chOff x="5111593" y="1485745"/>
              <a:chExt cx="485697" cy="387505"/>
            </a:xfrm>
          </p:grpSpPr>
          <p:sp>
            <p:nvSpPr>
              <p:cNvPr id="194" name="Rounded Rectangle 193"/>
              <p:cNvSpPr/>
              <p:nvPr/>
            </p:nvSpPr>
            <p:spPr>
              <a:xfrm>
                <a:off x="51115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195" name="Rounded Rectangle 194"/>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PT env deploy</a:t>
                </a:r>
                <a:endParaRPr lang="en-GB" sz="600" dirty="0">
                  <a:solidFill>
                    <a:schemeClr val="tx1"/>
                  </a:solidFill>
                </a:endParaRPr>
              </a:p>
            </p:txBody>
          </p:sp>
        </p:grpSp>
        <p:grpSp>
          <p:nvGrpSpPr>
            <p:cNvPr id="28673" name="Group 28672"/>
            <p:cNvGrpSpPr/>
            <p:nvPr/>
          </p:nvGrpSpPr>
          <p:grpSpPr>
            <a:xfrm>
              <a:off x="6272857" y="1441295"/>
              <a:ext cx="569353" cy="296753"/>
              <a:chOff x="5683093" y="1485745"/>
              <a:chExt cx="485697" cy="387505"/>
            </a:xfrm>
          </p:grpSpPr>
          <p:sp>
            <p:nvSpPr>
              <p:cNvPr id="196" name="Rounded Rectangle 195"/>
              <p:cNvSpPr/>
              <p:nvPr/>
            </p:nvSpPr>
            <p:spPr>
              <a:xfrm>
                <a:off x="56830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197" name="Rounded Rectangle 196"/>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Run Tech Tests</a:t>
                </a:r>
                <a:endParaRPr lang="en-GB" sz="600" dirty="0">
                  <a:solidFill>
                    <a:schemeClr val="tx1"/>
                  </a:solidFill>
                </a:endParaRPr>
              </a:p>
            </p:txBody>
          </p:sp>
        </p:grpSp>
        <p:grpSp>
          <p:nvGrpSpPr>
            <p:cNvPr id="200" name="Group 199"/>
            <p:cNvGrpSpPr/>
            <p:nvPr/>
          </p:nvGrpSpPr>
          <p:grpSpPr>
            <a:xfrm>
              <a:off x="3672488" y="1441295"/>
              <a:ext cx="569353" cy="296753"/>
              <a:chOff x="3976569" y="1485745"/>
              <a:chExt cx="485697" cy="387505"/>
            </a:xfrm>
          </p:grpSpPr>
          <p:sp>
            <p:nvSpPr>
              <p:cNvPr id="201" name="Rounded Rectangle 200"/>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02" name="Rounded Rectangle 20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CT env</a:t>
                </a:r>
              </a:p>
              <a:p>
                <a:pPr algn="ctr"/>
                <a:r>
                  <a:rPr lang="en-GB" sz="600" dirty="0" smtClean="0">
                    <a:solidFill>
                      <a:schemeClr val="tx1"/>
                    </a:solidFill>
                  </a:rPr>
                  <a:t>deploy</a:t>
                </a:r>
                <a:endParaRPr lang="en-GB" sz="600" dirty="0">
                  <a:solidFill>
                    <a:schemeClr val="tx1"/>
                  </a:solidFill>
                </a:endParaRPr>
              </a:p>
            </p:txBody>
          </p:sp>
        </p:grpSp>
        <p:grpSp>
          <p:nvGrpSpPr>
            <p:cNvPr id="209" name="Group 208"/>
            <p:cNvGrpSpPr/>
            <p:nvPr/>
          </p:nvGrpSpPr>
          <p:grpSpPr>
            <a:xfrm>
              <a:off x="6922945" y="1441295"/>
              <a:ext cx="569353" cy="296753"/>
              <a:chOff x="5111593" y="1485745"/>
              <a:chExt cx="485697" cy="387505"/>
            </a:xfrm>
          </p:grpSpPr>
          <p:sp>
            <p:nvSpPr>
              <p:cNvPr id="210" name="Rounded Rectangle 209"/>
              <p:cNvSpPr/>
              <p:nvPr/>
            </p:nvSpPr>
            <p:spPr>
              <a:xfrm>
                <a:off x="51115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11" name="Rounded Rectangle 210"/>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Production deploy</a:t>
                </a:r>
                <a:endParaRPr lang="en-GB" sz="600" dirty="0">
                  <a:solidFill>
                    <a:schemeClr val="tx1"/>
                  </a:solidFill>
                </a:endParaRPr>
              </a:p>
            </p:txBody>
          </p:sp>
        </p:grpSp>
        <p:grpSp>
          <p:nvGrpSpPr>
            <p:cNvPr id="308" name="Group 307"/>
            <p:cNvGrpSpPr/>
            <p:nvPr/>
          </p:nvGrpSpPr>
          <p:grpSpPr>
            <a:xfrm>
              <a:off x="1722214" y="1977870"/>
              <a:ext cx="569352" cy="296753"/>
              <a:chOff x="1810936" y="1485745"/>
              <a:chExt cx="485697" cy="387505"/>
            </a:xfrm>
          </p:grpSpPr>
          <p:sp>
            <p:nvSpPr>
              <p:cNvPr id="335" name="Rounded Rectangle 334"/>
              <p:cNvSpPr/>
              <p:nvPr/>
            </p:nvSpPr>
            <p:spPr>
              <a:xfrm>
                <a:off x="1810936"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36" name="Rounded Rectangle 33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a:t>
                </a:r>
                <a:r>
                  <a:rPr lang="en-GB" sz="600" dirty="0" smtClean="0">
                    <a:solidFill>
                      <a:schemeClr val="tx1"/>
                    </a:solidFill>
                  </a:rPr>
                  <a:t>package</a:t>
                </a:r>
              </a:p>
            </p:txBody>
          </p:sp>
        </p:grpSp>
        <p:grpSp>
          <p:nvGrpSpPr>
            <p:cNvPr id="309" name="Group 308"/>
            <p:cNvGrpSpPr/>
            <p:nvPr/>
          </p:nvGrpSpPr>
          <p:grpSpPr>
            <a:xfrm>
              <a:off x="2372305" y="1977870"/>
              <a:ext cx="569352" cy="296753"/>
              <a:chOff x="2367370" y="1485745"/>
              <a:chExt cx="485697" cy="387505"/>
            </a:xfrm>
          </p:grpSpPr>
          <p:sp>
            <p:nvSpPr>
              <p:cNvPr id="333" name="Rounded Rectangle 332"/>
              <p:cNvSpPr/>
              <p:nvPr/>
            </p:nvSpPr>
            <p:spPr>
              <a:xfrm>
                <a:off x="2367370"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34" name="Rounded Rectangle 33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Static Code Analysis</a:t>
                </a:r>
                <a:endParaRPr lang="en-GB" sz="600" dirty="0">
                  <a:solidFill>
                    <a:schemeClr val="tx1"/>
                  </a:solidFill>
                </a:endParaRPr>
              </a:p>
            </p:txBody>
          </p:sp>
        </p:grpSp>
        <p:grpSp>
          <p:nvGrpSpPr>
            <p:cNvPr id="310" name="Group 309"/>
            <p:cNvGrpSpPr/>
            <p:nvPr/>
          </p:nvGrpSpPr>
          <p:grpSpPr>
            <a:xfrm>
              <a:off x="3022397" y="1977870"/>
              <a:ext cx="569352" cy="296753"/>
              <a:chOff x="2923804" y="1485745"/>
              <a:chExt cx="485697" cy="387505"/>
            </a:xfrm>
          </p:grpSpPr>
          <p:sp>
            <p:nvSpPr>
              <p:cNvPr id="331" name="Rounded Rectangle 330"/>
              <p:cNvSpPr/>
              <p:nvPr/>
            </p:nvSpPr>
            <p:spPr>
              <a:xfrm>
                <a:off x="2923804"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32" name="Rounded Rectangle 33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Unit Tests</a:t>
                </a:r>
                <a:endParaRPr lang="en-GB" sz="600" dirty="0">
                  <a:solidFill>
                    <a:schemeClr val="tx1"/>
                  </a:solidFill>
                </a:endParaRPr>
              </a:p>
            </p:txBody>
          </p:sp>
        </p:grpSp>
        <p:grpSp>
          <p:nvGrpSpPr>
            <p:cNvPr id="311" name="Group 310"/>
            <p:cNvGrpSpPr/>
            <p:nvPr/>
          </p:nvGrpSpPr>
          <p:grpSpPr>
            <a:xfrm>
              <a:off x="4322581" y="1977870"/>
              <a:ext cx="569352" cy="296753"/>
              <a:chOff x="3976569" y="1485745"/>
              <a:chExt cx="485697" cy="387505"/>
            </a:xfrm>
          </p:grpSpPr>
          <p:sp>
            <p:nvSpPr>
              <p:cNvPr id="329" name="Rounded Rectangle 328"/>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30" name="Rounded Rectangle 329"/>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312" name="Group 311"/>
            <p:cNvGrpSpPr/>
            <p:nvPr/>
          </p:nvGrpSpPr>
          <p:grpSpPr>
            <a:xfrm>
              <a:off x="4972672" y="1977870"/>
              <a:ext cx="569352" cy="296753"/>
              <a:chOff x="4540093" y="1485745"/>
              <a:chExt cx="485697" cy="387505"/>
            </a:xfrm>
          </p:grpSpPr>
          <p:sp>
            <p:nvSpPr>
              <p:cNvPr id="327" name="Rounded Rectangle 326"/>
              <p:cNvSpPr/>
              <p:nvPr/>
            </p:nvSpPr>
            <p:spPr>
              <a:xfrm>
                <a:off x="45400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8" name="Rounded Rectangle 327"/>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Run Security Tests</a:t>
                </a:r>
                <a:endParaRPr lang="en-GB" sz="600" dirty="0">
                  <a:solidFill>
                    <a:schemeClr val="tx1"/>
                  </a:solidFill>
                </a:endParaRPr>
              </a:p>
            </p:txBody>
          </p:sp>
        </p:grpSp>
        <p:grpSp>
          <p:nvGrpSpPr>
            <p:cNvPr id="313" name="Group 312"/>
            <p:cNvGrpSpPr/>
            <p:nvPr/>
          </p:nvGrpSpPr>
          <p:grpSpPr>
            <a:xfrm>
              <a:off x="5622764" y="1977870"/>
              <a:ext cx="569352" cy="296753"/>
              <a:chOff x="5111593" y="1485745"/>
              <a:chExt cx="485697" cy="387505"/>
            </a:xfrm>
          </p:grpSpPr>
          <p:sp>
            <p:nvSpPr>
              <p:cNvPr id="325" name="Rounded Rectangle 324"/>
              <p:cNvSpPr/>
              <p:nvPr/>
            </p:nvSpPr>
            <p:spPr>
              <a:xfrm>
                <a:off x="51115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6" name="Rounded Rectangle 325"/>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PT env deploy</a:t>
                </a:r>
                <a:endParaRPr lang="en-GB" sz="600" dirty="0">
                  <a:solidFill>
                    <a:schemeClr val="tx1"/>
                  </a:solidFill>
                </a:endParaRPr>
              </a:p>
            </p:txBody>
          </p:sp>
        </p:grpSp>
        <p:grpSp>
          <p:nvGrpSpPr>
            <p:cNvPr id="314" name="Group 313"/>
            <p:cNvGrpSpPr/>
            <p:nvPr/>
          </p:nvGrpSpPr>
          <p:grpSpPr>
            <a:xfrm>
              <a:off x="6272856" y="1977870"/>
              <a:ext cx="569352" cy="296753"/>
              <a:chOff x="5683093" y="1485745"/>
              <a:chExt cx="485697" cy="387505"/>
            </a:xfrm>
          </p:grpSpPr>
          <p:sp>
            <p:nvSpPr>
              <p:cNvPr id="323" name="Rounded Rectangle 322"/>
              <p:cNvSpPr/>
              <p:nvPr/>
            </p:nvSpPr>
            <p:spPr>
              <a:xfrm>
                <a:off x="56830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4" name="Rounded Rectangle 323"/>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Run Tech Tests</a:t>
                </a:r>
                <a:endParaRPr lang="en-GB" sz="600" dirty="0">
                  <a:solidFill>
                    <a:schemeClr val="tx1"/>
                  </a:solidFill>
                </a:endParaRPr>
              </a:p>
            </p:txBody>
          </p:sp>
        </p:grpSp>
        <p:grpSp>
          <p:nvGrpSpPr>
            <p:cNvPr id="315" name="Group 314"/>
            <p:cNvGrpSpPr/>
            <p:nvPr/>
          </p:nvGrpSpPr>
          <p:grpSpPr>
            <a:xfrm>
              <a:off x="3672489" y="1977870"/>
              <a:ext cx="569352" cy="296753"/>
              <a:chOff x="3976569" y="1485745"/>
              <a:chExt cx="485697" cy="387505"/>
            </a:xfrm>
          </p:grpSpPr>
          <p:sp>
            <p:nvSpPr>
              <p:cNvPr id="321" name="Rounded Rectangle 320"/>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2" name="Rounded Rectangle 32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CT env</a:t>
                </a:r>
              </a:p>
              <a:p>
                <a:pPr algn="ctr"/>
                <a:r>
                  <a:rPr lang="en-GB" sz="600" dirty="0" smtClean="0">
                    <a:solidFill>
                      <a:schemeClr val="tx1"/>
                    </a:solidFill>
                  </a:rPr>
                  <a:t>deploy</a:t>
                </a:r>
                <a:endParaRPr lang="en-GB" sz="600" dirty="0">
                  <a:solidFill>
                    <a:schemeClr val="tx1"/>
                  </a:solidFill>
                </a:endParaRPr>
              </a:p>
            </p:txBody>
          </p:sp>
        </p:grpSp>
        <p:grpSp>
          <p:nvGrpSpPr>
            <p:cNvPr id="316" name="Group 315"/>
            <p:cNvGrpSpPr/>
            <p:nvPr/>
          </p:nvGrpSpPr>
          <p:grpSpPr>
            <a:xfrm>
              <a:off x="6922945" y="1977870"/>
              <a:ext cx="569352" cy="296753"/>
              <a:chOff x="5111593" y="1485745"/>
              <a:chExt cx="485697" cy="387505"/>
            </a:xfrm>
          </p:grpSpPr>
          <p:sp>
            <p:nvSpPr>
              <p:cNvPr id="319" name="Rounded Rectangle 318"/>
              <p:cNvSpPr/>
              <p:nvPr/>
            </p:nvSpPr>
            <p:spPr>
              <a:xfrm>
                <a:off x="51115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0" name="Rounded Rectangle 319"/>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Production deploy</a:t>
                </a:r>
                <a:endParaRPr lang="en-GB" sz="600" dirty="0">
                  <a:solidFill>
                    <a:schemeClr val="tx1"/>
                  </a:solidFill>
                </a:endParaRPr>
              </a:p>
            </p:txBody>
          </p:sp>
        </p:grpSp>
        <p:grpSp>
          <p:nvGrpSpPr>
            <p:cNvPr id="338" name="Group 337"/>
            <p:cNvGrpSpPr/>
            <p:nvPr/>
          </p:nvGrpSpPr>
          <p:grpSpPr>
            <a:xfrm>
              <a:off x="1722214" y="2514445"/>
              <a:ext cx="569352" cy="296753"/>
              <a:chOff x="1810936" y="1485745"/>
              <a:chExt cx="485697" cy="387505"/>
            </a:xfrm>
          </p:grpSpPr>
          <p:sp>
            <p:nvSpPr>
              <p:cNvPr id="365" name="Rounded Rectangle 364"/>
              <p:cNvSpPr/>
              <p:nvPr/>
            </p:nvSpPr>
            <p:spPr>
              <a:xfrm>
                <a:off x="1810936"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66" name="Rounded Rectangle 36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a:t>
                </a:r>
                <a:r>
                  <a:rPr lang="en-GB" sz="600" dirty="0" smtClean="0">
                    <a:solidFill>
                      <a:schemeClr val="tx1"/>
                    </a:solidFill>
                  </a:rPr>
                  <a:t>package</a:t>
                </a:r>
                <a:endParaRPr lang="en-GB" sz="600" dirty="0">
                  <a:solidFill>
                    <a:schemeClr val="tx1"/>
                  </a:solidFill>
                </a:endParaRPr>
              </a:p>
            </p:txBody>
          </p:sp>
        </p:grpSp>
        <p:grpSp>
          <p:nvGrpSpPr>
            <p:cNvPr id="339" name="Group 338"/>
            <p:cNvGrpSpPr/>
            <p:nvPr/>
          </p:nvGrpSpPr>
          <p:grpSpPr>
            <a:xfrm>
              <a:off x="2372305" y="2514445"/>
              <a:ext cx="569352" cy="296753"/>
              <a:chOff x="2367370" y="1485745"/>
              <a:chExt cx="485697" cy="387505"/>
            </a:xfrm>
          </p:grpSpPr>
          <p:sp>
            <p:nvSpPr>
              <p:cNvPr id="363" name="Rounded Rectangle 362"/>
              <p:cNvSpPr/>
              <p:nvPr/>
            </p:nvSpPr>
            <p:spPr>
              <a:xfrm>
                <a:off x="2367370"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64" name="Rounded Rectangle 36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Static Code Analysis</a:t>
                </a:r>
                <a:endParaRPr lang="en-GB" sz="600" dirty="0">
                  <a:solidFill>
                    <a:schemeClr val="tx1"/>
                  </a:solidFill>
                </a:endParaRPr>
              </a:p>
            </p:txBody>
          </p:sp>
        </p:grpSp>
        <p:grpSp>
          <p:nvGrpSpPr>
            <p:cNvPr id="340" name="Group 339"/>
            <p:cNvGrpSpPr/>
            <p:nvPr/>
          </p:nvGrpSpPr>
          <p:grpSpPr>
            <a:xfrm>
              <a:off x="3022397" y="2514445"/>
              <a:ext cx="569352" cy="296753"/>
              <a:chOff x="2923804" y="1485745"/>
              <a:chExt cx="485697" cy="387505"/>
            </a:xfrm>
          </p:grpSpPr>
          <p:sp>
            <p:nvSpPr>
              <p:cNvPr id="361" name="Rounded Rectangle 360"/>
              <p:cNvSpPr/>
              <p:nvPr/>
            </p:nvSpPr>
            <p:spPr>
              <a:xfrm>
                <a:off x="2923804"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62" name="Rounded Rectangle 36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Unit Tests</a:t>
                </a:r>
                <a:endParaRPr lang="en-GB" sz="600" dirty="0">
                  <a:solidFill>
                    <a:schemeClr val="tx1"/>
                  </a:solidFill>
                </a:endParaRPr>
              </a:p>
            </p:txBody>
          </p:sp>
        </p:grpSp>
        <p:grpSp>
          <p:nvGrpSpPr>
            <p:cNvPr id="341" name="Group 340"/>
            <p:cNvGrpSpPr/>
            <p:nvPr/>
          </p:nvGrpSpPr>
          <p:grpSpPr>
            <a:xfrm>
              <a:off x="4322581" y="2514445"/>
              <a:ext cx="569352" cy="296753"/>
              <a:chOff x="3976569" y="1485745"/>
              <a:chExt cx="485697" cy="387505"/>
            </a:xfrm>
          </p:grpSpPr>
          <p:sp>
            <p:nvSpPr>
              <p:cNvPr id="359" name="Rounded Rectangle 358"/>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60" name="Rounded Rectangle 359"/>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342" name="Group 341"/>
            <p:cNvGrpSpPr/>
            <p:nvPr/>
          </p:nvGrpSpPr>
          <p:grpSpPr>
            <a:xfrm>
              <a:off x="4972672" y="2514445"/>
              <a:ext cx="569352" cy="296753"/>
              <a:chOff x="4540093" y="1485745"/>
              <a:chExt cx="485697" cy="387505"/>
            </a:xfrm>
          </p:grpSpPr>
          <p:sp>
            <p:nvSpPr>
              <p:cNvPr id="357" name="Rounded Rectangle 356"/>
              <p:cNvSpPr/>
              <p:nvPr/>
            </p:nvSpPr>
            <p:spPr>
              <a:xfrm>
                <a:off x="45400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58" name="Rounded Rectangle 357"/>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Run Security Tests</a:t>
                </a:r>
                <a:endParaRPr lang="en-GB" sz="600" dirty="0">
                  <a:solidFill>
                    <a:schemeClr val="tx1"/>
                  </a:solidFill>
                </a:endParaRPr>
              </a:p>
            </p:txBody>
          </p:sp>
        </p:grpSp>
        <p:grpSp>
          <p:nvGrpSpPr>
            <p:cNvPr id="343" name="Group 342"/>
            <p:cNvGrpSpPr/>
            <p:nvPr/>
          </p:nvGrpSpPr>
          <p:grpSpPr>
            <a:xfrm>
              <a:off x="5622764" y="2514445"/>
              <a:ext cx="569352" cy="296753"/>
              <a:chOff x="5111593" y="1485745"/>
              <a:chExt cx="485697" cy="387505"/>
            </a:xfrm>
          </p:grpSpPr>
          <p:sp>
            <p:nvSpPr>
              <p:cNvPr id="355" name="Rounded Rectangle 354"/>
              <p:cNvSpPr/>
              <p:nvPr/>
            </p:nvSpPr>
            <p:spPr>
              <a:xfrm>
                <a:off x="51115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56" name="Rounded Rectangle 355"/>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PT env deploy</a:t>
                </a:r>
                <a:endParaRPr lang="en-GB" sz="600" dirty="0">
                  <a:solidFill>
                    <a:schemeClr val="tx1"/>
                  </a:solidFill>
                </a:endParaRPr>
              </a:p>
            </p:txBody>
          </p:sp>
        </p:grpSp>
        <p:grpSp>
          <p:nvGrpSpPr>
            <p:cNvPr id="344" name="Group 343"/>
            <p:cNvGrpSpPr/>
            <p:nvPr/>
          </p:nvGrpSpPr>
          <p:grpSpPr>
            <a:xfrm>
              <a:off x="6272856" y="2514445"/>
              <a:ext cx="569352" cy="296753"/>
              <a:chOff x="5683093" y="1485745"/>
              <a:chExt cx="485697" cy="387505"/>
            </a:xfrm>
          </p:grpSpPr>
          <p:sp>
            <p:nvSpPr>
              <p:cNvPr id="353" name="Rounded Rectangle 352"/>
              <p:cNvSpPr/>
              <p:nvPr/>
            </p:nvSpPr>
            <p:spPr>
              <a:xfrm>
                <a:off x="56830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54" name="Rounded Rectangle 353"/>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Run Tech Tests</a:t>
                </a:r>
                <a:endParaRPr lang="en-GB" sz="600" dirty="0">
                  <a:solidFill>
                    <a:schemeClr val="tx1"/>
                  </a:solidFill>
                </a:endParaRPr>
              </a:p>
            </p:txBody>
          </p:sp>
        </p:grpSp>
        <p:grpSp>
          <p:nvGrpSpPr>
            <p:cNvPr id="345" name="Group 344"/>
            <p:cNvGrpSpPr/>
            <p:nvPr/>
          </p:nvGrpSpPr>
          <p:grpSpPr>
            <a:xfrm>
              <a:off x="3672489" y="2514445"/>
              <a:ext cx="569352" cy="296753"/>
              <a:chOff x="3976569" y="1485745"/>
              <a:chExt cx="485697" cy="387505"/>
            </a:xfrm>
          </p:grpSpPr>
          <p:sp>
            <p:nvSpPr>
              <p:cNvPr id="351" name="Rounded Rectangle 350"/>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52" name="Rounded Rectangle 35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CT env</a:t>
                </a:r>
              </a:p>
              <a:p>
                <a:pPr algn="ctr"/>
                <a:r>
                  <a:rPr lang="en-GB" sz="600" dirty="0" smtClean="0">
                    <a:solidFill>
                      <a:schemeClr val="tx1"/>
                    </a:solidFill>
                  </a:rPr>
                  <a:t>deploy</a:t>
                </a:r>
                <a:endParaRPr lang="en-GB" sz="600" dirty="0">
                  <a:solidFill>
                    <a:schemeClr val="tx1"/>
                  </a:solidFill>
                </a:endParaRPr>
              </a:p>
            </p:txBody>
          </p:sp>
        </p:grpSp>
        <p:grpSp>
          <p:nvGrpSpPr>
            <p:cNvPr id="346" name="Group 345"/>
            <p:cNvGrpSpPr/>
            <p:nvPr/>
          </p:nvGrpSpPr>
          <p:grpSpPr>
            <a:xfrm>
              <a:off x="6922945" y="2514445"/>
              <a:ext cx="569352" cy="296753"/>
              <a:chOff x="5111593" y="1485745"/>
              <a:chExt cx="485697" cy="387505"/>
            </a:xfrm>
          </p:grpSpPr>
          <p:sp>
            <p:nvSpPr>
              <p:cNvPr id="349" name="Rounded Rectangle 348"/>
              <p:cNvSpPr/>
              <p:nvPr/>
            </p:nvSpPr>
            <p:spPr>
              <a:xfrm>
                <a:off x="51115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50" name="Rounded Rectangle 349"/>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Production deploy</a:t>
                </a:r>
                <a:endParaRPr lang="en-GB" sz="600" dirty="0">
                  <a:solidFill>
                    <a:schemeClr val="tx1"/>
                  </a:solidFill>
                </a:endParaRPr>
              </a:p>
            </p:txBody>
          </p:sp>
        </p:grpSp>
        <p:grpSp>
          <p:nvGrpSpPr>
            <p:cNvPr id="368" name="Group 367"/>
            <p:cNvGrpSpPr/>
            <p:nvPr/>
          </p:nvGrpSpPr>
          <p:grpSpPr>
            <a:xfrm>
              <a:off x="1722214" y="3051020"/>
              <a:ext cx="569352" cy="296753"/>
              <a:chOff x="1810936" y="1485745"/>
              <a:chExt cx="485697" cy="387505"/>
            </a:xfrm>
          </p:grpSpPr>
          <p:sp>
            <p:nvSpPr>
              <p:cNvPr id="395" name="Rounded Rectangle 394"/>
              <p:cNvSpPr/>
              <p:nvPr/>
            </p:nvSpPr>
            <p:spPr>
              <a:xfrm>
                <a:off x="1810936"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96" name="Rounded Rectangle 39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a:t>
                </a:r>
                <a:r>
                  <a:rPr lang="en-GB" sz="600" dirty="0" smtClean="0">
                    <a:solidFill>
                      <a:schemeClr val="tx1"/>
                    </a:solidFill>
                  </a:rPr>
                  <a:t>package</a:t>
                </a:r>
                <a:endParaRPr lang="en-GB" sz="600" dirty="0">
                  <a:solidFill>
                    <a:schemeClr val="tx1"/>
                  </a:solidFill>
                </a:endParaRPr>
              </a:p>
            </p:txBody>
          </p:sp>
        </p:grpSp>
        <p:grpSp>
          <p:nvGrpSpPr>
            <p:cNvPr id="369" name="Group 368"/>
            <p:cNvGrpSpPr/>
            <p:nvPr/>
          </p:nvGrpSpPr>
          <p:grpSpPr>
            <a:xfrm>
              <a:off x="2372305" y="3051020"/>
              <a:ext cx="569352" cy="296753"/>
              <a:chOff x="2367370" y="1485745"/>
              <a:chExt cx="485697" cy="387505"/>
            </a:xfrm>
          </p:grpSpPr>
          <p:sp>
            <p:nvSpPr>
              <p:cNvPr id="393" name="Rounded Rectangle 392"/>
              <p:cNvSpPr/>
              <p:nvPr/>
            </p:nvSpPr>
            <p:spPr>
              <a:xfrm>
                <a:off x="2367370"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94" name="Rounded Rectangle 39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Static Code Analysis</a:t>
                </a:r>
                <a:endParaRPr lang="en-GB" sz="600" dirty="0">
                  <a:solidFill>
                    <a:schemeClr val="tx1"/>
                  </a:solidFill>
                </a:endParaRPr>
              </a:p>
            </p:txBody>
          </p:sp>
        </p:grpSp>
        <p:grpSp>
          <p:nvGrpSpPr>
            <p:cNvPr id="370" name="Group 369"/>
            <p:cNvGrpSpPr/>
            <p:nvPr/>
          </p:nvGrpSpPr>
          <p:grpSpPr>
            <a:xfrm>
              <a:off x="3022397" y="3051020"/>
              <a:ext cx="569352" cy="296753"/>
              <a:chOff x="2923804" y="1485745"/>
              <a:chExt cx="485697" cy="387505"/>
            </a:xfrm>
          </p:grpSpPr>
          <p:sp>
            <p:nvSpPr>
              <p:cNvPr id="391" name="Rounded Rectangle 390"/>
              <p:cNvSpPr/>
              <p:nvPr/>
            </p:nvSpPr>
            <p:spPr>
              <a:xfrm>
                <a:off x="2923804"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92" name="Rounded Rectangle 39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Unit Tests</a:t>
                </a:r>
                <a:endParaRPr lang="en-GB" sz="600" dirty="0">
                  <a:solidFill>
                    <a:schemeClr val="tx1"/>
                  </a:solidFill>
                </a:endParaRPr>
              </a:p>
            </p:txBody>
          </p:sp>
        </p:grpSp>
        <p:grpSp>
          <p:nvGrpSpPr>
            <p:cNvPr id="371" name="Group 370"/>
            <p:cNvGrpSpPr/>
            <p:nvPr/>
          </p:nvGrpSpPr>
          <p:grpSpPr>
            <a:xfrm>
              <a:off x="4322581" y="3051020"/>
              <a:ext cx="569352" cy="296753"/>
              <a:chOff x="3976569" y="1485745"/>
              <a:chExt cx="485697" cy="387505"/>
            </a:xfrm>
          </p:grpSpPr>
          <p:sp>
            <p:nvSpPr>
              <p:cNvPr id="389" name="Rounded Rectangle 388"/>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90" name="Rounded Rectangle 389"/>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372" name="Group 371"/>
            <p:cNvGrpSpPr/>
            <p:nvPr/>
          </p:nvGrpSpPr>
          <p:grpSpPr>
            <a:xfrm>
              <a:off x="4972672" y="3051020"/>
              <a:ext cx="569352" cy="296753"/>
              <a:chOff x="4540093" y="1485745"/>
              <a:chExt cx="485697" cy="387505"/>
            </a:xfrm>
          </p:grpSpPr>
          <p:sp>
            <p:nvSpPr>
              <p:cNvPr id="387" name="Rounded Rectangle 386"/>
              <p:cNvSpPr/>
              <p:nvPr/>
            </p:nvSpPr>
            <p:spPr>
              <a:xfrm>
                <a:off x="45400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88" name="Rounded Rectangle 387"/>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Run Security Tests</a:t>
                </a:r>
                <a:endParaRPr lang="en-GB" sz="600" dirty="0">
                  <a:solidFill>
                    <a:schemeClr val="tx1"/>
                  </a:solidFill>
                </a:endParaRPr>
              </a:p>
            </p:txBody>
          </p:sp>
        </p:grpSp>
        <p:grpSp>
          <p:nvGrpSpPr>
            <p:cNvPr id="373" name="Group 372"/>
            <p:cNvGrpSpPr/>
            <p:nvPr/>
          </p:nvGrpSpPr>
          <p:grpSpPr>
            <a:xfrm>
              <a:off x="5622764" y="3051020"/>
              <a:ext cx="569352" cy="296753"/>
              <a:chOff x="5111593" y="1485745"/>
              <a:chExt cx="485697" cy="387505"/>
            </a:xfrm>
          </p:grpSpPr>
          <p:sp>
            <p:nvSpPr>
              <p:cNvPr id="385" name="Rounded Rectangle 384"/>
              <p:cNvSpPr/>
              <p:nvPr/>
            </p:nvSpPr>
            <p:spPr>
              <a:xfrm>
                <a:off x="51115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86" name="Rounded Rectangle 385"/>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PT env deploy</a:t>
                </a:r>
                <a:endParaRPr lang="en-GB" sz="600" dirty="0">
                  <a:solidFill>
                    <a:schemeClr val="tx1"/>
                  </a:solidFill>
                </a:endParaRPr>
              </a:p>
            </p:txBody>
          </p:sp>
        </p:grpSp>
        <p:grpSp>
          <p:nvGrpSpPr>
            <p:cNvPr id="374" name="Group 373"/>
            <p:cNvGrpSpPr/>
            <p:nvPr/>
          </p:nvGrpSpPr>
          <p:grpSpPr>
            <a:xfrm>
              <a:off x="6272856" y="3051020"/>
              <a:ext cx="569352" cy="296753"/>
              <a:chOff x="5683093" y="1485745"/>
              <a:chExt cx="485697" cy="387505"/>
            </a:xfrm>
          </p:grpSpPr>
          <p:sp>
            <p:nvSpPr>
              <p:cNvPr id="383" name="Rounded Rectangle 382"/>
              <p:cNvSpPr/>
              <p:nvPr/>
            </p:nvSpPr>
            <p:spPr>
              <a:xfrm>
                <a:off x="56830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84" name="Rounded Rectangle 383"/>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Run Tech Tests</a:t>
                </a:r>
                <a:endParaRPr lang="en-GB" sz="600" dirty="0">
                  <a:solidFill>
                    <a:schemeClr val="tx1"/>
                  </a:solidFill>
                </a:endParaRPr>
              </a:p>
            </p:txBody>
          </p:sp>
        </p:grpSp>
        <p:grpSp>
          <p:nvGrpSpPr>
            <p:cNvPr id="375" name="Group 374"/>
            <p:cNvGrpSpPr/>
            <p:nvPr/>
          </p:nvGrpSpPr>
          <p:grpSpPr>
            <a:xfrm>
              <a:off x="3672489" y="3051020"/>
              <a:ext cx="569352" cy="296753"/>
              <a:chOff x="3976569" y="1485745"/>
              <a:chExt cx="485697" cy="387505"/>
            </a:xfrm>
          </p:grpSpPr>
          <p:sp>
            <p:nvSpPr>
              <p:cNvPr id="381" name="Rounded Rectangle 380"/>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82" name="Rounded Rectangle 38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CT env</a:t>
                </a:r>
              </a:p>
              <a:p>
                <a:pPr algn="ctr"/>
                <a:r>
                  <a:rPr lang="en-GB" sz="600" dirty="0" smtClean="0">
                    <a:solidFill>
                      <a:schemeClr val="tx1"/>
                    </a:solidFill>
                  </a:rPr>
                  <a:t>deploy</a:t>
                </a:r>
                <a:endParaRPr lang="en-GB" sz="600" dirty="0">
                  <a:solidFill>
                    <a:schemeClr val="tx1"/>
                  </a:solidFill>
                </a:endParaRPr>
              </a:p>
            </p:txBody>
          </p:sp>
        </p:grpSp>
        <p:grpSp>
          <p:nvGrpSpPr>
            <p:cNvPr id="376" name="Group 375"/>
            <p:cNvGrpSpPr/>
            <p:nvPr/>
          </p:nvGrpSpPr>
          <p:grpSpPr>
            <a:xfrm>
              <a:off x="6922945" y="3051020"/>
              <a:ext cx="569352" cy="296753"/>
              <a:chOff x="5111593" y="1485745"/>
              <a:chExt cx="485697" cy="387505"/>
            </a:xfrm>
          </p:grpSpPr>
          <p:sp>
            <p:nvSpPr>
              <p:cNvPr id="379" name="Rounded Rectangle 378"/>
              <p:cNvSpPr/>
              <p:nvPr/>
            </p:nvSpPr>
            <p:spPr>
              <a:xfrm>
                <a:off x="5111593"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80" name="Rounded Rectangle 379"/>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Production deploy</a:t>
                </a:r>
                <a:endParaRPr lang="en-GB" sz="600" dirty="0">
                  <a:solidFill>
                    <a:schemeClr val="tx1"/>
                  </a:solidFill>
                </a:endParaRPr>
              </a:p>
            </p:txBody>
          </p:sp>
        </p:grpSp>
        <p:grpSp>
          <p:nvGrpSpPr>
            <p:cNvPr id="398" name="Group 397"/>
            <p:cNvGrpSpPr/>
            <p:nvPr/>
          </p:nvGrpSpPr>
          <p:grpSpPr>
            <a:xfrm>
              <a:off x="1722214" y="3661570"/>
              <a:ext cx="569352" cy="296753"/>
              <a:chOff x="1810936" y="1485745"/>
              <a:chExt cx="485697" cy="387505"/>
            </a:xfrm>
          </p:grpSpPr>
          <p:sp>
            <p:nvSpPr>
              <p:cNvPr id="425" name="Rounded Rectangle 424"/>
              <p:cNvSpPr/>
              <p:nvPr/>
            </p:nvSpPr>
            <p:spPr>
              <a:xfrm>
                <a:off x="1810936"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6" name="Rounded Rectangle 42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a:t>
                </a:r>
                <a:r>
                  <a:rPr lang="en-GB" sz="600" dirty="0" smtClean="0">
                    <a:solidFill>
                      <a:schemeClr val="tx1"/>
                    </a:solidFill>
                  </a:rPr>
                  <a:t>package</a:t>
                </a:r>
                <a:endParaRPr lang="en-GB" sz="600" dirty="0">
                  <a:solidFill>
                    <a:schemeClr val="tx1"/>
                  </a:solidFill>
                </a:endParaRPr>
              </a:p>
            </p:txBody>
          </p:sp>
        </p:grpSp>
        <p:grpSp>
          <p:nvGrpSpPr>
            <p:cNvPr id="399" name="Group 398"/>
            <p:cNvGrpSpPr/>
            <p:nvPr/>
          </p:nvGrpSpPr>
          <p:grpSpPr>
            <a:xfrm>
              <a:off x="2372305" y="3661570"/>
              <a:ext cx="569352" cy="296753"/>
              <a:chOff x="2367370" y="1485745"/>
              <a:chExt cx="485697" cy="387505"/>
            </a:xfrm>
          </p:grpSpPr>
          <p:sp>
            <p:nvSpPr>
              <p:cNvPr id="423" name="Rounded Rectangle 422"/>
              <p:cNvSpPr/>
              <p:nvPr/>
            </p:nvSpPr>
            <p:spPr>
              <a:xfrm>
                <a:off x="2367370"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4" name="Rounded Rectangle 42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00" name="Group 399"/>
            <p:cNvGrpSpPr/>
            <p:nvPr/>
          </p:nvGrpSpPr>
          <p:grpSpPr>
            <a:xfrm>
              <a:off x="3022397" y="3661570"/>
              <a:ext cx="569352" cy="296753"/>
              <a:chOff x="2923804" y="1485745"/>
              <a:chExt cx="485697" cy="387505"/>
            </a:xfrm>
          </p:grpSpPr>
          <p:sp>
            <p:nvSpPr>
              <p:cNvPr id="421" name="Rounded Rectangle 420"/>
              <p:cNvSpPr/>
              <p:nvPr/>
            </p:nvSpPr>
            <p:spPr>
              <a:xfrm>
                <a:off x="2923804"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2" name="Rounded Rectangle 42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Platform env deploy</a:t>
                </a:r>
                <a:endParaRPr lang="en-GB" sz="600" dirty="0">
                  <a:solidFill>
                    <a:schemeClr val="tx1"/>
                  </a:solidFill>
                </a:endParaRPr>
              </a:p>
            </p:txBody>
          </p:sp>
        </p:grpSp>
        <p:grpSp>
          <p:nvGrpSpPr>
            <p:cNvPr id="405" name="Group 404"/>
            <p:cNvGrpSpPr/>
            <p:nvPr/>
          </p:nvGrpSpPr>
          <p:grpSpPr>
            <a:xfrm>
              <a:off x="3672488" y="3661570"/>
              <a:ext cx="569352" cy="296753"/>
              <a:chOff x="3976569" y="1485745"/>
              <a:chExt cx="485697" cy="387505"/>
            </a:xfrm>
          </p:grpSpPr>
          <p:sp>
            <p:nvSpPr>
              <p:cNvPr id="411" name="Rounded Rectangle 410"/>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12" name="Rounded Rectangle 41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Monitoring tests</a:t>
                </a:r>
                <a:endParaRPr lang="en-GB" sz="600" dirty="0">
                  <a:solidFill>
                    <a:schemeClr val="tx1"/>
                  </a:solidFill>
                </a:endParaRPr>
              </a:p>
            </p:txBody>
          </p:sp>
        </p:grpSp>
        <p:grpSp>
          <p:nvGrpSpPr>
            <p:cNvPr id="429" name="Group 428"/>
            <p:cNvGrpSpPr/>
            <p:nvPr/>
          </p:nvGrpSpPr>
          <p:grpSpPr>
            <a:xfrm>
              <a:off x="1722214" y="4210013"/>
              <a:ext cx="569352" cy="296753"/>
              <a:chOff x="1810936" y="1485745"/>
              <a:chExt cx="485697" cy="387505"/>
            </a:xfrm>
          </p:grpSpPr>
          <p:sp>
            <p:nvSpPr>
              <p:cNvPr id="441" name="Rounded Rectangle 440"/>
              <p:cNvSpPr/>
              <p:nvPr/>
            </p:nvSpPr>
            <p:spPr>
              <a:xfrm>
                <a:off x="1810936"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2" name="Rounded Rectangle 44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a:t>
                </a:r>
                <a:r>
                  <a:rPr lang="en-GB" sz="600" dirty="0" smtClean="0">
                    <a:solidFill>
                      <a:schemeClr val="tx1"/>
                    </a:solidFill>
                  </a:rPr>
                  <a:t>package</a:t>
                </a:r>
                <a:endParaRPr lang="en-GB" sz="600" dirty="0">
                  <a:solidFill>
                    <a:schemeClr val="tx1"/>
                  </a:solidFill>
                </a:endParaRPr>
              </a:p>
            </p:txBody>
          </p:sp>
        </p:grpSp>
        <p:grpSp>
          <p:nvGrpSpPr>
            <p:cNvPr id="430" name="Group 429"/>
            <p:cNvGrpSpPr/>
            <p:nvPr/>
          </p:nvGrpSpPr>
          <p:grpSpPr>
            <a:xfrm>
              <a:off x="2372305" y="4210013"/>
              <a:ext cx="569352" cy="296753"/>
              <a:chOff x="2367370" y="1485745"/>
              <a:chExt cx="485697" cy="387505"/>
            </a:xfrm>
          </p:grpSpPr>
          <p:sp>
            <p:nvSpPr>
              <p:cNvPr id="439" name="Rounded Rectangle 438"/>
              <p:cNvSpPr/>
              <p:nvPr/>
            </p:nvSpPr>
            <p:spPr>
              <a:xfrm>
                <a:off x="2367370"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0" name="Rounded Rectangle 43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31" name="Group 430"/>
            <p:cNvGrpSpPr/>
            <p:nvPr/>
          </p:nvGrpSpPr>
          <p:grpSpPr>
            <a:xfrm>
              <a:off x="3022397" y="4210013"/>
              <a:ext cx="569352" cy="296753"/>
              <a:chOff x="2923804" y="1485745"/>
              <a:chExt cx="485697" cy="387505"/>
            </a:xfrm>
          </p:grpSpPr>
          <p:sp>
            <p:nvSpPr>
              <p:cNvPr id="437" name="Rounded Rectangle 436"/>
              <p:cNvSpPr/>
              <p:nvPr/>
            </p:nvSpPr>
            <p:spPr>
              <a:xfrm>
                <a:off x="2923804"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8" name="Rounded Rectangle 43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Platform env deploy</a:t>
                </a:r>
                <a:endParaRPr lang="en-GB" sz="600" dirty="0">
                  <a:solidFill>
                    <a:schemeClr val="tx1"/>
                  </a:solidFill>
                </a:endParaRPr>
              </a:p>
            </p:txBody>
          </p:sp>
        </p:grpSp>
        <p:grpSp>
          <p:nvGrpSpPr>
            <p:cNvPr id="432" name="Group 431"/>
            <p:cNvGrpSpPr/>
            <p:nvPr/>
          </p:nvGrpSpPr>
          <p:grpSpPr>
            <a:xfrm>
              <a:off x="3672488" y="4210013"/>
              <a:ext cx="569352" cy="296753"/>
              <a:chOff x="3976569" y="1485745"/>
              <a:chExt cx="485697" cy="387505"/>
            </a:xfrm>
          </p:grpSpPr>
          <p:sp>
            <p:nvSpPr>
              <p:cNvPr id="435" name="Rounded Rectangle 434"/>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6" name="Rounded Rectangle 435"/>
              <p:cNvSpPr/>
              <p:nvPr/>
            </p:nvSpPr>
            <p:spPr>
              <a:xfrm>
                <a:off x="3992432"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Monitoring tests</a:t>
                </a:r>
                <a:endParaRPr lang="en-GB" sz="600" dirty="0">
                  <a:solidFill>
                    <a:schemeClr val="tx1"/>
                  </a:solidFill>
                </a:endParaRPr>
              </a:p>
            </p:txBody>
          </p:sp>
        </p:grpSp>
        <p:grpSp>
          <p:nvGrpSpPr>
            <p:cNvPr id="444" name="Group 443"/>
            <p:cNvGrpSpPr/>
            <p:nvPr/>
          </p:nvGrpSpPr>
          <p:grpSpPr>
            <a:xfrm>
              <a:off x="1722214" y="4758456"/>
              <a:ext cx="569352" cy="296753"/>
              <a:chOff x="1810936" y="1485745"/>
              <a:chExt cx="485697" cy="387505"/>
            </a:xfrm>
          </p:grpSpPr>
          <p:sp>
            <p:nvSpPr>
              <p:cNvPr id="456" name="Rounded Rectangle 455"/>
              <p:cNvSpPr/>
              <p:nvPr/>
            </p:nvSpPr>
            <p:spPr>
              <a:xfrm>
                <a:off x="1810936"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7" name="Rounded Rectangle 45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a:t>
                </a:r>
                <a:r>
                  <a:rPr lang="en-GB" sz="600" dirty="0" smtClean="0">
                    <a:solidFill>
                      <a:schemeClr val="tx1"/>
                    </a:solidFill>
                  </a:rPr>
                  <a:t>package</a:t>
                </a:r>
                <a:endParaRPr lang="en-GB" sz="600" dirty="0">
                  <a:solidFill>
                    <a:schemeClr val="tx1"/>
                  </a:solidFill>
                </a:endParaRPr>
              </a:p>
            </p:txBody>
          </p:sp>
        </p:grpSp>
        <p:grpSp>
          <p:nvGrpSpPr>
            <p:cNvPr id="445" name="Group 444"/>
            <p:cNvGrpSpPr/>
            <p:nvPr/>
          </p:nvGrpSpPr>
          <p:grpSpPr>
            <a:xfrm>
              <a:off x="2372305" y="4758456"/>
              <a:ext cx="569352" cy="296753"/>
              <a:chOff x="2367370" y="1485745"/>
              <a:chExt cx="485697" cy="387505"/>
            </a:xfrm>
          </p:grpSpPr>
          <p:sp>
            <p:nvSpPr>
              <p:cNvPr id="454" name="Rounded Rectangle 453"/>
              <p:cNvSpPr/>
              <p:nvPr/>
            </p:nvSpPr>
            <p:spPr>
              <a:xfrm>
                <a:off x="2367370"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5" name="Rounded Rectangle 45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46" name="Group 445"/>
            <p:cNvGrpSpPr/>
            <p:nvPr/>
          </p:nvGrpSpPr>
          <p:grpSpPr>
            <a:xfrm>
              <a:off x="3022397" y="4758456"/>
              <a:ext cx="569352" cy="296753"/>
              <a:chOff x="2923804" y="1485745"/>
              <a:chExt cx="485697" cy="387505"/>
            </a:xfrm>
          </p:grpSpPr>
          <p:sp>
            <p:nvSpPr>
              <p:cNvPr id="452" name="Rounded Rectangle 451"/>
              <p:cNvSpPr/>
              <p:nvPr/>
            </p:nvSpPr>
            <p:spPr>
              <a:xfrm>
                <a:off x="2923804"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3" name="Rounded Rectangle 45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Platform env deploy</a:t>
                </a:r>
                <a:endParaRPr lang="en-GB" sz="600" dirty="0">
                  <a:solidFill>
                    <a:schemeClr val="tx1"/>
                  </a:solidFill>
                </a:endParaRPr>
              </a:p>
            </p:txBody>
          </p:sp>
        </p:grpSp>
        <p:grpSp>
          <p:nvGrpSpPr>
            <p:cNvPr id="447" name="Group 446"/>
            <p:cNvGrpSpPr/>
            <p:nvPr/>
          </p:nvGrpSpPr>
          <p:grpSpPr>
            <a:xfrm>
              <a:off x="3672488" y="4758456"/>
              <a:ext cx="569352" cy="296753"/>
              <a:chOff x="3976569" y="1485745"/>
              <a:chExt cx="485697" cy="387505"/>
            </a:xfrm>
          </p:grpSpPr>
          <p:sp>
            <p:nvSpPr>
              <p:cNvPr id="450" name="Rounded Rectangle 449"/>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1" name="Rounded Rectangle 45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Monitoring tests</a:t>
                </a:r>
                <a:endParaRPr lang="en-GB" sz="600" dirty="0">
                  <a:solidFill>
                    <a:schemeClr val="tx1"/>
                  </a:solidFill>
                </a:endParaRPr>
              </a:p>
            </p:txBody>
          </p:sp>
        </p:grpSp>
        <p:grpSp>
          <p:nvGrpSpPr>
            <p:cNvPr id="459" name="Group 458"/>
            <p:cNvGrpSpPr/>
            <p:nvPr/>
          </p:nvGrpSpPr>
          <p:grpSpPr>
            <a:xfrm>
              <a:off x="1722214" y="5306899"/>
              <a:ext cx="569352" cy="296753"/>
              <a:chOff x="1810936" y="1485745"/>
              <a:chExt cx="485697" cy="387505"/>
            </a:xfrm>
          </p:grpSpPr>
          <p:sp>
            <p:nvSpPr>
              <p:cNvPr id="471" name="Rounded Rectangle 470"/>
              <p:cNvSpPr/>
              <p:nvPr/>
            </p:nvSpPr>
            <p:spPr>
              <a:xfrm>
                <a:off x="1810936"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2" name="Rounded Rectangle 47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a:t>
                </a:r>
                <a:r>
                  <a:rPr lang="en-GB" sz="600" dirty="0" smtClean="0">
                    <a:solidFill>
                      <a:schemeClr val="tx1"/>
                    </a:solidFill>
                  </a:rPr>
                  <a:t>package</a:t>
                </a:r>
                <a:endParaRPr lang="en-GB" sz="600" dirty="0">
                  <a:solidFill>
                    <a:schemeClr val="tx1"/>
                  </a:solidFill>
                </a:endParaRPr>
              </a:p>
            </p:txBody>
          </p:sp>
        </p:grpSp>
        <p:grpSp>
          <p:nvGrpSpPr>
            <p:cNvPr id="460" name="Group 459"/>
            <p:cNvGrpSpPr/>
            <p:nvPr/>
          </p:nvGrpSpPr>
          <p:grpSpPr>
            <a:xfrm>
              <a:off x="2372305" y="5306899"/>
              <a:ext cx="569352" cy="296753"/>
              <a:chOff x="2367370" y="1485745"/>
              <a:chExt cx="485697" cy="387505"/>
            </a:xfrm>
          </p:grpSpPr>
          <p:sp>
            <p:nvSpPr>
              <p:cNvPr id="469" name="Rounded Rectangle 468"/>
              <p:cNvSpPr/>
              <p:nvPr/>
            </p:nvSpPr>
            <p:spPr>
              <a:xfrm>
                <a:off x="2367370"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0" name="Rounded Rectangle 46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61" name="Group 460"/>
            <p:cNvGrpSpPr/>
            <p:nvPr/>
          </p:nvGrpSpPr>
          <p:grpSpPr>
            <a:xfrm>
              <a:off x="3022397" y="5306899"/>
              <a:ext cx="569352" cy="296753"/>
              <a:chOff x="2923804" y="1485745"/>
              <a:chExt cx="485697" cy="387505"/>
            </a:xfrm>
          </p:grpSpPr>
          <p:sp>
            <p:nvSpPr>
              <p:cNvPr id="467" name="Rounded Rectangle 466"/>
              <p:cNvSpPr/>
              <p:nvPr/>
            </p:nvSpPr>
            <p:spPr>
              <a:xfrm>
                <a:off x="2923804"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8" name="Rounded Rectangle 46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Platform env deploy</a:t>
                </a:r>
                <a:endParaRPr lang="en-GB" sz="600" dirty="0">
                  <a:solidFill>
                    <a:schemeClr val="tx1"/>
                  </a:solidFill>
                </a:endParaRPr>
              </a:p>
            </p:txBody>
          </p:sp>
        </p:grpSp>
        <p:grpSp>
          <p:nvGrpSpPr>
            <p:cNvPr id="462" name="Group 461"/>
            <p:cNvGrpSpPr/>
            <p:nvPr/>
          </p:nvGrpSpPr>
          <p:grpSpPr>
            <a:xfrm>
              <a:off x="3672488" y="5306899"/>
              <a:ext cx="569352" cy="296753"/>
              <a:chOff x="3976569" y="1485745"/>
              <a:chExt cx="485697" cy="387505"/>
            </a:xfrm>
          </p:grpSpPr>
          <p:sp>
            <p:nvSpPr>
              <p:cNvPr id="465" name="Rounded Rectangle 464"/>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6" name="Rounded Rectangle 465"/>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Monitoring tests</a:t>
                </a:r>
                <a:endParaRPr lang="en-GB" sz="600" dirty="0">
                  <a:solidFill>
                    <a:schemeClr val="tx1"/>
                  </a:solidFill>
                </a:endParaRPr>
              </a:p>
            </p:txBody>
          </p:sp>
        </p:grpSp>
        <p:grpSp>
          <p:nvGrpSpPr>
            <p:cNvPr id="474" name="Group 473"/>
            <p:cNvGrpSpPr/>
            <p:nvPr/>
          </p:nvGrpSpPr>
          <p:grpSpPr>
            <a:xfrm>
              <a:off x="1722214" y="5855341"/>
              <a:ext cx="569352" cy="296753"/>
              <a:chOff x="1810936" y="1485745"/>
              <a:chExt cx="485697" cy="387505"/>
            </a:xfrm>
          </p:grpSpPr>
          <p:sp>
            <p:nvSpPr>
              <p:cNvPr id="486" name="Rounded Rectangle 485"/>
              <p:cNvSpPr/>
              <p:nvPr/>
            </p:nvSpPr>
            <p:spPr>
              <a:xfrm>
                <a:off x="1810936"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7" name="Rounded Rectangle 48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a:t>
                </a:r>
                <a:r>
                  <a:rPr lang="en-GB" sz="600" dirty="0" smtClean="0">
                    <a:solidFill>
                      <a:schemeClr val="tx1"/>
                    </a:solidFill>
                  </a:rPr>
                  <a:t>package</a:t>
                </a:r>
                <a:endParaRPr lang="en-GB" sz="600" dirty="0">
                  <a:solidFill>
                    <a:schemeClr val="tx1"/>
                  </a:solidFill>
                </a:endParaRPr>
              </a:p>
            </p:txBody>
          </p:sp>
        </p:grpSp>
        <p:grpSp>
          <p:nvGrpSpPr>
            <p:cNvPr id="475" name="Group 474"/>
            <p:cNvGrpSpPr/>
            <p:nvPr/>
          </p:nvGrpSpPr>
          <p:grpSpPr>
            <a:xfrm>
              <a:off x="2372305" y="5855341"/>
              <a:ext cx="569352" cy="296753"/>
              <a:chOff x="2367370" y="1485745"/>
              <a:chExt cx="485697" cy="387505"/>
            </a:xfrm>
          </p:grpSpPr>
          <p:sp>
            <p:nvSpPr>
              <p:cNvPr id="484" name="Rounded Rectangle 483"/>
              <p:cNvSpPr/>
              <p:nvPr/>
            </p:nvSpPr>
            <p:spPr>
              <a:xfrm>
                <a:off x="2367370"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5" name="Rounded Rectangle 48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76" name="Group 475"/>
            <p:cNvGrpSpPr/>
            <p:nvPr/>
          </p:nvGrpSpPr>
          <p:grpSpPr>
            <a:xfrm>
              <a:off x="3022397" y="5855341"/>
              <a:ext cx="569352" cy="296753"/>
              <a:chOff x="2923804" y="1485745"/>
              <a:chExt cx="485697" cy="387505"/>
            </a:xfrm>
          </p:grpSpPr>
          <p:sp>
            <p:nvSpPr>
              <p:cNvPr id="482" name="Rounded Rectangle 481"/>
              <p:cNvSpPr/>
              <p:nvPr/>
            </p:nvSpPr>
            <p:spPr>
              <a:xfrm>
                <a:off x="2923804"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3" name="Rounded Rectangle 48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Platform env deploy</a:t>
                </a:r>
                <a:endParaRPr lang="en-GB" sz="600" dirty="0">
                  <a:solidFill>
                    <a:schemeClr val="tx1"/>
                  </a:solidFill>
                </a:endParaRPr>
              </a:p>
            </p:txBody>
          </p:sp>
        </p:grpSp>
        <p:grpSp>
          <p:nvGrpSpPr>
            <p:cNvPr id="477" name="Group 476"/>
            <p:cNvGrpSpPr/>
            <p:nvPr/>
          </p:nvGrpSpPr>
          <p:grpSpPr>
            <a:xfrm>
              <a:off x="3672488" y="5855341"/>
              <a:ext cx="569352" cy="296753"/>
              <a:chOff x="3976569" y="1485745"/>
              <a:chExt cx="485697" cy="387505"/>
            </a:xfrm>
          </p:grpSpPr>
          <p:sp>
            <p:nvSpPr>
              <p:cNvPr id="480" name="Rounded Rectangle 479"/>
              <p:cNvSpPr/>
              <p:nvPr/>
            </p:nvSpPr>
            <p:spPr>
              <a:xfrm>
                <a:off x="3976569" y="1485745"/>
                <a:ext cx="485697" cy="387505"/>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1" name="Rounded Rectangle 48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smtClean="0">
                    <a:solidFill>
                      <a:schemeClr val="tx1"/>
                    </a:solidFill>
                  </a:rPr>
                  <a:t>Monitoring tests</a:t>
                </a:r>
                <a:endParaRPr lang="en-GB" sz="600" dirty="0">
                  <a:solidFill>
                    <a:schemeClr val="tx1"/>
                  </a:solidFill>
                </a:endParaRPr>
              </a:p>
            </p:txBody>
          </p:sp>
        </p:grpSp>
        <p:sp>
          <p:nvSpPr>
            <p:cNvPr id="8" name="Rounded Rectangle 7"/>
            <p:cNvSpPr/>
            <p:nvPr/>
          </p:nvSpPr>
          <p:spPr>
            <a:xfrm rot="16200000" flipH="1">
              <a:off x="600530" y="1360543"/>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t>Website</a:t>
              </a:r>
              <a:endParaRPr lang="en-US" sz="800" dirty="0"/>
            </a:p>
          </p:txBody>
        </p:sp>
        <p:sp>
          <p:nvSpPr>
            <p:cNvPr id="243" name="Rounded Rectangle 242"/>
            <p:cNvSpPr/>
            <p:nvPr/>
          </p:nvSpPr>
          <p:spPr>
            <a:xfrm rot="16200000" flipH="1">
              <a:off x="600530" y="1908180"/>
              <a:ext cx="498259" cy="380219"/>
            </a:xfrm>
            <a:prstGeom prst="roundRect">
              <a:avLst>
                <a:gd name="adj" fmla="val 8651"/>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smtClean="0"/>
                <a:t>Order Service</a:t>
              </a:r>
              <a:endParaRPr lang="en-US" sz="800" dirty="0"/>
            </a:p>
          </p:txBody>
        </p:sp>
        <p:sp>
          <p:nvSpPr>
            <p:cNvPr id="244" name="Rounded Rectangle 243"/>
            <p:cNvSpPr/>
            <p:nvPr/>
          </p:nvSpPr>
          <p:spPr>
            <a:xfrm rot="16200000" flipH="1">
              <a:off x="600530" y="2455817"/>
              <a:ext cx="498259" cy="380219"/>
            </a:xfrm>
            <a:prstGeom prst="roundRect">
              <a:avLst>
                <a:gd name="adj" fmla="val 7648"/>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smtClean="0"/>
                <a:t>Email Service</a:t>
              </a:r>
              <a:endParaRPr lang="en-US" sz="800" dirty="0"/>
            </a:p>
          </p:txBody>
        </p:sp>
        <p:sp>
          <p:nvSpPr>
            <p:cNvPr id="245" name="Rounded Rectangle 244"/>
            <p:cNvSpPr/>
            <p:nvPr/>
          </p:nvSpPr>
          <p:spPr>
            <a:xfrm rot="16200000" flipH="1">
              <a:off x="600530" y="3003454"/>
              <a:ext cx="498259" cy="380219"/>
            </a:xfrm>
            <a:prstGeom prst="roundRect">
              <a:avLst>
                <a:gd name="adj" fmla="val 8150"/>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smtClean="0"/>
                <a:t>Payment Service</a:t>
              </a:r>
              <a:endParaRPr lang="en-US" sz="800" dirty="0"/>
            </a:p>
          </p:txBody>
        </p:sp>
        <p:sp>
          <p:nvSpPr>
            <p:cNvPr id="246" name="Rounded Rectangle 245"/>
            <p:cNvSpPr/>
            <p:nvPr/>
          </p:nvSpPr>
          <p:spPr>
            <a:xfrm rot="16200000" flipH="1">
              <a:off x="600530" y="3604431"/>
              <a:ext cx="498259" cy="380219"/>
            </a:xfrm>
            <a:prstGeom prst="roundRect">
              <a:avLst>
                <a:gd name="adj" fmla="val 7147"/>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smtClean="0"/>
                <a:t>Cloud  </a:t>
              </a:r>
              <a:r>
                <a:rPr lang="en-US" sz="800" dirty="0" err="1" smtClean="0"/>
                <a:t>Foundrv</a:t>
              </a:r>
              <a:endParaRPr lang="en-US" sz="800" dirty="0"/>
            </a:p>
          </p:txBody>
        </p:sp>
        <p:sp>
          <p:nvSpPr>
            <p:cNvPr id="247" name="Rounded Rectangle 246"/>
            <p:cNvSpPr/>
            <p:nvPr/>
          </p:nvSpPr>
          <p:spPr>
            <a:xfrm rot="16200000" flipH="1">
              <a:off x="600530" y="4152068"/>
              <a:ext cx="498259" cy="380219"/>
            </a:xfrm>
            <a:prstGeom prst="roundRect">
              <a:avLst>
                <a:gd name="adj" fmla="val 10154"/>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smtClean="0"/>
                <a:t>MySQL</a:t>
              </a:r>
              <a:endParaRPr lang="en-US" sz="800" dirty="0"/>
            </a:p>
          </p:txBody>
        </p:sp>
        <p:sp>
          <p:nvSpPr>
            <p:cNvPr id="248" name="Rounded Rectangle 247"/>
            <p:cNvSpPr/>
            <p:nvPr/>
          </p:nvSpPr>
          <p:spPr>
            <a:xfrm rot="16200000" flipH="1">
              <a:off x="600530" y="4699705"/>
              <a:ext cx="498259" cy="380219"/>
            </a:xfrm>
            <a:prstGeom prst="roundRect">
              <a:avLst>
                <a:gd name="adj" fmla="val 8651"/>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spc="-20" dirty="0" smtClean="0"/>
                <a:t>Cassandra</a:t>
              </a:r>
              <a:endParaRPr lang="en-US" sz="800" spc="-20" dirty="0"/>
            </a:p>
          </p:txBody>
        </p:sp>
        <p:sp>
          <p:nvSpPr>
            <p:cNvPr id="249" name="Rounded Rectangle 248"/>
            <p:cNvSpPr/>
            <p:nvPr/>
          </p:nvSpPr>
          <p:spPr>
            <a:xfrm rot="16200000" flipH="1">
              <a:off x="600530" y="5247342"/>
              <a:ext cx="498259" cy="380219"/>
            </a:xfrm>
            <a:prstGeom prst="roundRect">
              <a:avLst>
                <a:gd name="adj" fmla="val 11656"/>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err="1" smtClean="0"/>
                <a:t>RabbitMQ</a:t>
              </a:r>
              <a:endParaRPr lang="en-US" sz="800" dirty="0"/>
            </a:p>
          </p:txBody>
        </p:sp>
        <p:sp>
          <p:nvSpPr>
            <p:cNvPr id="250" name="Rounded Rectangle 249"/>
            <p:cNvSpPr/>
            <p:nvPr/>
          </p:nvSpPr>
          <p:spPr>
            <a:xfrm rot="16200000" flipH="1">
              <a:off x="600530" y="5794982"/>
              <a:ext cx="498259" cy="380219"/>
            </a:xfrm>
            <a:prstGeom prst="roundRect">
              <a:avLst>
                <a:gd name="adj" fmla="val 7648"/>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smtClean="0"/>
                <a:t>Infra-structure </a:t>
              </a:r>
              <a:endParaRPr lang="en-US" sz="800" dirty="0"/>
            </a:p>
          </p:txBody>
        </p:sp>
      </p:grpSp>
      <p:sp>
        <p:nvSpPr>
          <p:cNvPr id="280" name="Rounded Rectangle 279"/>
          <p:cNvSpPr/>
          <p:nvPr/>
        </p:nvSpPr>
        <p:spPr>
          <a:xfrm rot="5400000" flipH="1">
            <a:off x="4560877" y="4624038"/>
            <a:ext cx="498259" cy="380219"/>
          </a:xfrm>
          <a:prstGeom prst="roundRect">
            <a:avLst>
              <a:gd name="adj" fmla="val 10154"/>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smtClean="0"/>
              <a:t>Platform</a:t>
            </a:r>
            <a:endParaRPr lang="en-US" sz="800" dirty="0"/>
          </a:p>
        </p:txBody>
      </p:sp>
      <p:grpSp>
        <p:nvGrpSpPr>
          <p:cNvPr id="31" name="Group 30"/>
          <p:cNvGrpSpPr/>
          <p:nvPr/>
        </p:nvGrpSpPr>
        <p:grpSpPr>
          <a:xfrm>
            <a:off x="3967480" y="3401060"/>
            <a:ext cx="1235575" cy="561340"/>
            <a:chOff x="3967480" y="3401060"/>
            <a:chExt cx="1235575" cy="561340"/>
          </a:xfrm>
        </p:grpSpPr>
        <p:cxnSp>
          <p:nvCxnSpPr>
            <p:cNvPr id="230" name="Straight Arrow Connector 229"/>
            <p:cNvCxnSpPr/>
            <p:nvPr/>
          </p:nvCxnSpPr>
          <p:spPr bwMode="auto">
            <a:xfrm flipV="1">
              <a:off x="5200649" y="3921259"/>
              <a:ext cx="1955" cy="37064"/>
            </a:xfrm>
            <a:prstGeom prst="straightConnector1">
              <a:avLst/>
            </a:prstGeom>
            <a:ln w="19050">
              <a:headEnd type="oval" w="med" len="med"/>
              <a:tailEnd type="none"/>
            </a:ln>
          </p:spPr>
          <p:style>
            <a:lnRef idx="3">
              <a:schemeClr val="accent5"/>
            </a:lnRef>
            <a:fillRef idx="0">
              <a:schemeClr val="accent5"/>
            </a:fillRef>
            <a:effectRef idx="2">
              <a:schemeClr val="accent5"/>
            </a:effectRef>
            <a:fontRef idx="minor">
              <a:schemeClr val="tx1"/>
            </a:fontRef>
          </p:style>
        </p:cxnSp>
        <p:sp>
          <p:nvSpPr>
            <p:cNvPr id="28" name="Freeform 27"/>
            <p:cNvSpPr/>
            <p:nvPr/>
          </p:nvSpPr>
          <p:spPr>
            <a:xfrm>
              <a:off x="3967480" y="3401060"/>
              <a:ext cx="1235575" cy="561340"/>
            </a:xfrm>
            <a:custGeom>
              <a:avLst/>
              <a:gdLst>
                <a:gd name="connsiteX0" fmla="*/ 1297940 w 1297940"/>
                <a:gd name="connsiteY0" fmla="*/ 561340 h 561340"/>
                <a:gd name="connsiteX1" fmla="*/ 1297940 w 1297940"/>
                <a:gd name="connsiteY1" fmla="*/ 172720 h 561340"/>
                <a:gd name="connsiteX2" fmla="*/ 0 w 1297940"/>
                <a:gd name="connsiteY2" fmla="*/ 172720 h 561340"/>
                <a:gd name="connsiteX3" fmla="*/ 0 w 1297940"/>
                <a:gd name="connsiteY3" fmla="*/ 0 h 561340"/>
              </a:gdLst>
              <a:ahLst/>
              <a:cxnLst>
                <a:cxn ang="0">
                  <a:pos x="connsiteX0" y="connsiteY0"/>
                </a:cxn>
                <a:cxn ang="0">
                  <a:pos x="connsiteX1" y="connsiteY1"/>
                </a:cxn>
                <a:cxn ang="0">
                  <a:pos x="connsiteX2" y="connsiteY2"/>
                </a:cxn>
                <a:cxn ang="0">
                  <a:pos x="connsiteX3" y="connsiteY3"/>
                </a:cxn>
              </a:cxnLst>
              <a:rect l="l" t="t" r="r" b="b"/>
              <a:pathLst>
                <a:path w="1297940" h="561340">
                  <a:moveTo>
                    <a:pt x="1297940" y="561340"/>
                  </a:moveTo>
                  <a:lnTo>
                    <a:pt x="1297940" y="172720"/>
                  </a:lnTo>
                  <a:lnTo>
                    <a:pt x="0" y="172720"/>
                  </a:lnTo>
                  <a:lnTo>
                    <a:pt x="0" y="0"/>
                  </a:lnTo>
                </a:path>
              </a:pathLst>
            </a:custGeom>
            <a:ln w="12700">
              <a:headEnd type="none" w="med" len="med"/>
              <a:tailEnd type="triangl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grpSp>
      <p:sp>
        <p:nvSpPr>
          <p:cNvPr id="29" name="Freeform 28"/>
          <p:cNvSpPr/>
          <p:nvPr/>
        </p:nvSpPr>
        <p:spPr>
          <a:xfrm>
            <a:off x="4998720" y="4671060"/>
            <a:ext cx="891540" cy="134620"/>
          </a:xfrm>
          <a:custGeom>
            <a:avLst/>
            <a:gdLst>
              <a:gd name="connsiteX0" fmla="*/ 0 w 924560"/>
              <a:gd name="connsiteY0" fmla="*/ 147320 h 147320"/>
              <a:gd name="connsiteX1" fmla="*/ 584200 w 924560"/>
              <a:gd name="connsiteY1" fmla="*/ 147320 h 147320"/>
              <a:gd name="connsiteX2" fmla="*/ 924560 w 924560"/>
              <a:gd name="connsiteY2" fmla="*/ 0 h 147320"/>
              <a:gd name="connsiteX0" fmla="*/ 0 w 891540"/>
              <a:gd name="connsiteY0" fmla="*/ 134620 h 134620"/>
              <a:gd name="connsiteX1" fmla="*/ 584200 w 891540"/>
              <a:gd name="connsiteY1" fmla="*/ 134620 h 134620"/>
              <a:gd name="connsiteX2" fmla="*/ 891540 w 891540"/>
              <a:gd name="connsiteY2" fmla="*/ 0 h 134620"/>
            </a:gdLst>
            <a:ahLst/>
            <a:cxnLst>
              <a:cxn ang="0">
                <a:pos x="connsiteX0" y="connsiteY0"/>
              </a:cxn>
              <a:cxn ang="0">
                <a:pos x="connsiteX1" y="connsiteY1"/>
              </a:cxn>
              <a:cxn ang="0">
                <a:pos x="connsiteX2" y="connsiteY2"/>
              </a:cxn>
            </a:cxnLst>
            <a:rect l="l" t="t" r="r" b="b"/>
            <a:pathLst>
              <a:path w="891540" h="134620">
                <a:moveTo>
                  <a:pt x="0" y="134620"/>
                </a:moveTo>
                <a:lnTo>
                  <a:pt x="584200" y="134620"/>
                </a:lnTo>
                <a:lnTo>
                  <a:pt x="891540" y="0"/>
                </a:lnTo>
              </a:path>
            </a:pathLst>
          </a:custGeom>
          <a:ln w="1270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30" name="Freeform 29"/>
          <p:cNvSpPr/>
          <p:nvPr/>
        </p:nvSpPr>
        <p:spPr>
          <a:xfrm>
            <a:off x="5203055" y="3998380"/>
            <a:ext cx="108585" cy="813435"/>
          </a:xfrm>
          <a:custGeom>
            <a:avLst/>
            <a:gdLst>
              <a:gd name="connsiteX0" fmla="*/ 0 w 108585"/>
              <a:gd name="connsiteY0" fmla="*/ 813435 h 813435"/>
              <a:gd name="connsiteX1" fmla="*/ 0 w 108585"/>
              <a:gd name="connsiteY1" fmla="*/ 293370 h 813435"/>
              <a:gd name="connsiteX2" fmla="*/ 108585 w 108585"/>
              <a:gd name="connsiteY2" fmla="*/ 0 h 813435"/>
            </a:gdLst>
            <a:ahLst/>
            <a:cxnLst>
              <a:cxn ang="0">
                <a:pos x="connsiteX0" y="connsiteY0"/>
              </a:cxn>
              <a:cxn ang="0">
                <a:pos x="connsiteX1" y="connsiteY1"/>
              </a:cxn>
              <a:cxn ang="0">
                <a:pos x="connsiteX2" y="connsiteY2"/>
              </a:cxn>
            </a:cxnLst>
            <a:rect l="l" t="t" r="r" b="b"/>
            <a:pathLst>
              <a:path w="108585" h="813435">
                <a:moveTo>
                  <a:pt x="0" y="813435"/>
                </a:moveTo>
                <a:lnTo>
                  <a:pt x="0" y="293370"/>
                </a:lnTo>
                <a:lnTo>
                  <a:pt x="108585" y="0"/>
                </a:lnTo>
              </a:path>
            </a:pathLst>
          </a:custGeom>
          <a:ln w="1270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solidFill>
                <a:schemeClr val="tx1"/>
              </a:solidFill>
            </a:endParaRPr>
          </a:p>
        </p:txBody>
      </p:sp>
      <p:sp>
        <p:nvSpPr>
          <p:cNvPr id="289" name="Freeform 288"/>
          <p:cNvSpPr/>
          <p:nvPr/>
        </p:nvSpPr>
        <p:spPr>
          <a:xfrm>
            <a:off x="4998720" y="2314288"/>
            <a:ext cx="668535" cy="123190"/>
          </a:xfrm>
          <a:custGeom>
            <a:avLst/>
            <a:gdLst>
              <a:gd name="connsiteX0" fmla="*/ 0 w 924560"/>
              <a:gd name="connsiteY0" fmla="*/ 147320 h 147320"/>
              <a:gd name="connsiteX1" fmla="*/ 584200 w 924560"/>
              <a:gd name="connsiteY1" fmla="*/ 147320 h 147320"/>
              <a:gd name="connsiteX2" fmla="*/ 924560 w 924560"/>
              <a:gd name="connsiteY2" fmla="*/ 0 h 147320"/>
              <a:gd name="connsiteX0" fmla="*/ 0 w 891540"/>
              <a:gd name="connsiteY0" fmla="*/ 134620 h 134620"/>
              <a:gd name="connsiteX1" fmla="*/ 584200 w 891540"/>
              <a:gd name="connsiteY1" fmla="*/ 134620 h 134620"/>
              <a:gd name="connsiteX2" fmla="*/ 891540 w 891540"/>
              <a:gd name="connsiteY2" fmla="*/ 0 h 134620"/>
              <a:gd name="connsiteX0" fmla="*/ 0 w 959923"/>
              <a:gd name="connsiteY0" fmla="*/ 123190 h 123190"/>
              <a:gd name="connsiteX1" fmla="*/ 584200 w 959923"/>
              <a:gd name="connsiteY1" fmla="*/ 123190 h 123190"/>
              <a:gd name="connsiteX2" fmla="*/ 959923 w 959923"/>
              <a:gd name="connsiteY2" fmla="*/ 0 h 123190"/>
            </a:gdLst>
            <a:ahLst/>
            <a:cxnLst>
              <a:cxn ang="0">
                <a:pos x="connsiteX0" y="connsiteY0"/>
              </a:cxn>
              <a:cxn ang="0">
                <a:pos x="connsiteX1" y="connsiteY1"/>
              </a:cxn>
              <a:cxn ang="0">
                <a:pos x="connsiteX2" y="connsiteY2"/>
              </a:cxn>
            </a:cxnLst>
            <a:rect l="l" t="t" r="r" b="b"/>
            <a:pathLst>
              <a:path w="959923" h="123190">
                <a:moveTo>
                  <a:pt x="0" y="123190"/>
                </a:moveTo>
                <a:lnTo>
                  <a:pt x="584200" y="123190"/>
                </a:lnTo>
                <a:lnTo>
                  <a:pt x="959923" y="0"/>
                </a:lnTo>
              </a:path>
            </a:pathLst>
          </a:custGeom>
          <a:ln w="1270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grpSp>
        <p:nvGrpSpPr>
          <p:cNvPr id="161" name="Group 160"/>
          <p:cNvGrpSpPr/>
          <p:nvPr/>
        </p:nvGrpSpPr>
        <p:grpSpPr>
          <a:xfrm rot="5400000">
            <a:off x="7608308" y="1326473"/>
            <a:ext cx="529722" cy="391376"/>
            <a:chOff x="-1014910" y="-73905"/>
            <a:chExt cx="574855" cy="432045"/>
          </a:xfrm>
        </p:grpSpPr>
        <p:sp>
          <p:nvSpPr>
            <p:cNvPr id="292" name="Rounded Rectangle 291"/>
            <p:cNvSpPr/>
            <p:nvPr/>
          </p:nvSpPr>
          <p:spPr>
            <a:xfrm flipH="1">
              <a:off x="-101491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t>Website</a:t>
              </a:r>
              <a:endParaRPr lang="en-US" sz="800" dirty="0"/>
            </a:p>
          </p:txBody>
        </p:sp>
        <p:sp>
          <p:nvSpPr>
            <p:cNvPr id="160" name="TextBox 159"/>
            <p:cNvSpPr txBox="1"/>
            <p:nvPr/>
          </p:nvSpPr>
          <p:spPr>
            <a:xfrm>
              <a:off x="-956309"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12</a:t>
              </a:r>
              <a:endParaRPr lang="en-US" sz="470" dirty="0"/>
            </a:p>
          </p:txBody>
        </p:sp>
      </p:grpSp>
      <p:grpSp>
        <p:nvGrpSpPr>
          <p:cNvPr id="162" name="Group 161"/>
          <p:cNvGrpSpPr/>
          <p:nvPr/>
        </p:nvGrpSpPr>
        <p:grpSpPr>
          <a:xfrm rot="5400000">
            <a:off x="7608162" y="1895667"/>
            <a:ext cx="530015" cy="391376"/>
            <a:chOff x="-119560" y="-73905"/>
            <a:chExt cx="575173" cy="432045"/>
          </a:xfrm>
        </p:grpSpPr>
        <p:sp>
          <p:nvSpPr>
            <p:cNvPr id="293" name="Rounded Rectangle 292"/>
            <p:cNvSpPr/>
            <p:nvPr/>
          </p:nvSpPr>
          <p:spPr>
            <a:xfrm flipH="1">
              <a:off x="-11956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t>Order Service</a:t>
              </a:r>
              <a:endParaRPr lang="en-US" sz="800" dirty="0"/>
            </a:p>
          </p:txBody>
        </p:sp>
        <p:sp>
          <p:nvSpPr>
            <p:cNvPr id="299" name="TextBox 298"/>
            <p:cNvSpPr txBox="1"/>
            <p:nvPr/>
          </p:nvSpPr>
          <p:spPr>
            <a:xfrm>
              <a:off x="-60641"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1.0.3.15</a:t>
              </a:r>
              <a:endParaRPr lang="en-US" sz="470" dirty="0"/>
            </a:p>
          </p:txBody>
        </p:sp>
      </p:grpSp>
      <p:grpSp>
        <p:nvGrpSpPr>
          <p:cNvPr id="163" name="Group 162"/>
          <p:cNvGrpSpPr/>
          <p:nvPr/>
        </p:nvGrpSpPr>
        <p:grpSpPr>
          <a:xfrm rot="5400000">
            <a:off x="7608015" y="2465153"/>
            <a:ext cx="530308" cy="391376"/>
            <a:chOff x="775790" y="-73905"/>
            <a:chExt cx="575491" cy="432045"/>
          </a:xfrm>
        </p:grpSpPr>
        <p:sp>
          <p:nvSpPr>
            <p:cNvPr id="294" name="Rounded Rectangle 293"/>
            <p:cNvSpPr/>
            <p:nvPr/>
          </p:nvSpPr>
          <p:spPr>
            <a:xfrm flipH="1">
              <a:off x="77579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t>Email Service</a:t>
              </a:r>
              <a:endParaRPr lang="en-US" sz="800" dirty="0"/>
            </a:p>
          </p:txBody>
        </p:sp>
        <p:sp>
          <p:nvSpPr>
            <p:cNvPr id="300" name="TextBox 299"/>
            <p:cNvSpPr txBox="1"/>
            <p:nvPr/>
          </p:nvSpPr>
          <p:spPr>
            <a:xfrm>
              <a:off x="835027"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1.0.0.9</a:t>
              </a:r>
              <a:endParaRPr lang="en-US" sz="470" dirty="0"/>
            </a:p>
          </p:txBody>
        </p:sp>
      </p:grpSp>
      <p:grpSp>
        <p:nvGrpSpPr>
          <p:cNvPr id="164" name="Group 163"/>
          <p:cNvGrpSpPr/>
          <p:nvPr/>
        </p:nvGrpSpPr>
        <p:grpSpPr>
          <a:xfrm rot="5400000">
            <a:off x="7607869" y="3034933"/>
            <a:ext cx="530601" cy="391376"/>
            <a:chOff x="1671140" y="-73905"/>
            <a:chExt cx="575809" cy="432045"/>
          </a:xfrm>
        </p:grpSpPr>
        <p:sp>
          <p:nvSpPr>
            <p:cNvPr id="295" name="Rounded Rectangle 294"/>
            <p:cNvSpPr/>
            <p:nvPr/>
          </p:nvSpPr>
          <p:spPr>
            <a:xfrm flipH="1">
              <a:off x="167114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t>Payment Service</a:t>
              </a:r>
              <a:endParaRPr lang="en-US" sz="800" dirty="0"/>
            </a:p>
          </p:txBody>
        </p:sp>
        <p:sp>
          <p:nvSpPr>
            <p:cNvPr id="301" name="TextBox 300"/>
            <p:cNvSpPr txBox="1"/>
            <p:nvPr/>
          </p:nvSpPr>
          <p:spPr>
            <a:xfrm>
              <a:off x="1730695"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1.0.0.3</a:t>
              </a:r>
              <a:endParaRPr lang="en-US" sz="470" dirty="0"/>
            </a:p>
          </p:txBody>
        </p:sp>
      </p:grpSp>
      <p:grpSp>
        <p:nvGrpSpPr>
          <p:cNvPr id="165" name="Group 164"/>
          <p:cNvGrpSpPr/>
          <p:nvPr/>
        </p:nvGrpSpPr>
        <p:grpSpPr>
          <a:xfrm rot="5400000">
            <a:off x="7607722" y="3605006"/>
            <a:ext cx="530894" cy="391376"/>
            <a:chOff x="2566490" y="-73905"/>
            <a:chExt cx="576127" cy="432045"/>
          </a:xfrm>
        </p:grpSpPr>
        <p:sp>
          <p:nvSpPr>
            <p:cNvPr id="296" name="Rounded Rectangle 295"/>
            <p:cNvSpPr/>
            <p:nvPr/>
          </p:nvSpPr>
          <p:spPr>
            <a:xfrm flipH="1">
              <a:off x="256649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t>Deployment tools</a:t>
              </a:r>
              <a:endParaRPr lang="en-US" sz="700" dirty="0"/>
            </a:p>
          </p:txBody>
        </p:sp>
        <p:sp>
          <p:nvSpPr>
            <p:cNvPr id="302" name="TextBox 301"/>
            <p:cNvSpPr txBox="1"/>
            <p:nvPr/>
          </p:nvSpPr>
          <p:spPr>
            <a:xfrm>
              <a:off x="2626363"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47</a:t>
              </a:r>
              <a:endParaRPr lang="en-US" sz="470" dirty="0"/>
            </a:p>
          </p:txBody>
        </p:sp>
      </p:grpSp>
      <p:grpSp>
        <p:nvGrpSpPr>
          <p:cNvPr id="166" name="Group 165"/>
          <p:cNvGrpSpPr/>
          <p:nvPr/>
        </p:nvGrpSpPr>
        <p:grpSpPr>
          <a:xfrm rot="5400000">
            <a:off x="7607576" y="4175373"/>
            <a:ext cx="531187" cy="391376"/>
            <a:chOff x="3461840" y="-73905"/>
            <a:chExt cx="576445" cy="432045"/>
          </a:xfrm>
        </p:grpSpPr>
        <p:sp>
          <p:nvSpPr>
            <p:cNvPr id="297" name="Rounded Rectangle 296"/>
            <p:cNvSpPr/>
            <p:nvPr/>
          </p:nvSpPr>
          <p:spPr>
            <a:xfrm flipH="1">
              <a:off x="346184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t>Platform</a:t>
              </a:r>
              <a:endParaRPr lang="en-US" sz="800" dirty="0"/>
            </a:p>
          </p:txBody>
        </p:sp>
        <p:sp>
          <p:nvSpPr>
            <p:cNvPr id="303" name="TextBox 302"/>
            <p:cNvSpPr txBox="1"/>
            <p:nvPr/>
          </p:nvSpPr>
          <p:spPr>
            <a:xfrm>
              <a:off x="3522031"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83</a:t>
              </a:r>
              <a:endParaRPr lang="en-US" sz="470" dirty="0"/>
            </a:p>
          </p:txBody>
        </p:sp>
      </p:grpSp>
      <p:grpSp>
        <p:nvGrpSpPr>
          <p:cNvPr id="402" name="Group 401"/>
          <p:cNvGrpSpPr/>
          <p:nvPr/>
        </p:nvGrpSpPr>
        <p:grpSpPr>
          <a:xfrm rot="5400000">
            <a:off x="6842235" y="3600895"/>
            <a:ext cx="529722" cy="391376"/>
            <a:chOff x="-1014910" y="-73905"/>
            <a:chExt cx="574855" cy="432045"/>
          </a:xfrm>
        </p:grpSpPr>
        <p:sp>
          <p:nvSpPr>
            <p:cNvPr id="489" name="Rounded Rectangle 488"/>
            <p:cNvSpPr/>
            <p:nvPr/>
          </p:nvSpPr>
          <p:spPr>
            <a:xfrm flipH="1">
              <a:off x="-101491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t>Cloud </a:t>
              </a:r>
              <a:r>
                <a:rPr lang="en-US" sz="700" dirty="0" err="1" smtClean="0"/>
                <a:t>Foundrv</a:t>
              </a:r>
              <a:endParaRPr lang="en-US" sz="700" dirty="0"/>
            </a:p>
          </p:txBody>
        </p:sp>
        <p:sp>
          <p:nvSpPr>
            <p:cNvPr id="490" name="TextBox 489"/>
            <p:cNvSpPr txBox="1"/>
            <p:nvPr/>
          </p:nvSpPr>
          <p:spPr>
            <a:xfrm>
              <a:off x="-956309"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23</a:t>
              </a:r>
              <a:endParaRPr lang="en-US" sz="470" dirty="0"/>
            </a:p>
          </p:txBody>
        </p:sp>
      </p:grpSp>
      <p:grpSp>
        <p:nvGrpSpPr>
          <p:cNvPr id="403" name="Group 402"/>
          <p:cNvGrpSpPr/>
          <p:nvPr/>
        </p:nvGrpSpPr>
        <p:grpSpPr>
          <a:xfrm rot="5400000">
            <a:off x="6842089" y="4169565"/>
            <a:ext cx="530015" cy="391376"/>
            <a:chOff x="-119560" y="-73905"/>
            <a:chExt cx="575173" cy="432045"/>
          </a:xfrm>
        </p:grpSpPr>
        <p:sp>
          <p:nvSpPr>
            <p:cNvPr id="427" name="Rounded Rectangle 426"/>
            <p:cNvSpPr/>
            <p:nvPr/>
          </p:nvSpPr>
          <p:spPr>
            <a:xfrm flipH="1">
              <a:off x="-11956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t>MySQL</a:t>
              </a:r>
              <a:endParaRPr lang="en-US" sz="800" dirty="0"/>
            </a:p>
          </p:txBody>
        </p:sp>
        <p:sp>
          <p:nvSpPr>
            <p:cNvPr id="488" name="TextBox 487"/>
            <p:cNvSpPr txBox="1"/>
            <p:nvPr/>
          </p:nvSpPr>
          <p:spPr>
            <a:xfrm>
              <a:off x="-60641"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12</a:t>
              </a:r>
              <a:endParaRPr lang="en-US" sz="470" dirty="0"/>
            </a:p>
          </p:txBody>
        </p:sp>
      </p:grpSp>
      <p:grpSp>
        <p:nvGrpSpPr>
          <p:cNvPr id="404" name="Group 403"/>
          <p:cNvGrpSpPr/>
          <p:nvPr/>
        </p:nvGrpSpPr>
        <p:grpSpPr>
          <a:xfrm rot="5400000">
            <a:off x="6841942" y="4738527"/>
            <a:ext cx="530308" cy="391376"/>
            <a:chOff x="775790" y="-73905"/>
            <a:chExt cx="575491" cy="432045"/>
          </a:xfrm>
        </p:grpSpPr>
        <p:sp>
          <p:nvSpPr>
            <p:cNvPr id="419" name="Rounded Rectangle 418"/>
            <p:cNvSpPr/>
            <p:nvPr/>
          </p:nvSpPr>
          <p:spPr>
            <a:xfrm flipH="1">
              <a:off x="77579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spc="-20" dirty="0" err="1" smtClean="0"/>
                <a:t>CAssandra</a:t>
              </a:r>
              <a:endParaRPr lang="en-US" sz="700" spc="-20" dirty="0"/>
            </a:p>
          </p:txBody>
        </p:sp>
        <p:sp>
          <p:nvSpPr>
            <p:cNvPr id="420" name="TextBox 419"/>
            <p:cNvSpPr txBox="1"/>
            <p:nvPr/>
          </p:nvSpPr>
          <p:spPr>
            <a:xfrm>
              <a:off x="835027"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12</a:t>
              </a:r>
              <a:endParaRPr lang="en-US" sz="470" dirty="0"/>
            </a:p>
          </p:txBody>
        </p:sp>
      </p:grpSp>
      <p:grpSp>
        <p:nvGrpSpPr>
          <p:cNvPr id="406" name="Group 405"/>
          <p:cNvGrpSpPr/>
          <p:nvPr/>
        </p:nvGrpSpPr>
        <p:grpSpPr>
          <a:xfrm rot="5400000">
            <a:off x="6841796" y="5307783"/>
            <a:ext cx="530601" cy="391376"/>
            <a:chOff x="1671140" y="-73905"/>
            <a:chExt cx="575809" cy="432045"/>
          </a:xfrm>
        </p:grpSpPr>
        <p:sp>
          <p:nvSpPr>
            <p:cNvPr id="417" name="Rounded Rectangle 416"/>
            <p:cNvSpPr/>
            <p:nvPr/>
          </p:nvSpPr>
          <p:spPr>
            <a:xfrm flipH="1">
              <a:off x="167114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spc="-20" dirty="0" err="1" smtClean="0"/>
                <a:t>RabbotMQ</a:t>
              </a:r>
              <a:endParaRPr lang="en-US" sz="700" spc="-20" dirty="0"/>
            </a:p>
          </p:txBody>
        </p:sp>
        <p:sp>
          <p:nvSpPr>
            <p:cNvPr id="418" name="TextBox 417"/>
            <p:cNvSpPr txBox="1"/>
            <p:nvPr/>
          </p:nvSpPr>
          <p:spPr>
            <a:xfrm>
              <a:off x="1730695"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470" dirty="0" smtClean="0"/>
                <a:t>Version 24</a:t>
              </a:r>
              <a:endParaRPr lang="en-US" sz="470" dirty="0"/>
            </a:p>
          </p:txBody>
        </p:sp>
      </p:grpSp>
      <p:grpSp>
        <p:nvGrpSpPr>
          <p:cNvPr id="409" name="Group 408"/>
          <p:cNvGrpSpPr/>
          <p:nvPr/>
        </p:nvGrpSpPr>
        <p:grpSpPr>
          <a:xfrm rot="5400000">
            <a:off x="6841649" y="5877331"/>
            <a:ext cx="530894" cy="391376"/>
            <a:chOff x="2566490" y="-73905"/>
            <a:chExt cx="576127" cy="432045"/>
          </a:xfrm>
        </p:grpSpPr>
        <p:sp>
          <p:nvSpPr>
            <p:cNvPr id="415" name="Rounded Rectangle 414"/>
            <p:cNvSpPr/>
            <p:nvPr/>
          </p:nvSpPr>
          <p:spPr>
            <a:xfrm flipH="1">
              <a:off x="2566490" y="-73905"/>
              <a:ext cx="498259" cy="380219"/>
            </a:xfrm>
            <a:prstGeom prst="roundRect">
              <a:avLst>
                <a:gd name="adj" fmla="val 6145"/>
              </a:avLst>
            </a:prstGeom>
            <a:solidFill>
              <a:schemeClr val="bg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t>Infra-structure</a:t>
              </a:r>
              <a:endParaRPr lang="en-US" sz="700" dirty="0"/>
            </a:p>
          </p:txBody>
        </p:sp>
        <p:sp>
          <p:nvSpPr>
            <p:cNvPr id="416" name="TextBox 415"/>
            <p:cNvSpPr txBox="1"/>
            <p:nvPr/>
          </p:nvSpPr>
          <p:spPr>
            <a:xfrm>
              <a:off x="2626363" y="249555"/>
              <a:ext cx="516254" cy="108585"/>
            </a:xfrm>
            <a:prstGeom prst="rect">
              <a:avLst/>
            </a:prstGeom>
            <a:solidFill>
              <a:schemeClr val="bg1"/>
            </a:solidFill>
            <a:ln w="12700">
              <a:solidFill>
                <a:schemeClr val="bg2"/>
              </a:solidFill>
            </a:ln>
          </p:spPr>
          <p:txBody>
            <a:bodyPr wrap="square" lIns="0" tIns="0" rIns="0" bIns="0" rtlCol="0" anchor="ctr">
              <a:noAutofit/>
            </a:bodyPr>
            <a:lstStyle/>
            <a:p>
              <a:pPr algn="ctr"/>
              <a:r>
                <a:rPr lang="en-US" sz="600" dirty="0" smtClean="0"/>
                <a:t>Version 28</a:t>
              </a:r>
              <a:endParaRPr lang="en-US" sz="600" dirty="0"/>
            </a:p>
          </p:txBody>
        </p:sp>
      </p:grpSp>
      <p:grpSp>
        <p:nvGrpSpPr>
          <p:cNvPr id="498" name="Group 497"/>
          <p:cNvGrpSpPr/>
          <p:nvPr/>
        </p:nvGrpSpPr>
        <p:grpSpPr>
          <a:xfrm rot="5400000">
            <a:off x="8226698" y="2756587"/>
            <a:ext cx="530601" cy="391376"/>
            <a:chOff x="1671140" y="-73905"/>
            <a:chExt cx="575809" cy="432045"/>
          </a:xfrm>
        </p:grpSpPr>
        <p:sp>
          <p:nvSpPr>
            <p:cNvPr id="499" name="Rounded Rectangle 498"/>
            <p:cNvSpPr/>
            <p:nvPr/>
          </p:nvSpPr>
          <p:spPr>
            <a:xfrm flipH="1">
              <a:off x="1671140" y="-73905"/>
              <a:ext cx="498260" cy="380219"/>
            </a:xfrm>
            <a:prstGeom prst="roundRect">
              <a:avLst>
                <a:gd name="adj" fmla="val 6145"/>
              </a:avLst>
            </a:prstGeom>
            <a:solidFill>
              <a:schemeClr val="accent2"/>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t>Whole Solution</a:t>
              </a:r>
              <a:endParaRPr lang="en-US" sz="800" dirty="0"/>
            </a:p>
          </p:txBody>
        </p:sp>
        <p:sp>
          <p:nvSpPr>
            <p:cNvPr id="500" name="TextBox 499"/>
            <p:cNvSpPr txBox="1"/>
            <p:nvPr/>
          </p:nvSpPr>
          <p:spPr>
            <a:xfrm>
              <a:off x="1730695" y="249555"/>
              <a:ext cx="516254" cy="108585"/>
            </a:xfrm>
            <a:prstGeom prst="rect">
              <a:avLst/>
            </a:prstGeom>
            <a:solidFill>
              <a:schemeClr val="bg1"/>
            </a:solidFill>
            <a:ln w="12700">
              <a:solidFill>
                <a:schemeClr val="accent2"/>
              </a:solidFill>
            </a:ln>
          </p:spPr>
          <p:txBody>
            <a:bodyPr wrap="square" lIns="0" tIns="0" rIns="0" bIns="0" rtlCol="0" anchor="ctr">
              <a:noAutofit/>
            </a:bodyPr>
            <a:lstStyle/>
            <a:p>
              <a:pPr algn="ctr"/>
              <a:r>
                <a:rPr lang="en-US" sz="470" dirty="0" smtClean="0"/>
                <a:t>Version 46</a:t>
              </a:r>
              <a:endParaRPr lang="en-US" sz="470" dirty="0"/>
            </a:p>
          </p:txBody>
        </p:sp>
      </p:grpSp>
    </p:spTree>
    <p:extLst>
      <p:ext uri="{BB962C8B-B14F-4D97-AF65-F5344CB8AC3E}">
        <p14:creationId xmlns:p14="http://schemas.microsoft.com/office/powerpoint/2010/main" val="3063298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1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Inspiration from Developers:</a:t>
            </a:r>
            <a:r>
              <a:rPr lang="en-GB" dirty="0" smtClean="0"/>
              <a:t> Automatically Runtime Test</a:t>
            </a:r>
            <a:endParaRPr lang="en-GB" dirty="0"/>
          </a:p>
        </p:txBody>
      </p:sp>
      <p:sp>
        <p:nvSpPr>
          <p:cNvPr id="3" name="AutoShape 2" descr="https://wiki.jenkins-ci.org/download/attachments/2916393/headshot.png?version=1&amp;modificationDate=130275394700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Footer Placeholder 1"/>
          <p:cNvSpPr>
            <a:spLocks noGrp="1"/>
          </p:cNvSpPr>
          <p:nvPr>
            <p:ph type="ftr" sz="quarter" idx="12"/>
          </p:nvPr>
        </p:nvSpPr>
        <p:spPr/>
        <p:txBody>
          <a:bodyPr/>
          <a:lstStyle/>
          <a:p>
            <a:r>
              <a:rPr lang="en-US" smtClean="0"/>
              <a:t>Copyright © 2016 Accenture  All rights reserved.</a:t>
            </a:r>
            <a:endParaRPr lang="en-AU" dirty="0"/>
          </a:p>
        </p:txBody>
      </p:sp>
      <p:sp>
        <p:nvSpPr>
          <p:cNvPr id="5" name="Slide Number Placeholder 4"/>
          <p:cNvSpPr>
            <a:spLocks noGrp="1"/>
          </p:cNvSpPr>
          <p:nvPr>
            <p:ph type="sldNum" sz="quarter" idx="13"/>
          </p:nvPr>
        </p:nvSpPr>
        <p:spPr/>
        <p:txBody>
          <a:bodyPr/>
          <a:lstStyle/>
          <a:p>
            <a:pPr>
              <a:defRPr/>
            </a:pPr>
            <a:r>
              <a:rPr lang="en-US" smtClean="0"/>
              <a:t>Page </a:t>
            </a:r>
            <a:fld id="{90CBDC3A-D49F-4631-A8C7-55D59B33E5FA}" type="slidenum">
              <a:rPr lang="en-US" smtClean="0"/>
              <a:pPr>
                <a:defRPr/>
              </a:pPr>
              <a:t>16</a:t>
            </a:fld>
            <a:endParaRPr lang="en-US" dirty="0"/>
          </a:p>
        </p:txBody>
      </p:sp>
      <p:grpSp>
        <p:nvGrpSpPr>
          <p:cNvPr id="93" name="Group 92"/>
          <p:cNvGrpSpPr/>
          <p:nvPr/>
        </p:nvGrpSpPr>
        <p:grpSpPr>
          <a:xfrm>
            <a:off x="5453192" y="3294615"/>
            <a:ext cx="3217377" cy="1688531"/>
            <a:chOff x="5453192" y="4436044"/>
            <a:chExt cx="3217377" cy="1688531"/>
          </a:xfrm>
        </p:grpSpPr>
        <p:grpSp>
          <p:nvGrpSpPr>
            <p:cNvPr id="94" name="Group 93"/>
            <p:cNvGrpSpPr>
              <a:grpSpLocks/>
            </p:cNvGrpSpPr>
            <p:nvPr/>
          </p:nvGrpSpPr>
          <p:grpSpPr bwMode="auto">
            <a:xfrm>
              <a:off x="5453192" y="4436044"/>
              <a:ext cx="734851" cy="476101"/>
              <a:chOff x="4299869" y="1700808"/>
              <a:chExt cx="1280242" cy="580256"/>
            </a:xfrm>
          </p:grpSpPr>
          <p:grpSp>
            <p:nvGrpSpPr>
              <p:cNvPr id="125" name="Group 54"/>
              <p:cNvGrpSpPr>
                <a:grpSpLocks/>
              </p:cNvGrpSpPr>
              <p:nvPr/>
            </p:nvGrpSpPr>
            <p:grpSpPr bwMode="auto">
              <a:xfrm>
                <a:off x="4299869" y="1700808"/>
                <a:ext cx="1280242" cy="580256"/>
                <a:chOff x="3923928" y="1700808"/>
                <a:chExt cx="1656184" cy="749967"/>
              </a:xfrm>
            </p:grpSpPr>
            <p:sp>
              <p:nvSpPr>
                <p:cNvPr id="128" name="Rounded Rectangle 127"/>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29" name="Rounded Rectangle 128"/>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Deploy Code</a:t>
                  </a:r>
                  <a:endParaRPr lang="en-GB" sz="600" dirty="0">
                    <a:solidFill>
                      <a:schemeClr val="tx1"/>
                    </a:solidFill>
                  </a:endParaRPr>
                </a:p>
              </p:txBody>
            </p:sp>
          </p:grpSp>
          <p:pic>
            <p:nvPicPr>
              <p:cNvPr id="126"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oup 94"/>
            <p:cNvGrpSpPr>
              <a:grpSpLocks/>
            </p:cNvGrpSpPr>
            <p:nvPr/>
          </p:nvGrpSpPr>
          <p:grpSpPr bwMode="auto">
            <a:xfrm>
              <a:off x="6287108" y="4436044"/>
              <a:ext cx="733373" cy="476101"/>
              <a:chOff x="4299869" y="1700808"/>
              <a:chExt cx="1280242" cy="580256"/>
            </a:xfrm>
          </p:grpSpPr>
          <p:grpSp>
            <p:nvGrpSpPr>
              <p:cNvPr id="120" name="Group 44"/>
              <p:cNvGrpSpPr>
                <a:grpSpLocks/>
              </p:cNvGrpSpPr>
              <p:nvPr/>
            </p:nvGrpSpPr>
            <p:grpSpPr bwMode="auto">
              <a:xfrm>
                <a:off x="4299869" y="1700808"/>
                <a:ext cx="1280242" cy="580256"/>
                <a:chOff x="3923928" y="1700808"/>
                <a:chExt cx="1656184" cy="749967"/>
              </a:xfrm>
            </p:grpSpPr>
            <p:sp>
              <p:nvSpPr>
                <p:cNvPr id="123" name="Rounded Rectangle 122"/>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24" name="Rounded Rectangle 123"/>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Run Test Harness</a:t>
                  </a:r>
                  <a:endParaRPr lang="en-GB" sz="600" dirty="0">
                    <a:solidFill>
                      <a:schemeClr val="tx1"/>
                    </a:solidFill>
                  </a:endParaRPr>
                </a:p>
              </p:txBody>
            </p:sp>
          </p:grpSp>
          <p:pic>
            <p:nvPicPr>
              <p:cNvPr id="12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6" name="Group 95"/>
            <p:cNvGrpSpPr>
              <a:grpSpLocks/>
            </p:cNvGrpSpPr>
            <p:nvPr/>
          </p:nvGrpSpPr>
          <p:grpSpPr bwMode="auto">
            <a:xfrm>
              <a:off x="7119545" y="4436044"/>
              <a:ext cx="734852" cy="476101"/>
              <a:chOff x="4299869" y="1700808"/>
              <a:chExt cx="1280242" cy="580256"/>
            </a:xfrm>
          </p:grpSpPr>
          <p:grpSp>
            <p:nvGrpSpPr>
              <p:cNvPr id="115" name="Group 39"/>
              <p:cNvGrpSpPr>
                <a:grpSpLocks/>
              </p:cNvGrpSpPr>
              <p:nvPr/>
            </p:nvGrpSpPr>
            <p:grpSpPr bwMode="auto">
              <a:xfrm>
                <a:off x="4299869" y="1700808"/>
                <a:ext cx="1280242" cy="580256"/>
                <a:chOff x="3923928" y="1700808"/>
                <a:chExt cx="1656184" cy="749967"/>
              </a:xfrm>
            </p:grpSpPr>
            <p:sp>
              <p:nvSpPr>
                <p:cNvPr id="118" name="Rounded Rectangle 117"/>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9" name="Rounded Rectangle 118"/>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Perf Test</a:t>
                  </a:r>
                </a:p>
              </p:txBody>
            </p:sp>
          </p:grpSp>
          <p:pic>
            <p:nvPicPr>
              <p:cNvPr id="116"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7" name="Group 96"/>
            <p:cNvGrpSpPr>
              <a:grpSpLocks/>
            </p:cNvGrpSpPr>
            <p:nvPr/>
          </p:nvGrpSpPr>
          <p:grpSpPr bwMode="auto">
            <a:xfrm>
              <a:off x="7119545" y="5042259"/>
              <a:ext cx="734852" cy="476101"/>
              <a:chOff x="4299869" y="1700808"/>
              <a:chExt cx="1280242" cy="580256"/>
            </a:xfrm>
          </p:grpSpPr>
          <p:grpSp>
            <p:nvGrpSpPr>
              <p:cNvPr id="110" name="Group 34"/>
              <p:cNvGrpSpPr>
                <a:grpSpLocks/>
              </p:cNvGrpSpPr>
              <p:nvPr/>
            </p:nvGrpSpPr>
            <p:grpSpPr bwMode="auto">
              <a:xfrm>
                <a:off x="4299869" y="1700808"/>
                <a:ext cx="1280242" cy="580256"/>
                <a:chOff x="3923928" y="1700808"/>
                <a:chExt cx="1656184" cy="749967"/>
              </a:xfrm>
            </p:grpSpPr>
            <p:sp>
              <p:nvSpPr>
                <p:cNvPr id="113" name="Rounded Rectangle 112"/>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4" name="Rounded Rectangle 113"/>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Security Test</a:t>
                  </a:r>
                </a:p>
              </p:txBody>
            </p:sp>
          </p:grpSp>
          <p:pic>
            <p:nvPicPr>
              <p:cNvPr id="11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8" name="Group 97"/>
            <p:cNvGrpSpPr>
              <a:grpSpLocks/>
            </p:cNvGrpSpPr>
            <p:nvPr/>
          </p:nvGrpSpPr>
          <p:grpSpPr bwMode="auto">
            <a:xfrm>
              <a:off x="7119545" y="5648474"/>
              <a:ext cx="734852" cy="476101"/>
              <a:chOff x="4299869" y="1700808"/>
              <a:chExt cx="1280242" cy="580256"/>
            </a:xfrm>
          </p:grpSpPr>
          <p:grpSp>
            <p:nvGrpSpPr>
              <p:cNvPr id="105" name="Group 29"/>
              <p:cNvGrpSpPr>
                <a:grpSpLocks/>
              </p:cNvGrpSpPr>
              <p:nvPr/>
            </p:nvGrpSpPr>
            <p:grpSpPr bwMode="auto">
              <a:xfrm>
                <a:off x="4299869" y="1700808"/>
                <a:ext cx="1280242" cy="580256"/>
                <a:chOff x="3923928" y="1700808"/>
                <a:chExt cx="1656184" cy="749967"/>
              </a:xfrm>
            </p:grpSpPr>
            <p:sp>
              <p:nvSpPr>
                <p:cNvPr id="108" name="Rounded Rectangle 107"/>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09" name="Rounded Rectangle 108"/>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Ops Test</a:t>
                  </a:r>
                </a:p>
              </p:txBody>
            </p:sp>
          </p:grpSp>
          <p:pic>
            <p:nvPicPr>
              <p:cNvPr id="106"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 name="Group 98"/>
            <p:cNvGrpSpPr>
              <a:grpSpLocks/>
            </p:cNvGrpSpPr>
            <p:nvPr/>
          </p:nvGrpSpPr>
          <p:grpSpPr bwMode="auto">
            <a:xfrm>
              <a:off x="7935717" y="5045216"/>
              <a:ext cx="734852" cy="476101"/>
              <a:chOff x="4299869" y="1700808"/>
              <a:chExt cx="1280242" cy="580256"/>
            </a:xfrm>
          </p:grpSpPr>
          <p:grpSp>
            <p:nvGrpSpPr>
              <p:cNvPr id="100" name="Group 24"/>
              <p:cNvGrpSpPr>
                <a:grpSpLocks/>
              </p:cNvGrpSpPr>
              <p:nvPr/>
            </p:nvGrpSpPr>
            <p:grpSpPr bwMode="auto">
              <a:xfrm>
                <a:off x="4299869" y="1700808"/>
                <a:ext cx="1280242" cy="580256"/>
                <a:chOff x="3923928" y="1700808"/>
                <a:chExt cx="1656184" cy="749967"/>
              </a:xfrm>
            </p:grpSpPr>
            <p:sp>
              <p:nvSpPr>
                <p:cNvPr id="103" name="Rounded Rectangle 102"/>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04" name="Rounded Rectangle 103"/>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Prod deploy</a:t>
                  </a:r>
                </a:p>
              </p:txBody>
            </p:sp>
          </p:grpSp>
          <p:pic>
            <p:nvPicPr>
              <p:cNvPr id="10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0" name="Group 129"/>
          <p:cNvGrpSpPr>
            <a:grpSpLocks/>
          </p:cNvGrpSpPr>
          <p:nvPr/>
        </p:nvGrpSpPr>
        <p:grpSpPr bwMode="auto">
          <a:xfrm>
            <a:off x="4620756" y="3294615"/>
            <a:ext cx="733373" cy="476101"/>
            <a:chOff x="4299869" y="1700808"/>
            <a:chExt cx="1280242" cy="580256"/>
          </a:xfrm>
        </p:grpSpPr>
        <p:grpSp>
          <p:nvGrpSpPr>
            <p:cNvPr id="131" name="Group 59"/>
            <p:cNvGrpSpPr>
              <a:grpSpLocks/>
            </p:cNvGrpSpPr>
            <p:nvPr/>
          </p:nvGrpSpPr>
          <p:grpSpPr bwMode="auto">
            <a:xfrm>
              <a:off x="4299869" y="1700808"/>
              <a:ext cx="1280242" cy="580256"/>
              <a:chOff x="3923928" y="1700808"/>
              <a:chExt cx="1656184" cy="749967"/>
            </a:xfrm>
          </p:grpSpPr>
          <p:sp>
            <p:nvSpPr>
              <p:cNvPr id="134" name="Rounded Rectangle 133"/>
              <p:cNvSpPr/>
              <p:nvPr/>
            </p:nvSpPr>
            <p:spPr>
              <a:xfrm>
                <a:off x="3923928" y="1700808"/>
                <a:ext cx="1656184" cy="749967"/>
              </a:xfrm>
              <a:prstGeom prst="roundRect">
                <a:avLst>
                  <a:gd name="adj" fmla="val 5869"/>
                </a:avLst>
              </a:prstGeom>
              <a:solidFill>
                <a:schemeClr val="accent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35" name="Rounded Rectangle 134"/>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Test Harness</a:t>
                </a:r>
              </a:p>
            </p:txBody>
          </p:sp>
        </p:grpSp>
        <p:pic>
          <p:nvPicPr>
            <p:cNvPr id="13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6" name="Group 135"/>
          <p:cNvGrpSpPr/>
          <p:nvPr/>
        </p:nvGrpSpPr>
        <p:grpSpPr>
          <a:xfrm>
            <a:off x="2120487" y="3294615"/>
            <a:ext cx="2370154" cy="476101"/>
            <a:chOff x="2120487" y="4436044"/>
            <a:chExt cx="2370154" cy="476101"/>
          </a:xfrm>
        </p:grpSpPr>
        <p:grpSp>
          <p:nvGrpSpPr>
            <p:cNvPr id="137" name="Group 136"/>
            <p:cNvGrpSpPr>
              <a:grpSpLocks/>
            </p:cNvGrpSpPr>
            <p:nvPr/>
          </p:nvGrpSpPr>
          <p:grpSpPr bwMode="auto">
            <a:xfrm>
              <a:off x="2120487" y="4436044"/>
              <a:ext cx="734851" cy="476101"/>
              <a:chOff x="4299869" y="1700808"/>
              <a:chExt cx="1280242" cy="580256"/>
            </a:xfrm>
          </p:grpSpPr>
          <p:grpSp>
            <p:nvGrpSpPr>
              <p:cNvPr id="150" name="Group 74"/>
              <p:cNvGrpSpPr>
                <a:grpSpLocks/>
              </p:cNvGrpSpPr>
              <p:nvPr/>
            </p:nvGrpSpPr>
            <p:grpSpPr bwMode="auto">
              <a:xfrm>
                <a:off x="4299869" y="1700808"/>
                <a:ext cx="1280242" cy="580256"/>
                <a:chOff x="3923928" y="1700808"/>
                <a:chExt cx="1656184" cy="749967"/>
              </a:xfrm>
            </p:grpSpPr>
            <p:sp>
              <p:nvSpPr>
                <p:cNvPr id="153" name="Rounded Rectangle 152"/>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54" name="Rounded Rectangle 153"/>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Package</a:t>
                  </a:r>
                  <a:endParaRPr lang="en-GB" sz="700" dirty="0">
                    <a:solidFill>
                      <a:schemeClr val="tx1"/>
                    </a:solidFill>
                  </a:endParaRPr>
                </a:p>
              </p:txBody>
            </p:sp>
          </p:grpSp>
          <p:pic>
            <p:nvPicPr>
              <p:cNvPr id="15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8" name="Group 137"/>
            <p:cNvGrpSpPr>
              <a:grpSpLocks/>
            </p:cNvGrpSpPr>
            <p:nvPr/>
          </p:nvGrpSpPr>
          <p:grpSpPr bwMode="auto">
            <a:xfrm>
              <a:off x="2954403" y="4436044"/>
              <a:ext cx="733373" cy="476101"/>
              <a:chOff x="4299869" y="1700808"/>
              <a:chExt cx="1280242" cy="580256"/>
            </a:xfrm>
          </p:grpSpPr>
          <p:grpSp>
            <p:nvGrpSpPr>
              <p:cNvPr id="145" name="Group 69"/>
              <p:cNvGrpSpPr>
                <a:grpSpLocks/>
              </p:cNvGrpSpPr>
              <p:nvPr/>
            </p:nvGrpSpPr>
            <p:grpSpPr bwMode="auto">
              <a:xfrm>
                <a:off x="4299869" y="1700808"/>
                <a:ext cx="1280242" cy="580256"/>
                <a:chOff x="3923928" y="1700808"/>
                <a:chExt cx="1656184" cy="749967"/>
              </a:xfrm>
            </p:grpSpPr>
            <p:sp>
              <p:nvSpPr>
                <p:cNvPr id="148" name="Rounded Rectangle 147"/>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49" name="Rounded Rectangle 148"/>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Deploy Code</a:t>
                  </a:r>
                </a:p>
              </p:txBody>
            </p:sp>
          </p:grpSp>
          <p:pic>
            <p:nvPicPr>
              <p:cNvPr id="146"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9" name="Group 138"/>
            <p:cNvGrpSpPr>
              <a:grpSpLocks/>
            </p:cNvGrpSpPr>
            <p:nvPr/>
          </p:nvGrpSpPr>
          <p:grpSpPr bwMode="auto">
            <a:xfrm>
              <a:off x="3757268" y="4436044"/>
              <a:ext cx="733373" cy="476101"/>
              <a:chOff x="4299869" y="1700808"/>
              <a:chExt cx="1280242" cy="580256"/>
            </a:xfrm>
          </p:grpSpPr>
          <p:grpSp>
            <p:nvGrpSpPr>
              <p:cNvPr id="140" name="Group 64"/>
              <p:cNvGrpSpPr>
                <a:grpSpLocks/>
              </p:cNvGrpSpPr>
              <p:nvPr/>
            </p:nvGrpSpPr>
            <p:grpSpPr bwMode="auto">
              <a:xfrm>
                <a:off x="4299869" y="1700808"/>
                <a:ext cx="1280242" cy="580256"/>
                <a:chOff x="3923928" y="1700808"/>
                <a:chExt cx="1656184" cy="749967"/>
              </a:xfrm>
            </p:grpSpPr>
            <p:sp>
              <p:nvSpPr>
                <p:cNvPr id="143" name="Rounded Rectangle 142"/>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44" name="Rounded Rectangle 143"/>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Load Test Data</a:t>
                  </a:r>
                </a:p>
              </p:txBody>
            </p:sp>
          </p:grpSp>
          <p:pic>
            <p:nvPicPr>
              <p:cNvPr id="14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5" name="Group 154"/>
          <p:cNvGrpSpPr>
            <a:grpSpLocks/>
          </p:cNvGrpSpPr>
          <p:nvPr/>
        </p:nvGrpSpPr>
        <p:grpSpPr bwMode="auto">
          <a:xfrm>
            <a:off x="1288050" y="2685442"/>
            <a:ext cx="733373" cy="474623"/>
            <a:chOff x="4299869" y="1700808"/>
            <a:chExt cx="1280242" cy="580256"/>
          </a:xfrm>
        </p:grpSpPr>
        <p:grpSp>
          <p:nvGrpSpPr>
            <p:cNvPr id="156" name="Group 89"/>
            <p:cNvGrpSpPr>
              <a:grpSpLocks/>
            </p:cNvGrpSpPr>
            <p:nvPr/>
          </p:nvGrpSpPr>
          <p:grpSpPr bwMode="auto">
            <a:xfrm>
              <a:off x="4299869" y="1700808"/>
              <a:ext cx="1280242" cy="580256"/>
              <a:chOff x="3923928" y="1700808"/>
              <a:chExt cx="1656184" cy="749967"/>
            </a:xfrm>
          </p:grpSpPr>
          <p:sp>
            <p:nvSpPr>
              <p:cNvPr id="159" name="Rounded Rectangle 158"/>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60" name="Rounded Rectangle 159"/>
              <p:cNvSpPr/>
              <p:nvPr/>
            </p:nvSpPr>
            <p:spPr>
              <a:xfrm>
                <a:off x="3977353" y="1740527"/>
                <a:ext cx="1549333" cy="252325"/>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Compile </a:t>
                </a:r>
              </a:p>
            </p:txBody>
          </p:sp>
        </p:grpSp>
        <p:pic>
          <p:nvPicPr>
            <p:cNvPr id="15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1" name="Group 160"/>
          <p:cNvGrpSpPr>
            <a:grpSpLocks/>
          </p:cNvGrpSpPr>
          <p:nvPr/>
        </p:nvGrpSpPr>
        <p:grpSpPr bwMode="auto">
          <a:xfrm>
            <a:off x="1288050" y="3291658"/>
            <a:ext cx="733373" cy="476101"/>
            <a:chOff x="4299869" y="1700808"/>
            <a:chExt cx="1280242" cy="580256"/>
          </a:xfrm>
        </p:grpSpPr>
        <p:grpSp>
          <p:nvGrpSpPr>
            <p:cNvPr id="162" name="Group 84"/>
            <p:cNvGrpSpPr>
              <a:grpSpLocks/>
            </p:cNvGrpSpPr>
            <p:nvPr/>
          </p:nvGrpSpPr>
          <p:grpSpPr bwMode="auto">
            <a:xfrm>
              <a:off x="4299869" y="1700808"/>
              <a:ext cx="1280242" cy="580256"/>
              <a:chOff x="3923928" y="1700808"/>
              <a:chExt cx="1656184" cy="749967"/>
            </a:xfrm>
          </p:grpSpPr>
          <p:sp>
            <p:nvSpPr>
              <p:cNvPr id="165" name="Rounded Rectangle 164"/>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66" name="Rounded Rectangle 165"/>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Sonar Code Analysis</a:t>
                </a:r>
              </a:p>
            </p:txBody>
          </p:sp>
        </p:grpSp>
        <p:pic>
          <p:nvPicPr>
            <p:cNvPr id="16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7" name="Group 166"/>
          <p:cNvGrpSpPr>
            <a:grpSpLocks/>
          </p:cNvGrpSpPr>
          <p:nvPr/>
        </p:nvGrpSpPr>
        <p:grpSpPr bwMode="auto">
          <a:xfrm>
            <a:off x="1286572" y="3897873"/>
            <a:ext cx="734851" cy="476101"/>
            <a:chOff x="4299869" y="1700808"/>
            <a:chExt cx="1280242" cy="580256"/>
          </a:xfrm>
        </p:grpSpPr>
        <p:grpSp>
          <p:nvGrpSpPr>
            <p:cNvPr id="168" name="Group 79"/>
            <p:cNvGrpSpPr>
              <a:grpSpLocks/>
            </p:cNvGrpSpPr>
            <p:nvPr/>
          </p:nvGrpSpPr>
          <p:grpSpPr bwMode="auto">
            <a:xfrm>
              <a:off x="4299869" y="1700808"/>
              <a:ext cx="1280242" cy="580256"/>
              <a:chOff x="3923928" y="1700808"/>
              <a:chExt cx="1656184" cy="749967"/>
            </a:xfrm>
          </p:grpSpPr>
          <p:sp>
            <p:nvSpPr>
              <p:cNvPr id="171" name="Rounded Rectangle 170"/>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72" name="Rounded Rectangle 171"/>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Unit Tests</a:t>
                </a:r>
              </a:p>
            </p:txBody>
          </p:sp>
        </p:grpSp>
        <p:pic>
          <p:nvPicPr>
            <p:cNvPr id="16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3" name="Group 172"/>
          <p:cNvGrpSpPr>
            <a:grpSpLocks/>
          </p:cNvGrpSpPr>
          <p:nvPr/>
        </p:nvGrpSpPr>
        <p:grpSpPr bwMode="auto">
          <a:xfrm>
            <a:off x="455613" y="3291658"/>
            <a:ext cx="718587" cy="476101"/>
            <a:chOff x="4479190" y="5553343"/>
            <a:chExt cx="1656184" cy="749967"/>
          </a:xfrm>
        </p:grpSpPr>
        <p:sp>
          <p:nvSpPr>
            <p:cNvPr id="174" name="Rounded Rectangle 173"/>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500" dirty="0">
                <a:solidFill>
                  <a:schemeClr val="tx1"/>
                </a:solidFill>
              </a:endParaRPr>
            </a:p>
            <a:p>
              <a:pPr algn="ctr">
                <a:lnSpc>
                  <a:spcPct val="90000"/>
                </a:lnSpc>
                <a:defRPr/>
              </a:pPr>
              <a:r>
                <a:rPr lang="en-GB" sz="500" dirty="0">
                  <a:solidFill>
                    <a:schemeClr val="tx1"/>
                  </a:solidFill>
                </a:rPr>
                <a:t>Committer: jdoe</a:t>
              </a:r>
              <a:br>
                <a:rPr lang="en-GB" sz="500" dirty="0">
                  <a:solidFill>
                    <a:schemeClr val="tx1"/>
                  </a:solidFill>
                </a:rPr>
              </a:br>
              <a:r>
                <a:rPr lang="en-GB" sz="500" dirty="0">
                  <a:solidFill>
                    <a:schemeClr val="tx1"/>
                  </a:solidFill>
                </a:rPr>
                <a:t>Story:25</a:t>
              </a:r>
            </a:p>
          </p:txBody>
        </p:sp>
        <p:sp>
          <p:nvSpPr>
            <p:cNvPr id="175" name="Rounded Rectangle 174"/>
            <p:cNvSpPr/>
            <p:nvPr/>
          </p:nvSpPr>
          <p:spPr>
            <a:xfrm>
              <a:off x="4533715" y="5593136"/>
              <a:ext cx="1547135"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Commit ID: 113</a:t>
              </a:r>
            </a:p>
          </p:txBody>
        </p:sp>
      </p:grpSp>
      <p:grpSp>
        <p:nvGrpSpPr>
          <p:cNvPr id="6" name="Group 5"/>
          <p:cNvGrpSpPr/>
          <p:nvPr/>
        </p:nvGrpSpPr>
        <p:grpSpPr>
          <a:xfrm>
            <a:off x="3992199" y="2265958"/>
            <a:ext cx="2022326" cy="2179616"/>
            <a:chOff x="3992199" y="2265958"/>
            <a:chExt cx="2022326" cy="2179616"/>
          </a:xfrm>
        </p:grpSpPr>
        <p:pic>
          <p:nvPicPr>
            <p:cNvPr id="19460" name="Picture 4" descr="http://sensuapp.org/img/sensu_logo_large-c92d73d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5035" y="2265958"/>
              <a:ext cx="964813" cy="838968"/>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p:cNvSpPr/>
            <p:nvPr/>
          </p:nvSpPr>
          <p:spPr>
            <a:xfrm>
              <a:off x="4556951" y="3209263"/>
              <a:ext cx="864000" cy="6790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serverspec.org/image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2199" y="3978882"/>
              <a:ext cx="2022326" cy="4666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5512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additive="base">
                                        <p:cTn id="7" dur="500" fill="hold"/>
                                        <p:tgtEl>
                                          <p:spTgt spid="136"/>
                                        </p:tgtEl>
                                        <p:attrNameLst>
                                          <p:attrName>ppt_x</p:attrName>
                                        </p:attrNameLst>
                                      </p:cBhvr>
                                      <p:tavLst>
                                        <p:tav tm="0">
                                          <p:val>
                                            <p:strVal val="0-#ppt_w/2"/>
                                          </p:val>
                                        </p:tav>
                                        <p:tav tm="100000">
                                          <p:val>
                                            <p:strVal val="#ppt_x"/>
                                          </p:val>
                                        </p:tav>
                                      </p:tavLst>
                                    </p:anim>
                                    <p:anim calcmode="lin" valueType="num">
                                      <p:cBhvr additive="base">
                                        <p:cTn id="8" dur="500" fill="hold"/>
                                        <p:tgtEl>
                                          <p:spTgt spid="13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0"/>
                                        </p:tgtEl>
                                        <p:attrNameLst>
                                          <p:attrName>style.visibility</p:attrName>
                                        </p:attrNameLst>
                                      </p:cBhvr>
                                      <p:to>
                                        <p:strVal val="visible"/>
                                      </p:to>
                                    </p:set>
                                    <p:anim calcmode="lin" valueType="num">
                                      <p:cBhvr additive="base">
                                        <p:cTn id="11" dur="500" fill="hold"/>
                                        <p:tgtEl>
                                          <p:spTgt spid="130"/>
                                        </p:tgtEl>
                                        <p:attrNameLst>
                                          <p:attrName>ppt_x</p:attrName>
                                        </p:attrNameLst>
                                      </p:cBhvr>
                                      <p:tavLst>
                                        <p:tav tm="0">
                                          <p:val>
                                            <p:strVal val="0-#ppt_w/2"/>
                                          </p:val>
                                        </p:tav>
                                        <p:tav tm="100000">
                                          <p:val>
                                            <p:strVal val="#ppt_x"/>
                                          </p:val>
                                        </p:tav>
                                      </p:tavLst>
                                    </p:anim>
                                    <p:anim calcmode="lin" valueType="num">
                                      <p:cBhvr additive="base">
                                        <p:cTn id="12" dur="500" fill="hold"/>
                                        <p:tgtEl>
                                          <p:spTgt spid="13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anim calcmode="lin" valueType="num">
                                      <p:cBhvr additive="base">
                                        <p:cTn id="15" dur="500" fill="hold"/>
                                        <p:tgtEl>
                                          <p:spTgt spid="93"/>
                                        </p:tgtEl>
                                        <p:attrNameLst>
                                          <p:attrName>ppt_x</p:attrName>
                                        </p:attrNameLst>
                                      </p:cBhvr>
                                      <p:tavLst>
                                        <p:tav tm="0">
                                          <p:val>
                                            <p:strVal val="0-#ppt_w/2"/>
                                          </p:val>
                                        </p:tav>
                                        <p:tav tm="100000">
                                          <p:val>
                                            <p:strVal val="#ppt_x"/>
                                          </p:val>
                                        </p:tav>
                                      </p:tavLst>
                                    </p:anim>
                                    <p:anim calcmode="lin" valueType="num">
                                      <p:cBhvr additive="base">
                                        <p:cTn id="16"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mtClean="0"/>
              <a:t>Infrastructure automation in DevOps</a:t>
            </a:r>
            <a:endParaRPr lang="en-GB" dirty="0"/>
          </a:p>
        </p:txBody>
      </p:sp>
      <p:sp>
        <p:nvSpPr>
          <p:cNvPr id="3" name="Content Placeholder 2"/>
          <p:cNvSpPr>
            <a:spLocks noGrp="1"/>
          </p:cNvSpPr>
          <p:nvPr>
            <p:ph sz="quarter" idx="11"/>
          </p:nvPr>
        </p:nvSpPr>
        <p:spPr>
          <a:xfrm>
            <a:off x="455613" y="1782414"/>
            <a:ext cx="8232775" cy="4256099"/>
          </a:xfrm>
        </p:spPr>
        <p:txBody>
          <a:bodyPr wrap="none" numCol="2" spcCol="180000"/>
          <a:lstStyle/>
          <a:p>
            <a:r>
              <a:rPr lang="en-GB" dirty="0" smtClean="0">
                <a:solidFill>
                  <a:schemeClr val="bg1"/>
                </a:solidFill>
              </a:rPr>
              <a:t>Bridges the inconsistency between development team and operations team</a:t>
            </a:r>
          </a:p>
          <a:p>
            <a:r>
              <a:rPr lang="en-GB" dirty="0" smtClean="0">
                <a:solidFill>
                  <a:schemeClr val="bg1"/>
                </a:solidFill>
              </a:rPr>
              <a:t>Developers benefit from having </a:t>
            </a:r>
            <a:r>
              <a:rPr lang="en-GB" dirty="0" smtClean="0">
                <a:solidFill>
                  <a:schemeClr val="bg1"/>
                </a:solidFill>
              </a:rPr>
              <a:t/>
            </a:r>
            <a:br>
              <a:rPr lang="en-GB" dirty="0" smtClean="0">
                <a:solidFill>
                  <a:schemeClr val="bg1"/>
                </a:solidFill>
              </a:rPr>
            </a:br>
            <a:r>
              <a:rPr lang="en-GB" dirty="0" smtClean="0">
                <a:solidFill>
                  <a:schemeClr val="bg1"/>
                </a:solidFill>
              </a:rPr>
              <a:t>consistent environments </a:t>
            </a:r>
            <a:r>
              <a:rPr lang="en-GB" dirty="0" smtClean="0">
                <a:solidFill>
                  <a:schemeClr val="bg1"/>
                </a:solidFill>
              </a:rPr>
              <a:t>for deployment</a:t>
            </a:r>
          </a:p>
          <a:p>
            <a:r>
              <a:rPr lang="en-GB" dirty="0" smtClean="0">
                <a:solidFill>
                  <a:schemeClr val="bg1"/>
                </a:solidFill>
              </a:rPr>
              <a:t>Operations benefit from having</a:t>
            </a:r>
            <a:br>
              <a:rPr lang="en-GB" dirty="0" smtClean="0">
                <a:solidFill>
                  <a:schemeClr val="bg1"/>
                </a:solidFill>
              </a:rPr>
            </a:br>
            <a:r>
              <a:rPr lang="en-GB" dirty="0" smtClean="0">
                <a:solidFill>
                  <a:schemeClr val="bg1"/>
                </a:solidFill>
              </a:rPr>
              <a:t>tested deployments on production</a:t>
            </a:r>
            <a:br>
              <a:rPr lang="en-GB" dirty="0" smtClean="0">
                <a:solidFill>
                  <a:schemeClr val="bg1"/>
                </a:solidFill>
              </a:rPr>
            </a:br>
            <a:r>
              <a:rPr lang="en-GB" dirty="0" smtClean="0">
                <a:solidFill>
                  <a:schemeClr val="bg1"/>
                </a:solidFill>
              </a:rPr>
              <a:t>like environments</a:t>
            </a:r>
          </a:p>
          <a:p>
            <a:r>
              <a:rPr lang="en-GB" dirty="0" smtClean="0">
                <a:solidFill>
                  <a:schemeClr val="bg1"/>
                </a:solidFill>
              </a:rPr>
              <a:t>Assures product quality of environments and hence of products deployed</a:t>
            </a:r>
          </a:p>
          <a:p>
            <a:r>
              <a:rPr lang="en-GB" dirty="0" smtClean="0">
                <a:solidFill>
                  <a:schemeClr val="bg1"/>
                </a:solidFill>
              </a:rPr>
              <a:t>Supports </a:t>
            </a:r>
            <a:r>
              <a:rPr lang="en-GB" dirty="0" smtClean="0">
                <a:solidFill>
                  <a:schemeClr val="bg1"/>
                </a:solidFill>
              </a:rPr>
              <a:t>use of Agile and other </a:t>
            </a:r>
            <a:r>
              <a:rPr lang="en-GB" dirty="0" smtClean="0">
                <a:solidFill>
                  <a:schemeClr val="bg1"/>
                </a:solidFill>
              </a:rPr>
              <a:t/>
            </a:r>
            <a:br>
              <a:rPr lang="en-GB" dirty="0" smtClean="0">
                <a:solidFill>
                  <a:schemeClr val="bg1"/>
                </a:solidFill>
              </a:rPr>
            </a:br>
            <a:r>
              <a:rPr lang="en-GB" dirty="0" smtClean="0">
                <a:solidFill>
                  <a:schemeClr val="bg1"/>
                </a:solidFill>
              </a:rPr>
              <a:t>modern </a:t>
            </a:r>
            <a:r>
              <a:rPr lang="en-GB" dirty="0" smtClean="0">
                <a:solidFill>
                  <a:schemeClr val="bg1"/>
                </a:solidFill>
              </a:rPr>
              <a:t>development processes </a:t>
            </a:r>
            <a:r>
              <a:rPr lang="en-GB" dirty="0" smtClean="0">
                <a:solidFill>
                  <a:schemeClr val="bg1"/>
                </a:solidFill>
              </a:rPr>
              <a:t/>
            </a:r>
            <a:br>
              <a:rPr lang="en-GB" dirty="0" smtClean="0">
                <a:solidFill>
                  <a:schemeClr val="bg1"/>
                </a:solidFill>
              </a:rPr>
            </a:br>
            <a:r>
              <a:rPr lang="en-GB" dirty="0" smtClean="0">
                <a:solidFill>
                  <a:schemeClr val="bg1"/>
                </a:solidFill>
              </a:rPr>
              <a:t>and </a:t>
            </a:r>
            <a:r>
              <a:rPr lang="en-GB" dirty="0" smtClean="0">
                <a:solidFill>
                  <a:schemeClr val="bg1"/>
                </a:solidFill>
              </a:rPr>
              <a:t>methodologies</a:t>
            </a:r>
          </a:p>
          <a:p>
            <a:r>
              <a:rPr lang="en-GB" dirty="0" smtClean="0">
                <a:solidFill>
                  <a:schemeClr val="bg1"/>
                </a:solidFill>
              </a:rPr>
              <a:t>Facilitates the increased rate to </a:t>
            </a:r>
            <a:r>
              <a:rPr lang="en-GB" dirty="0" smtClean="0">
                <a:solidFill>
                  <a:schemeClr val="bg1"/>
                </a:solidFill>
              </a:rPr>
              <a:t/>
            </a:r>
            <a:br>
              <a:rPr lang="en-GB" dirty="0" smtClean="0">
                <a:solidFill>
                  <a:schemeClr val="bg1"/>
                </a:solidFill>
              </a:rPr>
            </a:br>
            <a:r>
              <a:rPr lang="en-GB" dirty="0" smtClean="0">
                <a:solidFill>
                  <a:schemeClr val="bg1"/>
                </a:solidFill>
              </a:rPr>
              <a:t>demand for </a:t>
            </a:r>
            <a:r>
              <a:rPr lang="en-GB" dirty="0" smtClean="0">
                <a:solidFill>
                  <a:schemeClr val="bg1"/>
                </a:solidFill>
              </a:rPr>
              <a:t>releases from application </a:t>
            </a:r>
            <a:r>
              <a:rPr lang="en-GB" dirty="0" smtClean="0">
                <a:solidFill>
                  <a:schemeClr val="bg1"/>
                </a:solidFill>
              </a:rPr>
              <a:t/>
            </a:r>
            <a:br>
              <a:rPr lang="en-GB" dirty="0" smtClean="0">
                <a:solidFill>
                  <a:schemeClr val="bg1"/>
                </a:solidFill>
              </a:rPr>
            </a:br>
            <a:r>
              <a:rPr lang="en-GB" dirty="0" smtClean="0">
                <a:solidFill>
                  <a:schemeClr val="bg1"/>
                </a:solidFill>
              </a:rPr>
              <a:t>and business </a:t>
            </a:r>
            <a:r>
              <a:rPr lang="en-GB" dirty="0" smtClean="0">
                <a:solidFill>
                  <a:schemeClr val="bg1"/>
                </a:solidFill>
              </a:rPr>
              <a:t>unit stakeholders</a:t>
            </a:r>
          </a:p>
          <a:p>
            <a:r>
              <a:rPr lang="en-GB" dirty="0" smtClean="0">
                <a:solidFill>
                  <a:schemeClr val="bg1"/>
                </a:solidFill>
              </a:rPr>
              <a:t>Supplements utility </a:t>
            </a:r>
            <a:r>
              <a:rPr lang="en-GB" dirty="0" smtClean="0">
                <a:solidFill>
                  <a:schemeClr val="bg1"/>
                </a:solidFill>
              </a:rPr>
              <a:t>computing i.e</a:t>
            </a:r>
            <a:r>
              <a:rPr lang="en-GB" dirty="0" smtClean="0">
                <a:solidFill>
                  <a:schemeClr val="bg1"/>
                </a:solidFill>
              </a:rPr>
              <a:t>. wide availability of </a:t>
            </a:r>
            <a:r>
              <a:rPr lang="en-GB" dirty="0" smtClean="0">
                <a:solidFill>
                  <a:schemeClr val="bg1"/>
                </a:solidFill>
              </a:rPr>
              <a:t>virtualized and </a:t>
            </a:r>
            <a:r>
              <a:rPr lang="en-GB" dirty="0" smtClean="0">
                <a:solidFill>
                  <a:schemeClr val="bg1"/>
                </a:solidFill>
              </a:rPr>
              <a:t>cloud infrastructure from </a:t>
            </a:r>
            <a:r>
              <a:rPr lang="en-GB" dirty="0" smtClean="0">
                <a:solidFill>
                  <a:schemeClr val="bg1"/>
                </a:solidFill>
              </a:rPr>
              <a:t>internal and </a:t>
            </a:r>
            <a:br>
              <a:rPr lang="en-GB" dirty="0" smtClean="0">
                <a:solidFill>
                  <a:schemeClr val="bg1"/>
                </a:solidFill>
              </a:rPr>
            </a:br>
            <a:r>
              <a:rPr lang="en-GB" dirty="0" smtClean="0">
                <a:solidFill>
                  <a:schemeClr val="bg1"/>
                </a:solidFill>
              </a:rPr>
              <a:t>external </a:t>
            </a:r>
            <a:r>
              <a:rPr lang="en-GB" dirty="0" smtClean="0">
                <a:solidFill>
                  <a:schemeClr val="bg1"/>
                </a:solidFill>
              </a:rPr>
              <a:t>providers</a:t>
            </a:r>
          </a:p>
          <a:p>
            <a:r>
              <a:rPr lang="en-GB" dirty="0" smtClean="0">
                <a:solidFill>
                  <a:schemeClr val="bg1"/>
                </a:solidFill>
              </a:rPr>
              <a:t>Overlaps increased usage of </a:t>
            </a:r>
            <a:r>
              <a:rPr lang="en-GB" dirty="0" smtClean="0">
                <a:solidFill>
                  <a:schemeClr val="bg1"/>
                </a:solidFill>
              </a:rPr>
              <a:t>data </a:t>
            </a:r>
            <a:br>
              <a:rPr lang="en-GB" dirty="0" smtClean="0">
                <a:solidFill>
                  <a:schemeClr val="bg1"/>
                </a:solidFill>
              </a:rPr>
            </a:br>
            <a:r>
              <a:rPr lang="en-GB" dirty="0" smtClean="0">
                <a:solidFill>
                  <a:schemeClr val="bg1"/>
                </a:solidFill>
              </a:rPr>
              <a:t>centre </a:t>
            </a:r>
            <a:r>
              <a:rPr lang="en-GB" dirty="0" smtClean="0">
                <a:solidFill>
                  <a:schemeClr val="bg1"/>
                </a:solidFill>
              </a:rPr>
              <a:t>automation and configuration </a:t>
            </a:r>
            <a:r>
              <a:rPr lang="en-GB" dirty="0" smtClean="0">
                <a:solidFill>
                  <a:schemeClr val="bg1"/>
                </a:solidFill>
              </a:rPr>
              <a:t>management </a:t>
            </a:r>
            <a:r>
              <a:rPr lang="en-GB" dirty="0" smtClean="0">
                <a:solidFill>
                  <a:schemeClr val="bg1"/>
                </a:solidFill>
              </a:rPr>
              <a:t>tools</a:t>
            </a:r>
            <a:endParaRPr lang="en-GB" dirty="0">
              <a:solidFill>
                <a:schemeClr val="bg1"/>
              </a:solidFill>
            </a:endParaRPr>
          </a:p>
        </p:txBody>
      </p:sp>
      <p:sp>
        <p:nvSpPr>
          <p:cNvPr id="4" name="Title 3"/>
          <p:cNvSpPr>
            <a:spLocks noGrp="1"/>
          </p:cNvSpPr>
          <p:nvPr>
            <p:ph type="title"/>
          </p:nvPr>
        </p:nvSpPr>
        <p:spPr/>
        <p:txBody>
          <a:bodyPr/>
          <a:lstStyle/>
          <a:p>
            <a:r>
              <a:rPr lang="en-GB" dirty="0" smtClean="0">
                <a:solidFill>
                  <a:schemeClr val="bg1"/>
                </a:solidFill>
              </a:rPr>
              <a:t>How Infrastructure as code fits into DevOps</a:t>
            </a:r>
            <a:endParaRPr lang="en-GB" dirty="0">
              <a:solidFill>
                <a:schemeClr val="bg1"/>
              </a:solidFill>
            </a:endParaRPr>
          </a:p>
        </p:txBody>
      </p:sp>
      <p:sp>
        <p:nvSpPr>
          <p:cNvPr id="5" name="Footer Placeholder 4"/>
          <p:cNvSpPr>
            <a:spLocks noGrp="1"/>
          </p:cNvSpPr>
          <p:nvPr>
            <p:ph type="ftr" sz="quarter" idx="12"/>
          </p:nvPr>
        </p:nvSpPr>
        <p:spPr/>
        <p:txBody>
          <a:bodyPr/>
          <a:lstStyle/>
          <a:p>
            <a:r>
              <a:rPr lang="en-US" smtClean="0"/>
              <a:t>Copyright © 2016 Accenture  All rights reserved.</a:t>
            </a:r>
            <a:endParaRPr lang="en-AU" dirty="0"/>
          </a:p>
        </p:txBody>
      </p:sp>
      <p:sp>
        <p:nvSpPr>
          <p:cNvPr id="7" name="Slide Number Placeholder 6"/>
          <p:cNvSpPr>
            <a:spLocks noGrp="1"/>
          </p:cNvSpPr>
          <p:nvPr>
            <p:ph type="sldNum" sz="quarter" idx="13"/>
          </p:nvPr>
        </p:nvSpPr>
        <p:spPr/>
        <p:txBody>
          <a:bodyPr/>
          <a:lstStyle/>
          <a:p>
            <a:pPr>
              <a:defRPr/>
            </a:pPr>
            <a:r>
              <a:rPr lang="en-US" smtClean="0"/>
              <a:t>Page </a:t>
            </a:r>
            <a:fld id="{90CBDC3A-D49F-4631-A8C7-55D59B33E5FA}" type="slidenum">
              <a:rPr lang="en-US" smtClean="0"/>
              <a:pPr>
                <a:defRPr/>
              </a:pPr>
              <a:t>17</a:t>
            </a:fld>
            <a:endParaRPr lang="en-US" dirty="0"/>
          </a:p>
        </p:txBody>
      </p:sp>
      <p:grpSp>
        <p:nvGrpSpPr>
          <p:cNvPr id="10" name="Group 9"/>
          <p:cNvGrpSpPr/>
          <p:nvPr/>
        </p:nvGrpSpPr>
        <p:grpSpPr>
          <a:xfrm>
            <a:off x="4710709" y="3917621"/>
            <a:ext cx="3306862" cy="1834760"/>
            <a:chOff x="4738794" y="3872620"/>
            <a:chExt cx="2595370" cy="1440000"/>
          </a:xfrm>
        </p:grpSpPr>
        <p:sp>
          <p:nvSpPr>
            <p:cNvPr id="6" name="Oval 5"/>
            <p:cNvSpPr/>
            <p:nvPr/>
          </p:nvSpPr>
          <p:spPr bwMode="auto">
            <a:xfrm>
              <a:off x="4738794" y="3872620"/>
              <a:ext cx="1440000" cy="1440000"/>
            </a:xfrm>
            <a:prstGeom prst="ellipse">
              <a:avLst/>
            </a:prstGeom>
            <a:noFill/>
            <a:ln w="19050">
              <a:solidFill>
                <a:schemeClr val="accent2"/>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defRPr/>
              </a:pPr>
              <a:endParaRPr lang="en-GB" b="1" dirty="0">
                <a:solidFill>
                  <a:schemeClr val="bg1"/>
                </a:solidFill>
              </a:endParaRPr>
            </a:p>
          </p:txBody>
        </p:sp>
        <p:sp>
          <p:nvSpPr>
            <p:cNvPr id="15" name="Oval 14"/>
            <p:cNvSpPr/>
            <p:nvPr/>
          </p:nvSpPr>
          <p:spPr bwMode="auto">
            <a:xfrm>
              <a:off x="5894164" y="3872620"/>
              <a:ext cx="1440000" cy="1440000"/>
            </a:xfrm>
            <a:prstGeom prst="ellipse">
              <a:avLst/>
            </a:prstGeom>
            <a:noFill/>
            <a:ln w="19050">
              <a:solidFill>
                <a:schemeClr val="accent1"/>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defRPr/>
              </a:pPr>
              <a:endParaRPr lang="en-GB" b="1" dirty="0">
                <a:solidFill>
                  <a:schemeClr val="bg1"/>
                </a:solidFill>
              </a:endParaRPr>
            </a:p>
          </p:txBody>
        </p:sp>
        <p:sp>
          <p:nvSpPr>
            <p:cNvPr id="16" name="Content Placeholder 2"/>
            <p:cNvSpPr txBox="1">
              <a:spLocks/>
            </p:cNvSpPr>
            <p:nvPr/>
          </p:nvSpPr>
          <p:spPr>
            <a:xfrm>
              <a:off x="4797638" y="4489959"/>
              <a:ext cx="1228991" cy="205323"/>
            </a:xfrm>
            <a:prstGeom prst="rect">
              <a:avLst/>
            </a:prstGeom>
          </p:spPr>
          <p:txBody>
            <a:bodyPr vert="horz" wrap="square" lIns="0" tIns="45720" rIns="0" bIns="0" numCol="1" rtlCol="0">
              <a:sp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400" b="1" dirty="0" smtClean="0">
                  <a:solidFill>
                    <a:schemeClr val="accent2"/>
                  </a:solidFill>
                </a:rPr>
                <a:t>DEVELOPMENT</a:t>
              </a:r>
              <a:endParaRPr lang="en-GB" sz="1400" b="1" dirty="0">
                <a:solidFill>
                  <a:schemeClr val="accent2"/>
                </a:solidFill>
              </a:endParaRPr>
            </a:p>
          </p:txBody>
        </p:sp>
        <p:sp>
          <p:nvSpPr>
            <p:cNvPr id="17" name="Content Placeholder 2"/>
            <p:cNvSpPr txBox="1">
              <a:spLocks/>
            </p:cNvSpPr>
            <p:nvPr/>
          </p:nvSpPr>
          <p:spPr>
            <a:xfrm>
              <a:off x="6086203" y="4489959"/>
              <a:ext cx="1228991" cy="205323"/>
            </a:xfrm>
            <a:prstGeom prst="rect">
              <a:avLst/>
            </a:prstGeom>
          </p:spPr>
          <p:txBody>
            <a:bodyPr vert="horz" wrap="square" lIns="0" tIns="45720" rIns="0" bIns="0" numCol="1" rtlCol="0">
              <a:sp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GB" sz="1400" b="1" dirty="0" smtClean="0">
                  <a:solidFill>
                    <a:schemeClr val="accent1"/>
                  </a:solidFill>
                </a:rPr>
                <a:t>OPERATIONS</a:t>
              </a:r>
              <a:endParaRPr lang="en-GB" sz="1400" b="1" dirty="0">
                <a:solidFill>
                  <a:schemeClr val="accent1"/>
                </a:solidFill>
              </a:endParaRPr>
            </a:p>
          </p:txBody>
        </p:sp>
      </p:grpSp>
    </p:spTree>
    <p:extLst>
      <p:ext uri="{BB962C8B-B14F-4D97-AF65-F5344CB8AC3E}">
        <p14:creationId xmlns:p14="http://schemas.microsoft.com/office/powerpoint/2010/main" val="30879506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GB" altLang="en-US" smtClean="0"/>
              <a:t>WHAT DOES THIS </a:t>
            </a:r>
            <a:br>
              <a:rPr lang="en-GB" altLang="en-US" smtClean="0"/>
            </a:br>
            <a:r>
              <a:rPr lang="en-GB" altLang="en-US" smtClean="0"/>
              <a:t>MEAN FOR PEOPLE?</a:t>
            </a:r>
            <a:endParaRPr lang="en-US" dirty="0"/>
          </a:p>
        </p:txBody>
      </p:sp>
      <p:sp>
        <p:nvSpPr>
          <p:cNvPr id="2" name="Slide Number Placeholder 1"/>
          <p:cNvSpPr>
            <a:spLocks noGrp="1"/>
          </p:cNvSpPr>
          <p:nvPr>
            <p:ph type="sldNum" sz="quarter" idx="11"/>
          </p:nvPr>
        </p:nvSpPr>
        <p:spPr/>
        <p:txBody>
          <a:bodyPr/>
          <a:lstStyle/>
          <a:p>
            <a:r>
              <a:rPr lang="en-US" smtClean="0"/>
              <a:t>Page </a:t>
            </a:r>
            <a:fld id="{90CBDC3A-D49F-4631-A8C7-55D59B33E5FA}" type="slidenum">
              <a:rPr lang="en-US" smtClean="0"/>
              <a:pPr/>
              <a:t>18</a:t>
            </a:fld>
            <a:endParaRPr lang="en-US" dirty="0"/>
          </a:p>
        </p:txBody>
      </p:sp>
      <p:sp>
        <p:nvSpPr>
          <p:cNvPr id="5" name="Footer Placeholder 4"/>
          <p:cNvSpPr>
            <a:spLocks noGrp="1"/>
          </p:cNvSpPr>
          <p:nvPr>
            <p:ph type="ftr" sz="quarter" idx="12"/>
          </p:nvPr>
        </p:nvSpPr>
        <p:spPr/>
        <p:txBody>
          <a:bodyPr/>
          <a:lstStyle/>
          <a:p>
            <a:r>
              <a:rPr lang="en-AU" smtClean="0"/>
              <a:t>Copyright © 2015 Accenture  All rights reserved.</a:t>
            </a:r>
            <a:endParaRPr lang="en-AU" dirty="0"/>
          </a:p>
        </p:txBody>
      </p:sp>
      <p:sp>
        <p:nvSpPr>
          <p:cNvPr id="17" name="Freeform 6"/>
          <p:cNvSpPr>
            <a:spLocks noEditPoints="1"/>
          </p:cNvSpPr>
          <p:nvPr/>
        </p:nvSpPr>
        <p:spPr bwMode="auto">
          <a:xfrm>
            <a:off x="616649" y="2198298"/>
            <a:ext cx="661987" cy="662308"/>
          </a:xfrm>
          <a:custGeom>
            <a:avLst/>
            <a:gdLst>
              <a:gd name="T0" fmla="*/ 437 w 874"/>
              <a:gd name="T1" fmla="*/ 874 h 874"/>
              <a:gd name="T2" fmla="*/ 874 w 874"/>
              <a:gd name="T3" fmla="*/ 437 h 874"/>
              <a:gd name="T4" fmla="*/ 437 w 874"/>
              <a:gd name="T5" fmla="*/ 0 h 874"/>
              <a:gd name="T6" fmla="*/ 0 w 874"/>
              <a:gd name="T7" fmla="*/ 437 h 874"/>
              <a:gd name="T8" fmla="*/ 437 w 874"/>
              <a:gd name="T9" fmla="*/ 874 h 874"/>
              <a:gd name="T10" fmla="*/ 437 w 874"/>
              <a:gd name="T11" fmla="*/ 133 h 874"/>
              <a:gd name="T12" fmla="*/ 575 w 874"/>
              <a:gd name="T13" fmla="*/ 272 h 874"/>
              <a:gd name="T14" fmla="*/ 437 w 874"/>
              <a:gd name="T15" fmla="*/ 410 h 874"/>
              <a:gd name="T16" fmla="*/ 299 w 874"/>
              <a:gd name="T17" fmla="*/ 272 h 874"/>
              <a:gd name="T18" fmla="*/ 437 w 874"/>
              <a:gd name="T19" fmla="*/ 133 h 874"/>
              <a:gd name="T20" fmla="*/ 198 w 874"/>
              <a:gd name="T21" fmla="*/ 559 h 874"/>
              <a:gd name="T22" fmla="*/ 306 w 874"/>
              <a:gd name="T23" fmla="*/ 451 h 874"/>
              <a:gd name="T24" fmla="*/ 568 w 874"/>
              <a:gd name="T25" fmla="*/ 451 h 874"/>
              <a:gd name="T26" fmla="*/ 675 w 874"/>
              <a:gd name="T27" fmla="*/ 559 h 874"/>
              <a:gd name="T28" fmla="*/ 675 w 874"/>
              <a:gd name="T29" fmla="*/ 659 h 874"/>
              <a:gd name="T30" fmla="*/ 651 w 874"/>
              <a:gd name="T31" fmla="*/ 712 h 874"/>
              <a:gd name="T32" fmla="*/ 437 w 874"/>
              <a:gd name="T33" fmla="*/ 785 h 874"/>
              <a:gd name="T34" fmla="*/ 216 w 874"/>
              <a:gd name="T35" fmla="*/ 707 h 874"/>
              <a:gd name="T36" fmla="*/ 198 w 874"/>
              <a:gd name="T37" fmla="*/ 657 h 874"/>
              <a:gd name="T38" fmla="*/ 198 w 874"/>
              <a:gd name="T39" fmla="*/ 559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4" h="874">
                <a:moveTo>
                  <a:pt x="437" y="874"/>
                </a:moveTo>
                <a:cubicBezTo>
                  <a:pt x="678" y="874"/>
                  <a:pt x="874" y="678"/>
                  <a:pt x="874" y="437"/>
                </a:cubicBezTo>
                <a:cubicBezTo>
                  <a:pt x="874" y="196"/>
                  <a:pt x="678" y="0"/>
                  <a:pt x="437" y="0"/>
                </a:cubicBezTo>
                <a:cubicBezTo>
                  <a:pt x="195" y="0"/>
                  <a:pt x="0" y="196"/>
                  <a:pt x="0" y="437"/>
                </a:cubicBezTo>
                <a:cubicBezTo>
                  <a:pt x="0" y="678"/>
                  <a:pt x="195" y="874"/>
                  <a:pt x="437" y="874"/>
                </a:cubicBezTo>
                <a:close/>
                <a:moveTo>
                  <a:pt x="437" y="133"/>
                </a:moveTo>
                <a:cubicBezTo>
                  <a:pt x="513" y="133"/>
                  <a:pt x="575" y="195"/>
                  <a:pt x="575" y="272"/>
                </a:cubicBezTo>
                <a:cubicBezTo>
                  <a:pt x="575" y="348"/>
                  <a:pt x="513" y="410"/>
                  <a:pt x="437" y="410"/>
                </a:cubicBezTo>
                <a:cubicBezTo>
                  <a:pt x="360" y="410"/>
                  <a:pt x="299" y="348"/>
                  <a:pt x="299" y="272"/>
                </a:cubicBezTo>
                <a:cubicBezTo>
                  <a:pt x="299" y="195"/>
                  <a:pt x="360" y="133"/>
                  <a:pt x="437" y="133"/>
                </a:cubicBezTo>
                <a:close/>
                <a:moveTo>
                  <a:pt x="198" y="559"/>
                </a:moveTo>
                <a:cubicBezTo>
                  <a:pt x="198" y="499"/>
                  <a:pt x="246" y="451"/>
                  <a:pt x="306" y="451"/>
                </a:cubicBezTo>
                <a:cubicBezTo>
                  <a:pt x="568" y="451"/>
                  <a:pt x="568" y="451"/>
                  <a:pt x="568" y="451"/>
                </a:cubicBezTo>
                <a:cubicBezTo>
                  <a:pt x="627" y="451"/>
                  <a:pt x="675" y="499"/>
                  <a:pt x="675" y="559"/>
                </a:cubicBezTo>
                <a:cubicBezTo>
                  <a:pt x="675" y="659"/>
                  <a:pt x="675" y="659"/>
                  <a:pt x="675" y="659"/>
                </a:cubicBezTo>
                <a:cubicBezTo>
                  <a:pt x="675" y="678"/>
                  <a:pt x="666" y="700"/>
                  <a:pt x="651" y="712"/>
                </a:cubicBezTo>
                <a:cubicBezTo>
                  <a:pt x="592" y="758"/>
                  <a:pt x="517" y="785"/>
                  <a:pt x="437" y="785"/>
                </a:cubicBezTo>
                <a:cubicBezTo>
                  <a:pt x="353" y="785"/>
                  <a:pt x="276" y="756"/>
                  <a:pt x="216" y="707"/>
                </a:cubicBezTo>
                <a:cubicBezTo>
                  <a:pt x="201" y="694"/>
                  <a:pt x="198" y="676"/>
                  <a:pt x="198" y="657"/>
                </a:cubicBezTo>
                <a:lnTo>
                  <a:pt x="198" y="55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0272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AUTOMATION </a:t>
            </a:r>
            <a:br>
              <a:rPr lang="en-GB" dirty="0" smtClean="0"/>
            </a:br>
            <a:r>
              <a:rPr lang="en-GB" dirty="0" smtClean="0"/>
              <a:t>TOOLS</a:t>
            </a:r>
            <a:endParaRPr lang="en-US" dirty="0"/>
          </a:p>
        </p:txBody>
      </p:sp>
      <p:sp>
        <p:nvSpPr>
          <p:cNvPr id="24" name="Slide Number Placeholder 1"/>
          <p:cNvSpPr>
            <a:spLocks noGrp="1"/>
          </p:cNvSpPr>
          <p:nvPr>
            <p:ph type="sldNum" sz="quarter" idx="11"/>
          </p:nvPr>
        </p:nvSpPr>
        <p:spPr/>
        <p:txBody>
          <a:bodyPr/>
          <a:lstStyle/>
          <a:p>
            <a:r>
              <a:rPr lang="en-US" smtClean="0"/>
              <a:t>Page </a:t>
            </a:r>
            <a:fld id="{90CBDC3A-D49F-4631-A8C7-55D59B33E5FA}" type="slidenum">
              <a:rPr lang="en-US" smtClean="0"/>
              <a:pPr/>
              <a:t>19</a:t>
            </a:fld>
            <a:endParaRPr lang="en-US" dirty="0"/>
          </a:p>
        </p:txBody>
      </p:sp>
      <p:sp>
        <p:nvSpPr>
          <p:cNvPr id="25" name="Footer Placeholder 4"/>
          <p:cNvSpPr>
            <a:spLocks noGrp="1"/>
          </p:cNvSpPr>
          <p:nvPr>
            <p:ph type="ftr" sz="quarter" idx="12"/>
          </p:nvPr>
        </p:nvSpPr>
        <p:spPr/>
        <p:txBody>
          <a:bodyPr/>
          <a:lstStyle/>
          <a:p>
            <a:r>
              <a:rPr lang="en-AU" smtClean="0"/>
              <a:t>Copyright © 2015 Accenture  All rights reserved.</a:t>
            </a:r>
            <a:endParaRPr lang="en-AU" dirty="0"/>
          </a:p>
        </p:txBody>
      </p:sp>
      <p:grpSp>
        <p:nvGrpSpPr>
          <p:cNvPr id="16" name="Group 15"/>
          <p:cNvGrpSpPr/>
          <p:nvPr/>
        </p:nvGrpSpPr>
        <p:grpSpPr>
          <a:xfrm>
            <a:off x="717241" y="2202745"/>
            <a:ext cx="460803" cy="668096"/>
            <a:chOff x="717241" y="1853166"/>
            <a:chExt cx="460803" cy="668096"/>
          </a:xfrm>
        </p:grpSpPr>
        <p:grpSp>
          <p:nvGrpSpPr>
            <p:cNvPr id="17" name="Group 16"/>
            <p:cNvGrpSpPr/>
            <p:nvPr/>
          </p:nvGrpSpPr>
          <p:grpSpPr>
            <a:xfrm>
              <a:off x="717241" y="1853166"/>
              <a:ext cx="460803" cy="668096"/>
              <a:chOff x="8235658" y="4094138"/>
              <a:chExt cx="460803" cy="668096"/>
            </a:xfrm>
            <a:solidFill>
              <a:schemeClr val="accent4"/>
            </a:solidFill>
          </p:grpSpPr>
          <p:sp>
            <p:nvSpPr>
              <p:cNvPr id="18" name="Freeform 64"/>
              <p:cNvSpPr>
                <a:spLocks noChangeArrowheads="1"/>
              </p:cNvSpPr>
              <p:nvPr/>
            </p:nvSpPr>
            <p:spPr bwMode="auto">
              <a:xfrm>
                <a:off x="8235658" y="4094138"/>
                <a:ext cx="460803" cy="530095"/>
              </a:xfrm>
              <a:custGeom>
                <a:avLst/>
                <a:gdLst>
                  <a:gd name="T0" fmla="*/ 2147483646 w 932"/>
                  <a:gd name="T1" fmla="*/ 2147483646 h 1069"/>
                  <a:gd name="T2" fmla="*/ 2147483646 w 932"/>
                  <a:gd name="T3" fmla="*/ 2147483646 h 1069"/>
                  <a:gd name="T4" fmla="*/ 2147483646 w 932"/>
                  <a:gd name="T5" fmla="*/ 2147483646 h 1069"/>
                  <a:gd name="T6" fmla="*/ 2147483646 w 932"/>
                  <a:gd name="T7" fmla="*/ 2147483646 h 1069"/>
                  <a:gd name="T8" fmla="*/ 2147483646 w 932"/>
                  <a:gd name="T9" fmla="*/ 2147483646 h 1069"/>
                  <a:gd name="T10" fmla="*/ 2147483646 w 932"/>
                  <a:gd name="T11" fmla="*/ 0 h 1069"/>
                  <a:gd name="T12" fmla="*/ 0 w 932"/>
                  <a:gd name="T13" fmla="*/ 2147483646 h 1069"/>
                  <a:gd name="T14" fmla="*/ 2147483646 w 932"/>
                  <a:gd name="T15" fmla="*/ 2147483646 h 1069"/>
                  <a:gd name="T16" fmla="*/ 2147483646 w 932"/>
                  <a:gd name="T17" fmla="*/ 2147483646 h 1069"/>
                  <a:gd name="T18" fmla="*/ 2147483646 w 932"/>
                  <a:gd name="T19" fmla="*/ 2147483646 h 1069"/>
                  <a:gd name="T20" fmla="*/ 2147483646 w 932"/>
                  <a:gd name="T21" fmla="*/ 2147483646 h 1069"/>
                  <a:gd name="T22" fmla="*/ 2147483646 w 932"/>
                  <a:gd name="T23" fmla="*/ 2147483646 h 1069"/>
                  <a:gd name="T24" fmla="*/ 2147483646 w 932"/>
                  <a:gd name="T25" fmla="*/ 2147483646 h 1069"/>
                  <a:gd name="T26" fmla="*/ 2147483646 w 932"/>
                  <a:gd name="T27" fmla="*/ 2147483646 h 1069"/>
                  <a:gd name="T28" fmla="*/ 2147483646 w 932"/>
                  <a:gd name="T29" fmla="*/ 2147483646 h 1069"/>
                  <a:gd name="T30" fmla="*/ 2147483646 w 932"/>
                  <a:gd name="T31" fmla="*/ 2147483646 h 1069"/>
                  <a:gd name="T32" fmla="*/ 2147483646 w 932"/>
                  <a:gd name="T33" fmla="*/ 2147483646 h 1069"/>
                  <a:gd name="T34" fmla="*/ 2147483646 w 932"/>
                  <a:gd name="T35" fmla="*/ 2147483646 h 1069"/>
                  <a:gd name="T36" fmla="*/ 2147483646 w 932"/>
                  <a:gd name="T37" fmla="*/ 2147483646 h 1069"/>
                  <a:gd name="T38" fmla="*/ 2147483646 w 932"/>
                  <a:gd name="T39" fmla="*/ 2147483646 h 10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32" h="1069">
                    <a:moveTo>
                      <a:pt x="216" y="1068"/>
                    </a:moveTo>
                    <a:lnTo>
                      <a:pt x="216" y="1068"/>
                    </a:lnTo>
                    <a:cubicBezTo>
                      <a:pt x="712" y="1003"/>
                      <a:pt x="712" y="1003"/>
                      <a:pt x="712" y="1003"/>
                    </a:cubicBezTo>
                    <a:cubicBezTo>
                      <a:pt x="712" y="939"/>
                      <a:pt x="712" y="885"/>
                      <a:pt x="712" y="870"/>
                    </a:cubicBezTo>
                    <a:cubicBezTo>
                      <a:pt x="845" y="784"/>
                      <a:pt x="931" y="633"/>
                      <a:pt x="931" y="471"/>
                    </a:cubicBezTo>
                    <a:cubicBezTo>
                      <a:pt x="931" y="213"/>
                      <a:pt x="719" y="0"/>
                      <a:pt x="464" y="0"/>
                    </a:cubicBezTo>
                    <a:cubicBezTo>
                      <a:pt x="209" y="0"/>
                      <a:pt x="0" y="213"/>
                      <a:pt x="0" y="471"/>
                    </a:cubicBezTo>
                    <a:cubicBezTo>
                      <a:pt x="0" y="633"/>
                      <a:pt x="83" y="784"/>
                      <a:pt x="216" y="870"/>
                    </a:cubicBezTo>
                    <a:cubicBezTo>
                      <a:pt x="216" y="888"/>
                      <a:pt x="216" y="982"/>
                      <a:pt x="216" y="1068"/>
                    </a:cubicBezTo>
                    <a:close/>
                    <a:moveTo>
                      <a:pt x="72" y="471"/>
                    </a:moveTo>
                    <a:lnTo>
                      <a:pt x="72" y="471"/>
                    </a:lnTo>
                    <a:cubicBezTo>
                      <a:pt x="72" y="252"/>
                      <a:pt x="248" y="72"/>
                      <a:pt x="464" y="72"/>
                    </a:cubicBezTo>
                    <a:cubicBezTo>
                      <a:pt x="679" y="72"/>
                      <a:pt x="856" y="252"/>
                      <a:pt x="856" y="471"/>
                    </a:cubicBezTo>
                    <a:cubicBezTo>
                      <a:pt x="856" y="615"/>
                      <a:pt x="780" y="748"/>
                      <a:pt x="658" y="820"/>
                    </a:cubicBezTo>
                    <a:cubicBezTo>
                      <a:pt x="647" y="823"/>
                      <a:pt x="640" y="838"/>
                      <a:pt x="640" y="849"/>
                    </a:cubicBezTo>
                    <a:cubicBezTo>
                      <a:pt x="640" y="849"/>
                      <a:pt x="640" y="899"/>
                      <a:pt x="640" y="964"/>
                    </a:cubicBezTo>
                    <a:cubicBezTo>
                      <a:pt x="288" y="964"/>
                      <a:pt x="288" y="964"/>
                      <a:pt x="288" y="964"/>
                    </a:cubicBezTo>
                    <a:cubicBezTo>
                      <a:pt x="288" y="899"/>
                      <a:pt x="288" y="849"/>
                      <a:pt x="288" y="849"/>
                    </a:cubicBezTo>
                    <a:cubicBezTo>
                      <a:pt x="288" y="838"/>
                      <a:pt x="284" y="823"/>
                      <a:pt x="270" y="820"/>
                    </a:cubicBezTo>
                    <a:cubicBezTo>
                      <a:pt x="147" y="748"/>
                      <a:pt x="72" y="615"/>
                      <a:pt x="72"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65"/>
              <p:cNvSpPr>
                <a:spLocks noChangeArrowheads="1"/>
              </p:cNvSpPr>
              <p:nvPr/>
            </p:nvSpPr>
            <p:spPr bwMode="auto">
              <a:xfrm>
                <a:off x="8344853" y="4678996"/>
                <a:ext cx="244597" cy="83238"/>
              </a:xfrm>
              <a:custGeom>
                <a:avLst/>
                <a:gdLst>
                  <a:gd name="T0" fmla="*/ 0 w 494"/>
                  <a:gd name="T1" fmla="*/ 2147483646 h 166"/>
                  <a:gd name="T2" fmla="*/ 0 w 494"/>
                  <a:gd name="T3" fmla="*/ 2147483646 h 166"/>
                  <a:gd name="T4" fmla="*/ 2147483646 w 494"/>
                  <a:gd name="T5" fmla="*/ 2147483646 h 166"/>
                  <a:gd name="T6" fmla="*/ 2147483646 w 494"/>
                  <a:gd name="T7" fmla="*/ 2147483646 h 166"/>
                  <a:gd name="T8" fmla="*/ 2147483646 w 494"/>
                  <a:gd name="T9" fmla="*/ 2147483646 h 166"/>
                  <a:gd name="T10" fmla="*/ 2147483646 w 494"/>
                  <a:gd name="T11" fmla="*/ 2147483646 h 166"/>
                  <a:gd name="T12" fmla="*/ 2147483646 w 494"/>
                  <a:gd name="T13" fmla="*/ 2147483646 h 166"/>
                  <a:gd name="T14" fmla="*/ 2147483646 w 494"/>
                  <a:gd name="T15" fmla="*/ 2147483646 h 166"/>
                  <a:gd name="T16" fmla="*/ 2147483646 w 494"/>
                  <a:gd name="T17" fmla="*/ 2147483646 h 166"/>
                  <a:gd name="T18" fmla="*/ 2147483646 w 494"/>
                  <a:gd name="T19" fmla="*/ 0 h 166"/>
                  <a:gd name="T20" fmla="*/ 0 w 494"/>
                  <a:gd name="T21" fmla="*/ 2147483646 h 1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4" h="166">
                    <a:moveTo>
                      <a:pt x="0" y="68"/>
                    </a:moveTo>
                    <a:lnTo>
                      <a:pt x="0" y="68"/>
                    </a:lnTo>
                    <a:cubicBezTo>
                      <a:pt x="8" y="79"/>
                      <a:pt x="18" y="86"/>
                      <a:pt x="33" y="86"/>
                    </a:cubicBezTo>
                    <a:cubicBezTo>
                      <a:pt x="122" y="86"/>
                      <a:pt x="122" y="86"/>
                      <a:pt x="122" y="86"/>
                    </a:cubicBezTo>
                    <a:cubicBezTo>
                      <a:pt x="122" y="129"/>
                      <a:pt x="158" y="165"/>
                      <a:pt x="201" y="165"/>
                    </a:cubicBezTo>
                    <a:cubicBezTo>
                      <a:pt x="284" y="165"/>
                      <a:pt x="284" y="165"/>
                      <a:pt x="284" y="165"/>
                    </a:cubicBezTo>
                    <a:cubicBezTo>
                      <a:pt x="327" y="165"/>
                      <a:pt x="360" y="129"/>
                      <a:pt x="363" y="86"/>
                    </a:cubicBezTo>
                    <a:cubicBezTo>
                      <a:pt x="457" y="86"/>
                      <a:pt x="457" y="86"/>
                      <a:pt x="457" y="86"/>
                    </a:cubicBezTo>
                    <a:cubicBezTo>
                      <a:pt x="475" y="86"/>
                      <a:pt x="493" y="71"/>
                      <a:pt x="493" y="50"/>
                    </a:cubicBezTo>
                    <a:cubicBezTo>
                      <a:pt x="493" y="50"/>
                      <a:pt x="493" y="32"/>
                      <a:pt x="493" y="0"/>
                    </a:cubicBezTo>
                    <a:lnTo>
                      <a:pt x="0" y="6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66"/>
              <p:cNvSpPr>
                <a:spLocks noChangeArrowheads="1"/>
              </p:cNvSpPr>
              <p:nvPr/>
            </p:nvSpPr>
            <p:spPr bwMode="auto">
              <a:xfrm>
                <a:off x="8342669" y="4617663"/>
                <a:ext cx="246782" cy="72285"/>
              </a:xfrm>
              <a:custGeom>
                <a:avLst/>
                <a:gdLst>
                  <a:gd name="T0" fmla="*/ 2147483646 w 497"/>
                  <a:gd name="T1" fmla="*/ 0 h 144"/>
                  <a:gd name="T2" fmla="*/ 2147483646 w 497"/>
                  <a:gd name="T3" fmla="*/ 0 h 144"/>
                  <a:gd name="T4" fmla="*/ 0 w 497"/>
                  <a:gd name="T5" fmla="*/ 2147483646 h 144"/>
                  <a:gd name="T6" fmla="*/ 0 w 497"/>
                  <a:gd name="T7" fmla="*/ 2147483646 h 144"/>
                  <a:gd name="T8" fmla="*/ 2147483646 w 497"/>
                  <a:gd name="T9" fmla="*/ 2147483646 h 144"/>
                  <a:gd name="T10" fmla="*/ 2147483646 w 497"/>
                  <a:gd name="T11" fmla="*/ 0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7" h="144">
                    <a:moveTo>
                      <a:pt x="496" y="0"/>
                    </a:moveTo>
                    <a:lnTo>
                      <a:pt x="496" y="0"/>
                    </a:lnTo>
                    <a:cubicBezTo>
                      <a:pt x="0" y="64"/>
                      <a:pt x="0" y="64"/>
                      <a:pt x="0" y="64"/>
                    </a:cubicBezTo>
                    <a:cubicBezTo>
                      <a:pt x="0" y="97"/>
                      <a:pt x="0" y="122"/>
                      <a:pt x="0" y="143"/>
                    </a:cubicBezTo>
                    <a:cubicBezTo>
                      <a:pt x="496" y="75"/>
                      <a:pt x="496" y="75"/>
                      <a:pt x="496" y="75"/>
                    </a:cubicBezTo>
                    <a:cubicBezTo>
                      <a:pt x="496" y="50"/>
                      <a:pt x="496" y="25"/>
                      <a:pt x="4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2" name="Group 11"/>
            <p:cNvGrpSpPr/>
            <p:nvPr/>
          </p:nvGrpSpPr>
          <p:grpSpPr>
            <a:xfrm>
              <a:off x="804638" y="2058727"/>
              <a:ext cx="280889" cy="280889"/>
              <a:chOff x="5089626" y="2194113"/>
              <a:chExt cx="708464" cy="708463"/>
            </a:xfrm>
            <a:solidFill>
              <a:schemeClr val="accent4"/>
            </a:solidFill>
          </p:grpSpPr>
          <p:sp>
            <p:nvSpPr>
              <p:cNvPr id="28" name="Freeform 27"/>
              <p:cNvSpPr>
                <a:spLocks/>
              </p:cNvSpPr>
              <p:nvPr/>
            </p:nvSpPr>
            <p:spPr bwMode="auto">
              <a:xfrm>
                <a:off x="5089626" y="2194113"/>
                <a:ext cx="332385" cy="365155"/>
              </a:xfrm>
              <a:custGeom>
                <a:avLst/>
                <a:gdLst>
                  <a:gd name="T0" fmla="*/ 89 w 90"/>
                  <a:gd name="T1" fmla="*/ 63 h 99"/>
                  <a:gd name="T2" fmla="*/ 25 w 90"/>
                  <a:gd name="T3" fmla="*/ 0 h 99"/>
                  <a:gd name="T4" fmla="*/ 0 w 90"/>
                  <a:gd name="T5" fmla="*/ 25 h 99"/>
                  <a:gd name="T6" fmla="*/ 63 w 90"/>
                  <a:gd name="T7" fmla="*/ 89 h 99"/>
                  <a:gd name="T8" fmla="*/ 71 w 90"/>
                  <a:gd name="T9" fmla="*/ 99 h 99"/>
                  <a:gd name="T10" fmla="*/ 90 w 90"/>
                  <a:gd name="T11" fmla="*/ 65 h 99"/>
                  <a:gd name="T12" fmla="*/ 89 w 90"/>
                  <a:gd name="T13" fmla="*/ 63 h 99"/>
                </a:gdLst>
                <a:ahLst/>
                <a:cxnLst>
                  <a:cxn ang="0">
                    <a:pos x="T0" y="T1"/>
                  </a:cxn>
                  <a:cxn ang="0">
                    <a:pos x="T2" y="T3"/>
                  </a:cxn>
                  <a:cxn ang="0">
                    <a:pos x="T4" y="T5"/>
                  </a:cxn>
                  <a:cxn ang="0">
                    <a:pos x="T6" y="T7"/>
                  </a:cxn>
                  <a:cxn ang="0">
                    <a:pos x="T8" y="T9"/>
                  </a:cxn>
                  <a:cxn ang="0">
                    <a:pos x="T10" y="T11"/>
                  </a:cxn>
                  <a:cxn ang="0">
                    <a:pos x="T12" y="T13"/>
                  </a:cxn>
                </a:cxnLst>
                <a:rect l="0" t="0" r="r" b="b"/>
                <a:pathLst>
                  <a:path w="90" h="99">
                    <a:moveTo>
                      <a:pt x="89" y="63"/>
                    </a:moveTo>
                    <a:cubicBezTo>
                      <a:pt x="25" y="0"/>
                      <a:pt x="25" y="0"/>
                      <a:pt x="25" y="0"/>
                    </a:cubicBezTo>
                    <a:cubicBezTo>
                      <a:pt x="0" y="25"/>
                      <a:pt x="0" y="25"/>
                      <a:pt x="0" y="25"/>
                    </a:cubicBezTo>
                    <a:cubicBezTo>
                      <a:pt x="63" y="89"/>
                      <a:pt x="63" y="89"/>
                      <a:pt x="63" y="89"/>
                    </a:cubicBezTo>
                    <a:cubicBezTo>
                      <a:pt x="66" y="92"/>
                      <a:pt x="69" y="96"/>
                      <a:pt x="71" y="99"/>
                    </a:cubicBezTo>
                    <a:cubicBezTo>
                      <a:pt x="74" y="87"/>
                      <a:pt x="81" y="75"/>
                      <a:pt x="90" y="65"/>
                    </a:cubicBezTo>
                    <a:cubicBezTo>
                      <a:pt x="90" y="64"/>
                      <a:pt x="89" y="64"/>
                      <a:pt x="8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392" algn="l" rtl="0" fontAlgn="base">
                  <a:spcBef>
                    <a:spcPct val="0"/>
                  </a:spcBef>
                  <a:spcAft>
                    <a:spcPct val="0"/>
                  </a:spcAft>
                  <a:defRPr kern="1200">
                    <a:solidFill>
                      <a:schemeClr val="tx1"/>
                    </a:solidFill>
                    <a:latin typeface="Arial" charset="0"/>
                    <a:ea typeface="+mn-ea"/>
                    <a:cs typeface="Arial" charset="0"/>
                  </a:defRPr>
                </a:lvl2pPr>
                <a:lvl3pPr marL="1218784" algn="l" rtl="0" fontAlgn="base">
                  <a:spcBef>
                    <a:spcPct val="0"/>
                  </a:spcBef>
                  <a:spcAft>
                    <a:spcPct val="0"/>
                  </a:spcAft>
                  <a:defRPr kern="1200">
                    <a:solidFill>
                      <a:schemeClr val="tx1"/>
                    </a:solidFill>
                    <a:latin typeface="Arial" charset="0"/>
                    <a:ea typeface="+mn-ea"/>
                    <a:cs typeface="Arial" charset="0"/>
                  </a:defRPr>
                </a:lvl3pPr>
                <a:lvl4pPr marL="1828176" algn="l" rtl="0" fontAlgn="base">
                  <a:spcBef>
                    <a:spcPct val="0"/>
                  </a:spcBef>
                  <a:spcAft>
                    <a:spcPct val="0"/>
                  </a:spcAft>
                  <a:defRPr kern="1200">
                    <a:solidFill>
                      <a:schemeClr val="tx1"/>
                    </a:solidFill>
                    <a:latin typeface="Arial" charset="0"/>
                    <a:ea typeface="+mn-ea"/>
                    <a:cs typeface="Arial" charset="0"/>
                  </a:defRPr>
                </a:lvl4pPr>
                <a:lvl5pPr marL="2437568" algn="l" rtl="0" fontAlgn="base">
                  <a:spcBef>
                    <a:spcPct val="0"/>
                  </a:spcBef>
                  <a:spcAft>
                    <a:spcPct val="0"/>
                  </a:spcAft>
                  <a:defRPr kern="1200">
                    <a:solidFill>
                      <a:schemeClr val="tx1"/>
                    </a:solidFill>
                    <a:latin typeface="Arial" charset="0"/>
                    <a:ea typeface="+mn-ea"/>
                    <a:cs typeface="Arial" charset="0"/>
                  </a:defRPr>
                </a:lvl5pPr>
                <a:lvl6pPr marL="3046957" algn="l" defTabSz="1218784" rtl="0" eaLnBrk="1" latinLnBrk="0" hangingPunct="1">
                  <a:defRPr kern="1200">
                    <a:solidFill>
                      <a:schemeClr val="tx1"/>
                    </a:solidFill>
                    <a:latin typeface="Arial" charset="0"/>
                    <a:ea typeface="+mn-ea"/>
                    <a:cs typeface="Arial" charset="0"/>
                  </a:defRPr>
                </a:lvl6pPr>
                <a:lvl7pPr marL="3656352" algn="l" defTabSz="1218784" rtl="0" eaLnBrk="1" latinLnBrk="0" hangingPunct="1">
                  <a:defRPr kern="1200">
                    <a:solidFill>
                      <a:schemeClr val="tx1"/>
                    </a:solidFill>
                    <a:latin typeface="Arial" charset="0"/>
                    <a:ea typeface="+mn-ea"/>
                    <a:cs typeface="Arial" charset="0"/>
                  </a:defRPr>
                </a:lvl7pPr>
                <a:lvl8pPr marL="4265741" algn="l" defTabSz="1218784" rtl="0" eaLnBrk="1" latinLnBrk="0" hangingPunct="1">
                  <a:defRPr kern="1200">
                    <a:solidFill>
                      <a:schemeClr val="tx1"/>
                    </a:solidFill>
                    <a:latin typeface="Arial" charset="0"/>
                    <a:ea typeface="+mn-ea"/>
                    <a:cs typeface="Arial" charset="0"/>
                  </a:defRPr>
                </a:lvl8pPr>
                <a:lvl9pPr marL="4875133" algn="l" defTabSz="1218784" rtl="0" eaLnBrk="1" latinLnBrk="0" hangingPunct="1">
                  <a:defRPr kern="1200">
                    <a:solidFill>
                      <a:schemeClr val="tx1"/>
                    </a:solidFill>
                    <a:latin typeface="Arial" charset="0"/>
                    <a:ea typeface="+mn-ea"/>
                    <a:cs typeface="Arial" charset="0"/>
                  </a:defRPr>
                </a:lvl9pPr>
              </a:lstStyle>
              <a:p>
                <a:pPr>
                  <a:defRPr/>
                </a:pPr>
                <a:endParaRPr lang="en-US" dirty="0"/>
              </a:p>
            </p:txBody>
          </p:sp>
          <p:sp>
            <p:nvSpPr>
              <p:cNvPr id="29" name="Freeform 28"/>
              <p:cNvSpPr>
                <a:spLocks/>
              </p:cNvSpPr>
              <p:nvPr/>
            </p:nvSpPr>
            <p:spPr bwMode="auto">
              <a:xfrm>
                <a:off x="5370515" y="2194113"/>
                <a:ext cx="427575" cy="708463"/>
              </a:xfrm>
              <a:custGeom>
                <a:avLst/>
                <a:gdLst>
                  <a:gd name="T0" fmla="*/ 51 w 116"/>
                  <a:gd name="T1" fmla="*/ 0 h 192"/>
                  <a:gd name="T2" fmla="*/ 71 w 116"/>
                  <a:gd name="T3" fmla="*/ 20 h 192"/>
                  <a:gd name="T4" fmla="*/ 27 w 116"/>
                  <a:gd name="T5" fmla="*/ 64 h 192"/>
                  <a:gd name="T6" fmla="*/ 0 w 116"/>
                  <a:gd name="T7" fmla="*/ 124 h 192"/>
                  <a:gd name="T8" fmla="*/ 0 w 116"/>
                  <a:gd name="T9" fmla="*/ 192 h 192"/>
                  <a:gd name="T10" fmla="*/ 40 w 116"/>
                  <a:gd name="T11" fmla="*/ 192 h 192"/>
                  <a:gd name="T12" fmla="*/ 40 w 116"/>
                  <a:gd name="T13" fmla="*/ 124 h 192"/>
                  <a:gd name="T14" fmla="*/ 53 w 116"/>
                  <a:gd name="T15" fmla="*/ 89 h 192"/>
                  <a:gd name="T16" fmla="*/ 96 w 116"/>
                  <a:gd name="T17" fmla="*/ 45 h 192"/>
                  <a:gd name="T18" fmla="*/ 116 w 116"/>
                  <a:gd name="T19" fmla="*/ 65 h 192"/>
                  <a:gd name="T20" fmla="*/ 116 w 116"/>
                  <a:gd name="T21" fmla="*/ 0 h 192"/>
                  <a:gd name="T22" fmla="*/ 51 w 116"/>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92">
                    <a:moveTo>
                      <a:pt x="51" y="0"/>
                    </a:moveTo>
                    <a:cubicBezTo>
                      <a:pt x="71" y="20"/>
                      <a:pt x="71" y="20"/>
                      <a:pt x="71" y="20"/>
                    </a:cubicBezTo>
                    <a:cubicBezTo>
                      <a:pt x="27" y="64"/>
                      <a:pt x="27" y="64"/>
                      <a:pt x="27" y="64"/>
                    </a:cubicBezTo>
                    <a:cubicBezTo>
                      <a:pt x="11" y="80"/>
                      <a:pt x="0" y="101"/>
                      <a:pt x="0" y="124"/>
                    </a:cubicBezTo>
                    <a:cubicBezTo>
                      <a:pt x="0" y="192"/>
                      <a:pt x="0" y="192"/>
                      <a:pt x="0" y="192"/>
                    </a:cubicBezTo>
                    <a:cubicBezTo>
                      <a:pt x="40" y="192"/>
                      <a:pt x="40" y="192"/>
                      <a:pt x="40" y="192"/>
                    </a:cubicBezTo>
                    <a:cubicBezTo>
                      <a:pt x="40" y="124"/>
                      <a:pt x="40" y="124"/>
                      <a:pt x="40" y="124"/>
                    </a:cubicBezTo>
                    <a:cubicBezTo>
                      <a:pt x="40" y="111"/>
                      <a:pt x="44" y="98"/>
                      <a:pt x="53" y="89"/>
                    </a:cubicBezTo>
                    <a:cubicBezTo>
                      <a:pt x="96" y="45"/>
                      <a:pt x="96" y="45"/>
                      <a:pt x="96" y="45"/>
                    </a:cubicBezTo>
                    <a:cubicBezTo>
                      <a:pt x="116" y="65"/>
                      <a:pt x="116" y="65"/>
                      <a:pt x="116" y="65"/>
                    </a:cubicBezTo>
                    <a:cubicBezTo>
                      <a:pt x="116" y="0"/>
                      <a:pt x="116" y="0"/>
                      <a:pt x="116" y="0"/>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392" algn="l" rtl="0" fontAlgn="base">
                  <a:spcBef>
                    <a:spcPct val="0"/>
                  </a:spcBef>
                  <a:spcAft>
                    <a:spcPct val="0"/>
                  </a:spcAft>
                  <a:defRPr kern="1200">
                    <a:solidFill>
                      <a:schemeClr val="tx1"/>
                    </a:solidFill>
                    <a:latin typeface="Arial" charset="0"/>
                    <a:ea typeface="+mn-ea"/>
                    <a:cs typeface="Arial" charset="0"/>
                  </a:defRPr>
                </a:lvl2pPr>
                <a:lvl3pPr marL="1218784" algn="l" rtl="0" fontAlgn="base">
                  <a:spcBef>
                    <a:spcPct val="0"/>
                  </a:spcBef>
                  <a:spcAft>
                    <a:spcPct val="0"/>
                  </a:spcAft>
                  <a:defRPr kern="1200">
                    <a:solidFill>
                      <a:schemeClr val="tx1"/>
                    </a:solidFill>
                    <a:latin typeface="Arial" charset="0"/>
                    <a:ea typeface="+mn-ea"/>
                    <a:cs typeface="Arial" charset="0"/>
                  </a:defRPr>
                </a:lvl3pPr>
                <a:lvl4pPr marL="1828176" algn="l" rtl="0" fontAlgn="base">
                  <a:spcBef>
                    <a:spcPct val="0"/>
                  </a:spcBef>
                  <a:spcAft>
                    <a:spcPct val="0"/>
                  </a:spcAft>
                  <a:defRPr kern="1200">
                    <a:solidFill>
                      <a:schemeClr val="tx1"/>
                    </a:solidFill>
                    <a:latin typeface="Arial" charset="0"/>
                    <a:ea typeface="+mn-ea"/>
                    <a:cs typeface="Arial" charset="0"/>
                  </a:defRPr>
                </a:lvl4pPr>
                <a:lvl5pPr marL="2437568" algn="l" rtl="0" fontAlgn="base">
                  <a:spcBef>
                    <a:spcPct val="0"/>
                  </a:spcBef>
                  <a:spcAft>
                    <a:spcPct val="0"/>
                  </a:spcAft>
                  <a:defRPr kern="1200">
                    <a:solidFill>
                      <a:schemeClr val="tx1"/>
                    </a:solidFill>
                    <a:latin typeface="Arial" charset="0"/>
                    <a:ea typeface="+mn-ea"/>
                    <a:cs typeface="Arial" charset="0"/>
                  </a:defRPr>
                </a:lvl5pPr>
                <a:lvl6pPr marL="3046957" algn="l" defTabSz="1218784" rtl="0" eaLnBrk="1" latinLnBrk="0" hangingPunct="1">
                  <a:defRPr kern="1200">
                    <a:solidFill>
                      <a:schemeClr val="tx1"/>
                    </a:solidFill>
                    <a:latin typeface="Arial" charset="0"/>
                    <a:ea typeface="+mn-ea"/>
                    <a:cs typeface="Arial" charset="0"/>
                  </a:defRPr>
                </a:lvl6pPr>
                <a:lvl7pPr marL="3656352" algn="l" defTabSz="1218784" rtl="0" eaLnBrk="1" latinLnBrk="0" hangingPunct="1">
                  <a:defRPr kern="1200">
                    <a:solidFill>
                      <a:schemeClr val="tx1"/>
                    </a:solidFill>
                    <a:latin typeface="Arial" charset="0"/>
                    <a:ea typeface="+mn-ea"/>
                    <a:cs typeface="Arial" charset="0"/>
                  </a:defRPr>
                </a:lvl7pPr>
                <a:lvl8pPr marL="4265741" algn="l" defTabSz="1218784" rtl="0" eaLnBrk="1" latinLnBrk="0" hangingPunct="1">
                  <a:defRPr kern="1200">
                    <a:solidFill>
                      <a:schemeClr val="tx1"/>
                    </a:solidFill>
                    <a:latin typeface="Arial" charset="0"/>
                    <a:ea typeface="+mn-ea"/>
                    <a:cs typeface="Arial" charset="0"/>
                  </a:defRPr>
                </a:lvl8pPr>
                <a:lvl9pPr marL="4875133" algn="l" defTabSz="1218784" rtl="0" eaLnBrk="1" latinLnBrk="0" hangingPunct="1">
                  <a:defRPr kern="1200">
                    <a:solidFill>
                      <a:schemeClr val="tx1"/>
                    </a:solidFill>
                    <a:latin typeface="Arial" charset="0"/>
                    <a:ea typeface="+mn-ea"/>
                    <a:cs typeface="Arial" charset="0"/>
                  </a:defRPr>
                </a:lvl9pPr>
              </a:lstStyle>
              <a:p>
                <a:pPr>
                  <a:defRPr/>
                </a:pPr>
                <a:endParaRPr lang="en-US" dirty="0"/>
              </a:p>
            </p:txBody>
          </p:sp>
        </p:grpSp>
      </p:grpSp>
    </p:spTree>
    <p:extLst>
      <p:ext uri="{BB962C8B-B14F-4D97-AF65-F5344CB8AC3E}">
        <p14:creationId xmlns:p14="http://schemas.microsoft.com/office/powerpoint/2010/main" val="3300403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Sections</a:t>
            </a:r>
            <a:endParaRPr lang="en-GB" dirty="0"/>
          </a:p>
        </p:txBody>
      </p:sp>
      <p:sp>
        <p:nvSpPr>
          <p:cNvPr id="3" name="Content Placeholder 2"/>
          <p:cNvSpPr>
            <a:spLocks noGrp="1"/>
          </p:cNvSpPr>
          <p:nvPr>
            <p:ph sz="quarter" idx="11"/>
          </p:nvPr>
        </p:nvSpPr>
        <p:spPr>
          <a:xfrm>
            <a:off x="455613" y="1576800"/>
            <a:ext cx="8231187" cy="4757325"/>
          </a:xfrm>
        </p:spPr>
        <p:txBody>
          <a:bodyPr vert="horz" lIns="0" tIns="45720" rIns="0" bIns="0" numCol="2" rtlCol="0">
            <a:noAutofit/>
          </a:bodyPr>
          <a:lstStyle/>
          <a:p>
            <a:pPr marL="266700" indent="-177800">
              <a:spcBef>
                <a:spcPts val="1200"/>
              </a:spcBef>
            </a:pPr>
            <a:r>
              <a:rPr lang="en-GB" sz="1800" dirty="0"/>
              <a:t>Introduction to Automating Infrastructure</a:t>
            </a:r>
          </a:p>
          <a:p>
            <a:pPr marL="266700" indent="-177800">
              <a:spcBef>
                <a:spcPts val="1200"/>
              </a:spcBef>
            </a:pPr>
            <a:r>
              <a:rPr lang="en-GB" sz="1800" dirty="0"/>
              <a:t>Benefits of using </a:t>
            </a:r>
            <a:r>
              <a:rPr lang="en-GB" sz="1800" dirty="0" smtClean="0"/>
              <a:t>Infrastructure</a:t>
            </a:r>
            <a:br>
              <a:rPr lang="en-GB" sz="1800" dirty="0" smtClean="0"/>
            </a:br>
            <a:r>
              <a:rPr lang="en-GB" sz="1800" dirty="0" smtClean="0"/>
              <a:t>as </a:t>
            </a:r>
            <a:r>
              <a:rPr lang="en-GB" sz="1800" dirty="0"/>
              <a:t>Code</a:t>
            </a:r>
          </a:p>
          <a:p>
            <a:pPr marL="266700" indent="-177800">
              <a:spcBef>
                <a:spcPts val="1200"/>
              </a:spcBef>
            </a:pPr>
            <a:r>
              <a:rPr lang="en-GB" sz="1800" dirty="0"/>
              <a:t>How Infrastructure as code </a:t>
            </a:r>
            <a:r>
              <a:rPr lang="en-GB" sz="1800" dirty="0" smtClean="0"/>
              <a:t>fits</a:t>
            </a:r>
            <a:br>
              <a:rPr lang="en-GB" sz="1800" dirty="0" smtClean="0"/>
            </a:br>
            <a:r>
              <a:rPr lang="en-GB" sz="1800" dirty="0" smtClean="0"/>
              <a:t>into </a:t>
            </a:r>
            <a:r>
              <a:rPr lang="en-GB" sz="1800" dirty="0"/>
              <a:t>DevOps</a:t>
            </a:r>
          </a:p>
          <a:p>
            <a:pPr marL="266700" indent="-177800">
              <a:spcBef>
                <a:spcPts val="1200"/>
              </a:spcBef>
            </a:pPr>
            <a:r>
              <a:rPr lang="en-GB" sz="1800" dirty="0"/>
              <a:t>Introduction to Convergent Configuration </a:t>
            </a:r>
            <a:r>
              <a:rPr lang="en-GB" sz="1800" dirty="0" smtClean="0"/>
              <a:t>Management tools </a:t>
            </a:r>
            <a:r>
              <a:rPr lang="en-GB" sz="1800" dirty="0"/>
              <a:t>(pros and cons</a:t>
            </a:r>
            <a:r>
              <a:rPr lang="en-GB" sz="1800" dirty="0" smtClean="0"/>
              <a:t>)</a:t>
            </a:r>
          </a:p>
          <a:p>
            <a:pPr marL="266700" indent="-177800">
              <a:spcBef>
                <a:spcPts val="1200"/>
              </a:spcBef>
            </a:pPr>
            <a:endParaRPr lang="en-GB" sz="1800" dirty="0"/>
          </a:p>
          <a:p>
            <a:pPr marL="266700" indent="-177800">
              <a:spcBef>
                <a:spcPts val="1200"/>
              </a:spcBef>
            </a:pPr>
            <a:endParaRPr lang="en-GB" sz="1800" dirty="0" smtClean="0"/>
          </a:p>
          <a:p>
            <a:pPr marL="266700" indent="-177800">
              <a:spcBef>
                <a:spcPts val="1200"/>
              </a:spcBef>
            </a:pPr>
            <a:endParaRPr lang="en-GB" sz="1800" dirty="0"/>
          </a:p>
          <a:p>
            <a:pPr marL="266700" indent="-177800">
              <a:spcBef>
                <a:spcPts val="1200"/>
              </a:spcBef>
            </a:pPr>
            <a:endParaRPr lang="en-GB" sz="1800" dirty="0"/>
          </a:p>
          <a:p>
            <a:pPr marL="266700" indent="-177800">
              <a:spcBef>
                <a:spcPts val="1200"/>
              </a:spcBef>
              <a:spcAft>
                <a:spcPts val="600"/>
              </a:spcAft>
            </a:pPr>
            <a:r>
              <a:rPr lang="en-GB" sz="1800" dirty="0" smtClean="0"/>
              <a:t>The </a:t>
            </a:r>
            <a:r>
              <a:rPr lang="en-GB" sz="1800" dirty="0"/>
              <a:t>most popular tools and a comparison of them</a:t>
            </a:r>
          </a:p>
          <a:p>
            <a:pPr marL="542925" lvl="1" indent="-276225">
              <a:spcBef>
                <a:spcPts val="0"/>
              </a:spcBef>
              <a:spcAft>
                <a:spcPts val="300"/>
              </a:spcAft>
            </a:pPr>
            <a:r>
              <a:rPr lang="en-GB" dirty="0"/>
              <a:t>Introduction to Chef</a:t>
            </a:r>
          </a:p>
          <a:p>
            <a:pPr marL="542925" lvl="1" indent="-276225">
              <a:spcBef>
                <a:spcPts val="0"/>
              </a:spcBef>
              <a:spcAft>
                <a:spcPts val="300"/>
              </a:spcAft>
            </a:pPr>
            <a:r>
              <a:rPr lang="en-GB" dirty="0"/>
              <a:t>Chef Architecture</a:t>
            </a:r>
          </a:p>
          <a:p>
            <a:pPr marL="542925" lvl="1" indent="-276225">
              <a:spcBef>
                <a:spcPts val="0"/>
              </a:spcBef>
              <a:spcAft>
                <a:spcPts val="300"/>
              </a:spcAft>
            </a:pPr>
            <a:r>
              <a:rPr lang="en-GB" dirty="0"/>
              <a:t>Key concepts in Chef</a:t>
            </a:r>
          </a:p>
          <a:p>
            <a:pPr marL="542925" lvl="1" indent="-276225">
              <a:spcBef>
                <a:spcPts val="0"/>
              </a:spcBef>
              <a:spcAft>
                <a:spcPts val="300"/>
              </a:spcAft>
            </a:pPr>
            <a:r>
              <a:rPr lang="en-GB" dirty="0"/>
              <a:t>Convergent infrastructure in practice (bootstrapping and rolling out changes)</a:t>
            </a:r>
          </a:p>
          <a:p>
            <a:pPr marL="266700" indent="-177800">
              <a:spcBef>
                <a:spcPts val="1200"/>
              </a:spcBef>
            </a:pPr>
            <a:r>
              <a:rPr lang="en-GB" sz="1800" dirty="0" smtClean="0"/>
              <a:t>Lab </a:t>
            </a:r>
            <a:r>
              <a:rPr lang="en-GB" sz="1800" dirty="0"/>
              <a:t>- Implement Chef pipeline to deploy an application</a:t>
            </a:r>
          </a:p>
          <a:p>
            <a:pPr marL="266700" indent="-177800">
              <a:spcBef>
                <a:spcPts val="1200"/>
              </a:spcBef>
            </a:pPr>
            <a:r>
              <a:rPr lang="en-GB" sz="1800" dirty="0"/>
              <a:t>Review of Lab Exercise</a:t>
            </a:r>
          </a:p>
          <a:p>
            <a:pPr marL="266700" indent="-177800">
              <a:spcBef>
                <a:spcPts val="1200"/>
              </a:spcBef>
            </a:pPr>
            <a:r>
              <a:rPr lang="en-GB" sz="1800" dirty="0"/>
              <a:t>Discussion and Observation</a:t>
            </a:r>
          </a:p>
          <a:p>
            <a:pPr marL="266700" indent="-177800">
              <a:spcBef>
                <a:spcPts val="1200"/>
              </a:spcBef>
            </a:pPr>
            <a:r>
              <a:rPr lang="en-GB" sz="1800" dirty="0"/>
              <a:t>Review</a:t>
            </a:r>
          </a:p>
        </p:txBody>
      </p:sp>
      <p:sp>
        <p:nvSpPr>
          <p:cNvPr id="4" name="Title 3"/>
          <p:cNvSpPr>
            <a:spLocks noGrp="1"/>
          </p:cNvSpPr>
          <p:nvPr>
            <p:ph type="title"/>
          </p:nvPr>
        </p:nvSpPr>
        <p:spPr/>
        <p:txBody>
          <a:bodyPr/>
          <a:lstStyle/>
          <a:p>
            <a:r>
              <a:rPr lang="en-CA" smtClean="0"/>
              <a:t>Content</a:t>
            </a:r>
            <a:endParaRPr lang="en-GB" dirty="0"/>
          </a:p>
        </p:txBody>
      </p:sp>
      <p:sp>
        <p:nvSpPr>
          <p:cNvPr id="8" name="Oval 7"/>
          <p:cNvSpPr/>
          <p:nvPr/>
        </p:nvSpPr>
        <p:spPr>
          <a:xfrm>
            <a:off x="467691" y="167984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7691" y="238596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7691" y="309208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67691" y="379820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355976" y="1749535"/>
            <a:ext cx="0" cy="4091330"/>
          </a:xfrm>
          <a:prstGeom prst="line">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90111" y="167984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90111" y="379820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590111" y="452972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590111" y="495644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590111" y="538316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17"/>
          <p:cNvSpPr>
            <a:spLocks noGrp="1"/>
          </p:cNvSpPr>
          <p:nvPr>
            <p:ph type="ftr" sz="quarter" idx="12"/>
          </p:nvPr>
        </p:nvSpPr>
        <p:spPr/>
        <p:txBody>
          <a:bodyPr/>
          <a:lstStyle/>
          <a:p>
            <a:r>
              <a:rPr lang="en-US" smtClean="0"/>
              <a:t>Copyright © 2016 Accenture  All rights reserved.</a:t>
            </a:r>
            <a:endParaRPr lang="en-AU" dirty="0"/>
          </a:p>
        </p:txBody>
      </p:sp>
      <p:sp>
        <p:nvSpPr>
          <p:cNvPr id="19" name="Slide Number Placeholder 18"/>
          <p:cNvSpPr>
            <a:spLocks noGrp="1"/>
          </p:cNvSpPr>
          <p:nvPr>
            <p:ph type="sldNum" sz="quarter" idx="13"/>
          </p:nvPr>
        </p:nvSpPr>
        <p:spPr/>
        <p:txBody>
          <a:bodyPr/>
          <a:lstStyle/>
          <a:p>
            <a:pPr>
              <a:defRPr/>
            </a:pPr>
            <a:r>
              <a:rPr lang="en-US" smtClean="0"/>
              <a:t>Page </a:t>
            </a:r>
            <a:fld id="{90CBDC3A-D49F-4631-A8C7-55D59B33E5FA}" type="slidenum">
              <a:rPr lang="en-US" smtClean="0"/>
              <a:pPr>
                <a:defRPr/>
              </a:pPr>
              <a:t>2</a:t>
            </a:fld>
            <a:endParaRPr lang="en-US" dirty="0"/>
          </a:p>
        </p:txBody>
      </p:sp>
    </p:spTree>
    <p:extLst>
      <p:ext uri="{BB962C8B-B14F-4D97-AF65-F5344CB8AC3E}">
        <p14:creationId xmlns:p14="http://schemas.microsoft.com/office/powerpoint/2010/main" val="37984414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r>
              <a:rPr lang="en-US" smtClean="0"/>
              <a:t>Page </a:t>
            </a:r>
            <a:fld id="{90CBDC3A-D49F-4631-A8C7-55D59B33E5FA}" type="slidenum">
              <a:rPr lang="en-US" smtClean="0"/>
              <a:pPr>
                <a:defRPr/>
              </a:pPr>
              <a:t>20</a:t>
            </a:fld>
            <a:endParaRPr lang="en-US" dirty="0"/>
          </a:p>
        </p:txBody>
      </p:sp>
      <p:sp>
        <p:nvSpPr>
          <p:cNvPr id="4" name="Title 3"/>
          <p:cNvSpPr>
            <a:spLocks noGrp="1"/>
          </p:cNvSpPr>
          <p:nvPr>
            <p:ph type="title"/>
          </p:nvPr>
        </p:nvSpPr>
        <p:spPr/>
        <p:txBody>
          <a:bodyPr/>
          <a:lstStyle/>
          <a:p>
            <a:r>
              <a:rPr lang="en-GB" dirty="0" smtClean="0">
                <a:solidFill>
                  <a:schemeClr val="bg1"/>
                </a:solidFill>
              </a:rPr>
              <a:t>Concepts of Infrastructure Automation: Snowflakes</a:t>
            </a:r>
            <a:endParaRPr lang="en-GB" dirty="0">
              <a:solidFill>
                <a:schemeClr val="bg1"/>
              </a:solidFill>
            </a:endParaRPr>
          </a:p>
        </p:txBody>
      </p:sp>
      <p:sp>
        <p:nvSpPr>
          <p:cNvPr id="2" name="Text Placeholder 1"/>
          <p:cNvSpPr>
            <a:spLocks noGrp="1"/>
          </p:cNvSpPr>
          <p:nvPr>
            <p:ph type="body" sz="quarter" idx="10"/>
          </p:nvPr>
        </p:nvSpPr>
        <p:spPr/>
        <p:txBody>
          <a:bodyPr/>
          <a:lstStyle/>
          <a:p>
            <a:r>
              <a:rPr lang="en-GB" dirty="0" smtClean="0"/>
              <a:t>What we are trying to create</a:t>
            </a:r>
            <a:endParaRPr lang="en-GB" dirty="0"/>
          </a:p>
        </p:txBody>
      </p:sp>
      <p:sp>
        <p:nvSpPr>
          <p:cNvPr id="6" name="Footer Placeholder 5"/>
          <p:cNvSpPr>
            <a:spLocks noGrp="1"/>
          </p:cNvSpPr>
          <p:nvPr>
            <p:ph type="ftr" sz="quarter" idx="13"/>
          </p:nvPr>
        </p:nvSpPr>
        <p:spPr/>
        <p:txBody>
          <a:bodyPr/>
          <a:lstStyle/>
          <a:p>
            <a:r>
              <a:rPr lang="en-US" smtClean="0"/>
              <a:t>Copyright © 2016 Accenture  All rights reserved.</a:t>
            </a:r>
            <a:endParaRPr lang="en-AU" dirty="0"/>
          </a:p>
        </p:txBody>
      </p:sp>
      <p:sp>
        <p:nvSpPr>
          <p:cNvPr id="2051" name="Freeform 6"/>
          <p:cNvSpPr>
            <a:spLocks noEditPoints="1"/>
          </p:cNvSpPr>
          <p:nvPr/>
        </p:nvSpPr>
        <p:spPr bwMode="auto">
          <a:xfrm>
            <a:off x="7465687" y="1448049"/>
            <a:ext cx="588962" cy="588963"/>
          </a:xfrm>
          <a:custGeom>
            <a:avLst/>
            <a:gdLst>
              <a:gd name="T0" fmla="*/ 25 w 157"/>
              <a:gd name="T1" fmla="*/ 98 h 157"/>
              <a:gd name="T2" fmla="*/ 50 w 157"/>
              <a:gd name="T3" fmla="*/ 105 h 157"/>
              <a:gd name="T4" fmla="*/ 23 w 157"/>
              <a:gd name="T5" fmla="*/ 134 h 157"/>
              <a:gd name="T6" fmla="*/ 52 w 157"/>
              <a:gd name="T7" fmla="*/ 108 h 157"/>
              <a:gd name="T8" fmla="*/ 57 w 157"/>
              <a:gd name="T9" fmla="*/ 132 h 157"/>
              <a:gd name="T10" fmla="*/ 77 w 157"/>
              <a:gd name="T11" fmla="*/ 121 h 157"/>
              <a:gd name="T12" fmla="*/ 80 w 157"/>
              <a:gd name="T13" fmla="*/ 129 h 157"/>
              <a:gd name="T14" fmla="*/ 91 w 157"/>
              <a:gd name="T15" fmla="*/ 124 h 157"/>
              <a:gd name="T16" fmla="*/ 101 w 157"/>
              <a:gd name="T17" fmla="*/ 130 h 157"/>
              <a:gd name="T18" fmla="*/ 107 w 157"/>
              <a:gd name="T19" fmla="*/ 134 h 157"/>
              <a:gd name="T20" fmla="*/ 133 w 157"/>
              <a:gd name="T21" fmla="*/ 108 h 157"/>
              <a:gd name="T22" fmla="*/ 130 w 157"/>
              <a:gd name="T23" fmla="*/ 102 h 157"/>
              <a:gd name="T24" fmla="*/ 117 w 157"/>
              <a:gd name="T25" fmla="*/ 80 h 157"/>
              <a:gd name="T26" fmla="*/ 157 w 157"/>
              <a:gd name="T27" fmla="*/ 78 h 157"/>
              <a:gd name="T28" fmla="*/ 117 w 157"/>
              <a:gd name="T29" fmla="*/ 77 h 157"/>
              <a:gd name="T30" fmla="*/ 130 w 157"/>
              <a:gd name="T31" fmla="*/ 55 h 157"/>
              <a:gd name="T32" fmla="*/ 133 w 157"/>
              <a:gd name="T33" fmla="*/ 49 h 157"/>
              <a:gd name="T34" fmla="*/ 107 w 157"/>
              <a:gd name="T35" fmla="*/ 23 h 157"/>
              <a:gd name="T36" fmla="*/ 102 w 157"/>
              <a:gd name="T37" fmla="*/ 26 h 157"/>
              <a:gd name="T38" fmla="*/ 79 w 157"/>
              <a:gd name="T39" fmla="*/ 39 h 157"/>
              <a:gd name="T40" fmla="*/ 78 w 157"/>
              <a:gd name="T41" fmla="*/ 0 h 157"/>
              <a:gd name="T42" fmla="*/ 76 w 157"/>
              <a:gd name="T43" fmla="*/ 39 h 157"/>
              <a:gd name="T44" fmla="*/ 55 w 157"/>
              <a:gd name="T45" fmla="*/ 26 h 157"/>
              <a:gd name="T46" fmla="*/ 49 w 157"/>
              <a:gd name="T47" fmla="*/ 23 h 157"/>
              <a:gd name="T48" fmla="*/ 23 w 157"/>
              <a:gd name="T49" fmla="*/ 49 h 157"/>
              <a:gd name="T50" fmla="*/ 27 w 157"/>
              <a:gd name="T51" fmla="*/ 55 h 157"/>
              <a:gd name="T52" fmla="*/ 39 w 157"/>
              <a:gd name="T53" fmla="*/ 77 h 157"/>
              <a:gd name="T54" fmla="*/ 0 w 157"/>
              <a:gd name="T55" fmla="*/ 79 h 157"/>
              <a:gd name="T56" fmla="*/ 108 w 157"/>
              <a:gd name="T57" fmla="*/ 76 h 157"/>
              <a:gd name="T58" fmla="*/ 98 w 157"/>
              <a:gd name="T59" fmla="*/ 70 h 157"/>
              <a:gd name="T60" fmla="*/ 92 w 157"/>
              <a:gd name="T61" fmla="*/ 68 h 157"/>
              <a:gd name="T62" fmla="*/ 108 w 157"/>
              <a:gd name="T63" fmla="*/ 76 h 157"/>
              <a:gd name="T64" fmla="*/ 81 w 157"/>
              <a:gd name="T65" fmla="*/ 84 h 157"/>
              <a:gd name="T66" fmla="*/ 97 w 157"/>
              <a:gd name="T67" fmla="*/ 86 h 157"/>
              <a:gd name="T68" fmla="*/ 97 w 157"/>
              <a:gd name="T69" fmla="*/ 70 h 157"/>
              <a:gd name="T70" fmla="*/ 81 w 157"/>
              <a:gd name="T71" fmla="*/ 73 h 157"/>
              <a:gd name="T72" fmla="*/ 81 w 157"/>
              <a:gd name="T73" fmla="*/ 73 h 157"/>
              <a:gd name="T74" fmla="*/ 99 w 157"/>
              <a:gd name="T75" fmla="*/ 87 h 157"/>
              <a:gd name="T76" fmla="*/ 95 w 157"/>
              <a:gd name="T77" fmla="*/ 81 h 157"/>
              <a:gd name="T78" fmla="*/ 101 w 157"/>
              <a:gd name="T79" fmla="*/ 98 h 157"/>
              <a:gd name="T80" fmla="*/ 81 w 157"/>
              <a:gd name="T81" fmla="*/ 96 h 157"/>
              <a:gd name="T82" fmla="*/ 87 w 157"/>
              <a:gd name="T83" fmla="*/ 98 h 157"/>
              <a:gd name="T84" fmla="*/ 98 w 157"/>
              <a:gd name="T85" fmla="*/ 101 h 157"/>
              <a:gd name="T86" fmla="*/ 98 w 157"/>
              <a:gd name="T87" fmla="*/ 31 h 157"/>
              <a:gd name="T88" fmla="*/ 87 w 157"/>
              <a:gd name="T89" fmla="*/ 58 h 157"/>
              <a:gd name="T90" fmla="*/ 80 w 157"/>
              <a:gd name="T91" fmla="*/ 49 h 157"/>
              <a:gd name="T92" fmla="*/ 58 w 157"/>
              <a:gd name="T93" fmla="*/ 71 h 157"/>
              <a:gd name="T94" fmla="*/ 31 w 157"/>
              <a:gd name="T95" fmla="*/ 59 h 157"/>
              <a:gd name="T96" fmla="*/ 59 w 157"/>
              <a:gd name="T97" fmla="*/ 87 h 157"/>
              <a:gd name="T98" fmla="*/ 76 w 157"/>
              <a:gd name="T99" fmla="*/ 84 h 157"/>
              <a:gd name="T100" fmla="*/ 76 w 157"/>
              <a:gd name="T101" fmla="*/ 84 h 157"/>
              <a:gd name="T102" fmla="*/ 76 w 157"/>
              <a:gd name="T103" fmla="*/ 73 h 157"/>
              <a:gd name="T104" fmla="*/ 67 w 157"/>
              <a:gd name="T105" fmla="*/ 70 h 157"/>
              <a:gd name="T106" fmla="*/ 76 w 157"/>
              <a:gd name="T107" fmla="*/ 57 h 157"/>
              <a:gd name="T108" fmla="*/ 69 w 157"/>
              <a:gd name="T109" fmla="*/ 59 h 157"/>
              <a:gd name="T110" fmla="*/ 59 w 157"/>
              <a:gd name="T111" fmla="*/ 31 h 157"/>
              <a:gd name="T112" fmla="*/ 68 w 157"/>
              <a:gd name="T113" fmla="*/ 92 h 157"/>
              <a:gd name="T114" fmla="*/ 76 w 157"/>
              <a:gd name="T115" fmla="*/ 96 h 157"/>
              <a:gd name="T116" fmla="*/ 59 w 157"/>
              <a:gd name="T117" fmla="*/ 101 h 157"/>
              <a:gd name="T118" fmla="*/ 58 w 157"/>
              <a:gd name="T119" fmla="*/ 87 h 157"/>
              <a:gd name="T120" fmla="*/ 58 w 157"/>
              <a:gd name="T121" fmla="*/ 87 h 157"/>
              <a:gd name="T122" fmla="*/ 55 w 157"/>
              <a:gd name="T123"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 h="157">
                <a:moveTo>
                  <a:pt x="35" y="80"/>
                </a:moveTo>
                <a:cubicBezTo>
                  <a:pt x="39" y="80"/>
                  <a:pt x="39" y="80"/>
                  <a:pt x="39" y="80"/>
                </a:cubicBezTo>
                <a:cubicBezTo>
                  <a:pt x="34" y="90"/>
                  <a:pt x="34" y="90"/>
                  <a:pt x="34" y="90"/>
                </a:cubicBezTo>
                <a:cubicBezTo>
                  <a:pt x="25" y="98"/>
                  <a:pt x="25" y="98"/>
                  <a:pt x="25" y="98"/>
                </a:cubicBezTo>
                <a:cubicBezTo>
                  <a:pt x="25" y="99"/>
                  <a:pt x="25" y="100"/>
                  <a:pt x="25" y="100"/>
                </a:cubicBezTo>
                <a:cubicBezTo>
                  <a:pt x="25" y="101"/>
                  <a:pt x="26" y="102"/>
                  <a:pt x="26" y="102"/>
                </a:cubicBezTo>
                <a:cubicBezTo>
                  <a:pt x="36" y="102"/>
                  <a:pt x="36" y="102"/>
                  <a:pt x="36" y="102"/>
                </a:cubicBezTo>
                <a:cubicBezTo>
                  <a:pt x="50" y="105"/>
                  <a:pt x="50" y="105"/>
                  <a:pt x="50" y="105"/>
                </a:cubicBezTo>
                <a:cubicBezTo>
                  <a:pt x="47" y="108"/>
                  <a:pt x="47" y="108"/>
                  <a:pt x="47" y="108"/>
                </a:cubicBezTo>
                <a:cubicBezTo>
                  <a:pt x="23" y="108"/>
                  <a:pt x="23" y="108"/>
                  <a:pt x="23" y="108"/>
                </a:cubicBezTo>
                <a:cubicBezTo>
                  <a:pt x="42" y="113"/>
                  <a:pt x="42" y="113"/>
                  <a:pt x="42" y="113"/>
                </a:cubicBezTo>
                <a:cubicBezTo>
                  <a:pt x="23" y="134"/>
                  <a:pt x="23" y="134"/>
                  <a:pt x="23" y="134"/>
                </a:cubicBezTo>
                <a:cubicBezTo>
                  <a:pt x="44" y="115"/>
                  <a:pt x="44" y="115"/>
                  <a:pt x="44" y="115"/>
                </a:cubicBezTo>
                <a:cubicBezTo>
                  <a:pt x="49" y="134"/>
                  <a:pt x="49" y="134"/>
                  <a:pt x="49" y="134"/>
                </a:cubicBezTo>
                <a:cubicBezTo>
                  <a:pt x="49" y="110"/>
                  <a:pt x="49" y="110"/>
                  <a:pt x="49" y="110"/>
                </a:cubicBezTo>
                <a:cubicBezTo>
                  <a:pt x="52" y="108"/>
                  <a:pt x="52" y="108"/>
                  <a:pt x="52" y="108"/>
                </a:cubicBezTo>
                <a:cubicBezTo>
                  <a:pt x="55" y="119"/>
                  <a:pt x="55" y="119"/>
                  <a:pt x="55" y="119"/>
                </a:cubicBezTo>
                <a:cubicBezTo>
                  <a:pt x="55" y="130"/>
                  <a:pt x="55" y="130"/>
                  <a:pt x="55" y="130"/>
                </a:cubicBezTo>
                <a:cubicBezTo>
                  <a:pt x="55" y="131"/>
                  <a:pt x="55" y="131"/>
                  <a:pt x="56" y="132"/>
                </a:cubicBezTo>
                <a:cubicBezTo>
                  <a:pt x="56" y="132"/>
                  <a:pt x="57" y="132"/>
                  <a:pt x="57" y="132"/>
                </a:cubicBezTo>
                <a:cubicBezTo>
                  <a:pt x="57" y="132"/>
                  <a:pt x="58" y="132"/>
                  <a:pt x="58" y="131"/>
                </a:cubicBezTo>
                <a:cubicBezTo>
                  <a:pt x="65" y="124"/>
                  <a:pt x="65" y="124"/>
                  <a:pt x="65" y="124"/>
                </a:cubicBezTo>
                <a:cubicBezTo>
                  <a:pt x="77" y="118"/>
                  <a:pt x="77" y="118"/>
                  <a:pt x="77" y="118"/>
                </a:cubicBezTo>
                <a:cubicBezTo>
                  <a:pt x="77" y="121"/>
                  <a:pt x="77" y="121"/>
                  <a:pt x="77" y="121"/>
                </a:cubicBezTo>
                <a:cubicBezTo>
                  <a:pt x="60" y="138"/>
                  <a:pt x="60" y="138"/>
                  <a:pt x="60" y="138"/>
                </a:cubicBezTo>
                <a:cubicBezTo>
                  <a:pt x="77" y="128"/>
                  <a:pt x="77" y="128"/>
                  <a:pt x="77" y="128"/>
                </a:cubicBezTo>
                <a:cubicBezTo>
                  <a:pt x="78" y="157"/>
                  <a:pt x="78" y="157"/>
                  <a:pt x="78" y="157"/>
                </a:cubicBezTo>
                <a:cubicBezTo>
                  <a:pt x="80" y="129"/>
                  <a:pt x="80" y="129"/>
                  <a:pt x="80" y="129"/>
                </a:cubicBezTo>
                <a:cubicBezTo>
                  <a:pt x="97" y="138"/>
                  <a:pt x="97" y="138"/>
                  <a:pt x="97" y="138"/>
                </a:cubicBezTo>
                <a:cubicBezTo>
                  <a:pt x="80" y="122"/>
                  <a:pt x="80" y="122"/>
                  <a:pt x="80" y="122"/>
                </a:cubicBezTo>
                <a:cubicBezTo>
                  <a:pt x="80" y="118"/>
                  <a:pt x="80" y="118"/>
                  <a:pt x="80" y="118"/>
                </a:cubicBezTo>
                <a:cubicBezTo>
                  <a:pt x="91" y="124"/>
                  <a:pt x="91" y="124"/>
                  <a:pt x="91" y="124"/>
                </a:cubicBezTo>
                <a:cubicBezTo>
                  <a:pt x="98" y="131"/>
                  <a:pt x="98" y="131"/>
                  <a:pt x="98" y="131"/>
                </a:cubicBezTo>
                <a:cubicBezTo>
                  <a:pt x="98" y="132"/>
                  <a:pt x="99" y="132"/>
                  <a:pt x="99" y="132"/>
                </a:cubicBezTo>
                <a:cubicBezTo>
                  <a:pt x="100" y="132"/>
                  <a:pt x="100" y="132"/>
                  <a:pt x="100" y="132"/>
                </a:cubicBezTo>
                <a:cubicBezTo>
                  <a:pt x="101" y="132"/>
                  <a:pt x="101" y="131"/>
                  <a:pt x="101" y="130"/>
                </a:cubicBezTo>
                <a:cubicBezTo>
                  <a:pt x="101" y="119"/>
                  <a:pt x="101" y="119"/>
                  <a:pt x="101" y="119"/>
                </a:cubicBezTo>
                <a:cubicBezTo>
                  <a:pt x="105" y="107"/>
                  <a:pt x="105" y="107"/>
                  <a:pt x="105" y="107"/>
                </a:cubicBezTo>
                <a:cubicBezTo>
                  <a:pt x="108" y="110"/>
                  <a:pt x="108" y="110"/>
                  <a:pt x="108" y="110"/>
                </a:cubicBezTo>
                <a:cubicBezTo>
                  <a:pt x="107" y="134"/>
                  <a:pt x="107" y="134"/>
                  <a:pt x="107" y="134"/>
                </a:cubicBezTo>
                <a:cubicBezTo>
                  <a:pt x="113" y="114"/>
                  <a:pt x="113" y="114"/>
                  <a:pt x="113" y="114"/>
                </a:cubicBezTo>
                <a:cubicBezTo>
                  <a:pt x="134" y="134"/>
                  <a:pt x="134" y="134"/>
                  <a:pt x="134" y="134"/>
                </a:cubicBezTo>
                <a:cubicBezTo>
                  <a:pt x="114" y="113"/>
                  <a:pt x="114" y="113"/>
                  <a:pt x="114" y="113"/>
                </a:cubicBezTo>
                <a:cubicBezTo>
                  <a:pt x="133" y="108"/>
                  <a:pt x="133" y="108"/>
                  <a:pt x="133" y="108"/>
                </a:cubicBezTo>
                <a:cubicBezTo>
                  <a:pt x="110" y="108"/>
                  <a:pt x="110" y="108"/>
                  <a:pt x="110" y="108"/>
                </a:cubicBezTo>
                <a:cubicBezTo>
                  <a:pt x="107" y="105"/>
                  <a:pt x="107" y="105"/>
                  <a:pt x="107" y="105"/>
                </a:cubicBezTo>
                <a:cubicBezTo>
                  <a:pt x="119" y="102"/>
                  <a:pt x="119" y="102"/>
                  <a:pt x="119" y="102"/>
                </a:cubicBezTo>
                <a:cubicBezTo>
                  <a:pt x="130" y="102"/>
                  <a:pt x="130" y="102"/>
                  <a:pt x="130" y="102"/>
                </a:cubicBezTo>
                <a:cubicBezTo>
                  <a:pt x="131" y="102"/>
                  <a:pt x="131" y="101"/>
                  <a:pt x="131" y="100"/>
                </a:cubicBezTo>
                <a:cubicBezTo>
                  <a:pt x="132" y="100"/>
                  <a:pt x="132" y="99"/>
                  <a:pt x="131" y="98"/>
                </a:cubicBezTo>
                <a:cubicBezTo>
                  <a:pt x="123" y="90"/>
                  <a:pt x="123" y="90"/>
                  <a:pt x="123" y="90"/>
                </a:cubicBezTo>
                <a:cubicBezTo>
                  <a:pt x="117" y="80"/>
                  <a:pt x="117" y="80"/>
                  <a:pt x="117" y="80"/>
                </a:cubicBezTo>
                <a:cubicBezTo>
                  <a:pt x="121" y="80"/>
                  <a:pt x="121" y="80"/>
                  <a:pt x="121" y="80"/>
                </a:cubicBezTo>
                <a:cubicBezTo>
                  <a:pt x="138" y="97"/>
                  <a:pt x="138" y="97"/>
                  <a:pt x="138" y="97"/>
                </a:cubicBezTo>
                <a:cubicBezTo>
                  <a:pt x="128" y="79"/>
                  <a:pt x="128" y="79"/>
                  <a:pt x="128" y="79"/>
                </a:cubicBezTo>
                <a:cubicBezTo>
                  <a:pt x="157" y="78"/>
                  <a:pt x="157" y="78"/>
                  <a:pt x="157" y="78"/>
                </a:cubicBezTo>
                <a:cubicBezTo>
                  <a:pt x="128" y="77"/>
                  <a:pt x="128" y="77"/>
                  <a:pt x="128" y="77"/>
                </a:cubicBezTo>
                <a:cubicBezTo>
                  <a:pt x="138" y="60"/>
                  <a:pt x="138" y="60"/>
                  <a:pt x="138" y="60"/>
                </a:cubicBezTo>
                <a:cubicBezTo>
                  <a:pt x="121" y="77"/>
                  <a:pt x="121" y="77"/>
                  <a:pt x="121" y="77"/>
                </a:cubicBezTo>
                <a:cubicBezTo>
                  <a:pt x="117" y="77"/>
                  <a:pt x="117" y="77"/>
                  <a:pt x="117" y="77"/>
                </a:cubicBezTo>
                <a:cubicBezTo>
                  <a:pt x="123" y="66"/>
                  <a:pt x="123" y="66"/>
                  <a:pt x="123" y="66"/>
                </a:cubicBezTo>
                <a:cubicBezTo>
                  <a:pt x="131" y="58"/>
                  <a:pt x="131" y="58"/>
                  <a:pt x="131" y="58"/>
                </a:cubicBezTo>
                <a:cubicBezTo>
                  <a:pt x="132" y="58"/>
                  <a:pt x="132" y="57"/>
                  <a:pt x="131" y="56"/>
                </a:cubicBezTo>
                <a:cubicBezTo>
                  <a:pt x="131" y="55"/>
                  <a:pt x="131" y="55"/>
                  <a:pt x="130" y="55"/>
                </a:cubicBezTo>
                <a:cubicBezTo>
                  <a:pt x="118" y="55"/>
                  <a:pt x="118" y="55"/>
                  <a:pt x="118" y="55"/>
                </a:cubicBezTo>
                <a:cubicBezTo>
                  <a:pt x="107" y="52"/>
                  <a:pt x="107" y="52"/>
                  <a:pt x="107" y="52"/>
                </a:cubicBezTo>
                <a:cubicBezTo>
                  <a:pt x="109" y="49"/>
                  <a:pt x="109" y="49"/>
                  <a:pt x="109" y="49"/>
                </a:cubicBezTo>
                <a:cubicBezTo>
                  <a:pt x="133" y="49"/>
                  <a:pt x="133" y="49"/>
                  <a:pt x="133" y="49"/>
                </a:cubicBezTo>
                <a:cubicBezTo>
                  <a:pt x="114" y="44"/>
                  <a:pt x="114" y="44"/>
                  <a:pt x="114" y="44"/>
                </a:cubicBezTo>
                <a:cubicBezTo>
                  <a:pt x="133" y="23"/>
                  <a:pt x="133" y="23"/>
                  <a:pt x="133" y="23"/>
                </a:cubicBezTo>
                <a:cubicBezTo>
                  <a:pt x="112" y="42"/>
                  <a:pt x="112" y="42"/>
                  <a:pt x="112" y="42"/>
                </a:cubicBezTo>
                <a:cubicBezTo>
                  <a:pt x="107" y="23"/>
                  <a:pt x="107" y="23"/>
                  <a:pt x="107" y="23"/>
                </a:cubicBezTo>
                <a:cubicBezTo>
                  <a:pt x="107" y="47"/>
                  <a:pt x="107" y="47"/>
                  <a:pt x="107" y="47"/>
                </a:cubicBezTo>
                <a:cubicBezTo>
                  <a:pt x="105" y="49"/>
                  <a:pt x="105" y="49"/>
                  <a:pt x="105" y="49"/>
                </a:cubicBezTo>
                <a:cubicBezTo>
                  <a:pt x="102" y="38"/>
                  <a:pt x="102" y="38"/>
                  <a:pt x="102" y="38"/>
                </a:cubicBezTo>
                <a:cubicBezTo>
                  <a:pt x="102" y="26"/>
                  <a:pt x="102" y="26"/>
                  <a:pt x="102" y="26"/>
                </a:cubicBezTo>
                <a:cubicBezTo>
                  <a:pt x="102" y="26"/>
                  <a:pt x="101" y="25"/>
                  <a:pt x="100" y="25"/>
                </a:cubicBezTo>
                <a:cubicBezTo>
                  <a:pt x="100" y="24"/>
                  <a:pt x="99" y="24"/>
                  <a:pt x="98" y="25"/>
                </a:cubicBezTo>
                <a:cubicBezTo>
                  <a:pt x="90" y="33"/>
                  <a:pt x="90" y="33"/>
                  <a:pt x="90" y="33"/>
                </a:cubicBezTo>
                <a:cubicBezTo>
                  <a:pt x="79" y="39"/>
                  <a:pt x="79" y="39"/>
                  <a:pt x="79" y="39"/>
                </a:cubicBezTo>
                <a:cubicBezTo>
                  <a:pt x="79" y="36"/>
                  <a:pt x="79" y="36"/>
                  <a:pt x="79" y="36"/>
                </a:cubicBezTo>
                <a:cubicBezTo>
                  <a:pt x="96" y="19"/>
                  <a:pt x="96" y="19"/>
                  <a:pt x="96" y="19"/>
                </a:cubicBezTo>
                <a:cubicBezTo>
                  <a:pt x="79" y="29"/>
                  <a:pt x="79" y="29"/>
                  <a:pt x="79" y="29"/>
                </a:cubicBezTo>
                <a:cubicBezTo>
                  <a:pt x="78" y="0"/>
                  <a:pt x="78" y="0"/>
                  <a:pt x="78" y="0"/>
                </a:cubicBezTo>
                <a:cubicBezTo>
                  <a:pt x="77" y="28"/>
                  <a:pt x="77" y="28"/>
                  <a:pt x="77" y="28"/>
                </a:cubicBezTo>
                <a:cubicBezTo>
                  <a:pt x="60" y="19"/>
                  <a:pt x="60" y="19"/>
                  <a:pt x="60" y="19"/>
                </a:cubicBezTo>
                <a:cubicBezTo>
                  <a:pt x="77" y="35"/>
                  <a:pt x="77" y="35"/>
                  <a:pt x="77" y="35"/>
                </a:cubicBezTo>
                <a:cubicBezTo>
                  <a:pt x="76" y="39"/>
                  <a:pt x="76" y="39"/>
                  <a:pt x="76" y="39"/>
                </a:cubicBezTo>
                <a:cubicBezTo>
                  <a:pt x="67" y="34"/>
                  <a:pt x="67" y="34"/>
                  <a:pt x="67" y="34"/>
                </a:cubicBezTo>
                <a:cubicBezTo>
                  <a:pt x="58" y="25"/>
                  <a:pt x="58" y="25"/>
                  <a:pt x="58" y="25"/>
                </a:cubicBezTo>
                <a:cubicBezTo>
                  <a:pt x="58" y="24"/>
                  <a:pt x="57" y="24"/>
                  <a:pt x="56" y="25"/>
                </a:cubicBezTo>
                <a:cubicBezTo>
                  <a:pt x="55" y="25"/>
                  <a:pt x="55" y="25"/>
                  <a:pt x="55" y="26"/>
                </a:cubicBezTo>
                <a:cubicBezTo>
                  <a:pt x="55" y="38"/>
                  <a:pt x="55" y="38"/>
                  <a:pt x="55" y="38"/>
                </a:cubicBezTo>
                <a:cubicBezTo>
                  <a:pt x="51" y="50"/>
                  <a:pt x="51" y="50"/>
                  <a:pt x="51" y="50"/>
                </a:cubicBezTo>
                <a:cubicBezTo>
                  <a:pt x="49" y="47"/>
                  <a:pt x="49" y="47"/>
                  <a:pt x="49" y="47"/>
                </a:cubicBezTo>
                <a:cubicBezTo>
                  <a:pt x="49" y="23"/>
                  <a:pt x="49" y="23"/>
                  <a:pt x="49" y="23"/>
                </a:cubicBezTo>
                <a:cubicBezTo>
                  <a:pt x="44" y="43"/>
                  <a:pt x="44" y="43"/>
                  <a:pt x="44" y="43"/>
                </a:cubicBezTo>
                <a:cubicBezTo>
                  <a:pt x="23" y="23"/>
                  <a:pt x="23" y="23"/>
                  <a:pt x="23" y="23"/>
                </a:cubicBezTo>
                <a:cubicBezTo>
                  <a:pt x="42" y="44"/>
                  <a:pt x="42" y="44"/>
                  <a:pt x="42" y="44"/>
                </a:cubicBezTo>
                <a:cubicBezTo>
                  <a:pt x="23" y="49"/>
                  <a:pt x="23" y="49"/>
                  <a:pt x="23" y="49"/>
                </a:cubicBezTo>
                <a:cubicBezTo>
                  <a:pt x="47" y="49"/>
                  <a:pt x="47" y="49"/>
                  <a:pt x="47" y="49"/>
                </a:cubicBezTo>
                <a:cubicBezTo>
                  <a:pt x="49" y="52"/>
                  <a:pt x="49" y="52"/>
                  <a:pt x="49" y="52"/>
                </a:cubicBezTo>
                <a:cubicBezTo>
                  <a:pt x="39" y="55"/>
                  <a:pt x="39" y="55"/>
                  <a:pt x="39" y="55"/>
                </a:cubicBezTo>
                <a:cubicBezTo>
                  <a:pt x="27" y="55"/>
                  <a:pt x="27" y="55"/>
                  <a:pt x="27" y="55"/>
                </a:cubicBezTo>
                <a:cubicBezTo>
                  <a:pt x="26" y="55"/>
                  <a:pt x="25" y="55"/>
                  <a:pt x="25" y="56"/>
                </a:cubicBezTo>
                <a:cubicBezTo>
                  <a:pt x="24" y="57"/>
                  <a:pt x="25" y="57"/>
                  <a:pt x="25" y="58"/>
                </a:cubicBezTo>
                <a:cubicBezTo>
                  <a:pt x="32" y="65"/>
                  <a:pt x="32" y="65"/>
                  <a:pt x="32" y="65"/>
                </a:cubicBezTo>
                <a:cubicBezTo>
                  <a:pt x="39" y="77"/>
                  <a:pt x="39" y="77"/>
                  <a:pt x="39" y="77"/>
                </a:cubicBezTo>
                <a:cubicBezTo>
                  <a:pt x="35" y="77"/>
                  <a:pt x="35" y="77"/>
                  <a:pt x="35" y="77"/>
                </a:cubicBezTo>
                <a:cubicBezTo>
                  <a:pt x="19" y="60"/>
                  <a:pt x="19" y="60"/>
                  <a:pt x="19" y="60"/>
                </a:cubicBezTo>
                <a:cubicBezTo>
                  <a:pt x="28" y="78"/>
                  <a:pt x="28" y="78"/>
                  <a:pt x="28" y="78"/>
                </a:cubicBezTo>
                <a:cubicBezTo>
                  <a:pt x="0" y="79"/>
                  <a:pt x="0" y="79"/>
                  <a:pt x="0" y="79"/>
                </a:cubicBezTo>
                <a:cubicBezTo>
                  <a:pt x="28" y="80"/>
                  <a:pt x="28" y="80"/>
                  <a:pt x="28" y="80"/>
                </a:cubicBezTo>
                <a:cubicBezTo>
                  <a:pt x="19" y="97"/>
                  <a:pt x="19" y="97"/>
                  <a:pt x="19" y="97"/>
                </a:cubicBezTo>
                <a:lnTo>
                  <a:pt x="35" y="80"/>
                </a:lnTo>
                <a:close/>
                <a:moveTo>
                  <a:pt x="108" y="76"/>
                </a:moveTo>
                <a:cubicBezTo>
                  <a:pt x="99" y="76"/>
                  <a:pt x="99" y="76"/>
                  <a:pt x="99" y="76"/>
                </a:cubicBezTo>
                <a:cubicBezTo>
                  <a:pt x="95" y="76"/>
                  <a:pt x="95" y="76"/>
                  <a:pt x="95" y="76"/>
                </a:cubicBezTo>
                <a:cubicBezTo>
                  <a:pt x="98" y="70"/>
                  <a:pt x="98" y="70"/>
                  <a:pt x="98" y="70"/>
                </a:cubicBezTo>
                <a:cubicBezTo>
                  <a:pt x="98" y="70"/>
                  <a:pt x="98" y="70"/>
                  <a:pt x="98" y="70"/>
                </a:cubicBezTo>
                <a:cubicBezTo>
                  <a:pt x="99" y="70"/>
                  <a:pt x="99" y="70"/>
                  <a:pt x="99" y="70"/>
                </a:cubicBezTo>
                <a:cubicBezTo>
                  <a:pt x="99" y="70"/>
                  <a:pt x="99" y="70"/>
                  <a:pt x="99" y="70"/>
                </a:cubicBezTo>
                <a:cubicBezTo>
                  <a:pt x="98" y="70"/>
                  <a:pt x="98" y="70"/>
                  <a:pt x="98" y="70"/>
                </a:cubicBezTo>
                <a:cubicBezTo>
                  <a:pt x="92" y="68"/>
                  <a:pt x="92" y="68"/>
                  <a:pt x="92" y="68"/>
                </a:cubicBezTo>
                <a:cubicBezTo>
                  <a:pt x="95" y="65"/>
                  <a:pt x="95" y="65"/>
                  <a:pt x="95" y="65"/>
                </a:cubicBezTo>
                <a:cubicBezTo>
                  <a:pt x="100" y="59"/>
                  <a:pt x="100" y="59"/>
                  <a:pt x="100" y="59"/>
                </a:cubicBezTo>
                <a:cubicBezTo>
                  <a:pt x="125" y="59"/>
                  <a:pt x="125" y="59"/>
                  <a:pt x="125" y="59"/>
                </a:cubicBezTo>
                <a:lnTo>
                  <a:pt x="108" y="76"/>
                </a:lnTo>
                <a:close/>
                <a:moveTo>
                  <a:pt x="86" y="90"/>
                </a:moveTo>
                <a:cubicBezTo>
                  <a:pt x="86" y="98"/>
                  <a:pt x="86" y="98"/>
                  <a:pt x="86" y="98"/>
                </a:cubicBezTo>
                <a:cubicBezTo>
                  <a:pt x="81" y="92"/>
                  <a:pt x="81" y="92"/>
                  <a:pt x="81" y="92"/>
                </a:cubicBezTo>
                <a:cubicBezTo>
                  <a:pt x="81" y="84"/>
                  <a:pt x="81" y="84"/>
                  <a:pt x="81" y="84"/>
                </a:cubicBezTo>
                <a:lnTo>
                  <a:pt x="86" y="90"/>
                </a:lnTo>
                <a:close/>
                <a:moveTo>
                  <a:pt x="84" y="81"/>
                </a:moveTo>
                <a:cubicBezTo>
                  <a:pt x="92" y="81"/>
                  <a:pt x="92" y="81"/>
                  <a:pt x="92" y="81"/>
                </a:cubicBezTo>
                <a:cubicBezTo>
                  <a:pt x="97" y="86"/>
                  <a:pt x="97" y="86"/>
                  <a:pt x="97" y="86"/>
                </a:cubicBezTo>
                <a:cubicBezTo>
                  <a:pt x="90" y="87"/>
                  <a:pt x="90" y="87"/>
                  <a:pt x="90" y="87"/>
                </a:cubicBezTo>
                <a:lnTo>
                  <a:pt x="84" y="81"/>
                </a:lnTo>
                <a:close/>
                <a:moveTo>
                  <a:pt x="90" y="70"/>
                </a:moveTo>
                <a:cubicBezTo>
                  <a:pt x="97" y="70"/>
                  <a:pt x="97" y="70"/>
                  <a:pt x="97" y="70"/>
                </a:cubicBezTo>
                <a:cubicBezTo>
                  <a:pt x="92" y="76"/>
                  <a:pt x="92" y="76"/>
                  <a:pt x="92" y="76"/>
                </a:cubicBezTo>
                <a:cubicBezTo>
                  <a:pt x="84" y="76"/>
                  <a:pt x="84" y="76"/>
                  <a:pt x="84" y="76"/>
                </a:cubicBezTo>
                <a:lnTo>
                  <a:pt x="90" y="70"/>
                </a:lnTo>
                <a:close/>
                <a:moveTo>
                  <a:pt x="81" y="73"/>
                </a:moveTo>
                <a:cubicBezTo>
                  <a:pt x="81" y="65"/>
                  <a:pt x="81" y="65"/>
                  <a:pt x="81" y="65"/>
                </a:cubicBezTo>
                <a:cubicBezTo>
                  <a:pt x="86" y="59"/>
                  <a:pt x="86" y="59"/>
                  <a:pt x="86" y="59"/>
                </a:cubicBezTo>
                <a:cubicBezTo>
                  <a:pt x="86" y="67"/>
                  <a:pt x="86" y="67"/>
                  <a:pt x="86" y="67"/>
                </a:cubicBezTo>
                <a:lnTo>
                  <a:pt x="81" y="73"/>
                </a:lnTo>
                <a:close/>
                <a:moveTo>
                  <a:pt x="95" y="92"/>
                </a:moveTo>
                <a:cubicBezTo>
                  <a:pt x="92" y="89"/>
                  <a:pt x="92" y="89"/>
                  <a:pt x="92" y="89"/>
                </a:cubicBezTo>
                <a:cubicBezTo>
                  <a:pt x="98" y="87"/>
                  <a:pt x="98" y="87"/>
                  <a:pt x="98" y="87"/>
                </a:cubicBezTo>
                <a:cubicBezTo>
                  <a:pt x="99" y="87"/>
                  <a:pt x="99" y="87"/>
                  <a:pt x="99" y="87"/>
                </a:cubicBezTo>
                <a:cubicBezTo>
                  <a:pt x="99" y="87"/>
                  <a:pt x="99" y="87"/>
                  <a:pt x="99" y="87"/>
                </a:cubicBezTo>
                <a:cubicBezTo>
                  <a:pt x="99" y="87"/>
                  <a:pt x="99" y="87"/>
                  <a:pt x="99" y="87"/>
                </a:cubicBezTo>
                <a:cubicBezTo>
                  <a:pt x="98" y="86"/>
                  <a:pt x="98" y="86"/>
                  <a:pt x="98" y="86"/>
                </a:cubicBezTo>
                <a:cubicBezTo>
                  <a:pt x="95" y="81"/>
                  <a:pt x="95" y="81"/>
                  <a:pt x="95" y="81"/>
                </a:cubicBezTo>
                <a:cubicBezTo>
                  <a:pt x="99" y="81"/>
                  <a:pt x="99" y="81"/>
                  <a:pt x="99" y="81"/>
                </a:cubicBezTo>
                <a:cubicBezTo>
                  <a:pt x="108" y="80"/>
                  <a:pt x="108" y="80"/>
                  <a:pt x="108" y="80"/>
                </a:cubicBezTo>
                <a:cubicBezTo>
                  <a:pt x="125" y="98"/>
                  <a:pt x="125" y="98"/>
                  <a:pt x="125" y="98"/>
                </a:cubicBezTo>
                <a:cubicBezTo>
                  <a:pt x="101" y="98"/>
                  <a:pt x="101" y="98"/>
                  <a:pt x="101" y="98"/>
                </a:cubicBezTo>
                <a:lnTo>
                  <a:pt x="95" y="92"/>
                </a:lnTo>
                <a:close/>
                <a:moveTo>
                  <a:pt x="80" y="108"/>
                </a:moveTo>
                <a:cubicBezTo>
                  <a:pt x="81" y="100"/>
                  <a:pt x="81" y="100"/>
                  <a:pt x="81" y="100"/>
                </a:cubicBezTo>
                <a:cubicBezTo>
                  <a:pt x="81" y="96"/>
                  <a:pt x="81" y="96"/>
                  <a:pt x="81" y="96"/>
                </a:cubicBezTo>
                <a:cubicBezTo>
                  <a:pt x="86" y="99"/>
                  <a:pt x="86" y="99"/>
                  <a:pt x="86" y="99"/>
                </a:cubicBezTo>
                <a:cubicBezTo>
                  <a:pt x="87" y="99"/>
                  <a:pt x="87" y="99"/>
                  <a:pt x="87" y="99"/>
                </a:cubicBezTo>
                <a:cubicBezTo>
                  <a:pt x="87" y="99"/>
                  <a:pt x="87" y="99"/>
                  <a:pt x="87" y="99"/>
                </a:cubicBezTo>
                <a:cubicBezTo>
                  <a:pt x="87" y="98"/>
                  <a:pt x="87" y="98"/>
                  <a:pt x="87" y="98"/>
                </a:cubicBezTo>
                <a:cubicBezTo>
                  <a:pt x="87" y="98"/>
                  <a:pt x="87" y="98"/>
                  <a:pt x="87" y="98"/>
                </a:cubicBezTo>
                <a:cubicBezTo>
                  <a:pt x="88" y="92"/>
                  <a:pt x="88" y="92"/>
                  <a:pt x="88" y="92"/>
                </a:cubicBezTo>
                <a:cubicBezTo>
                  <a:pt x="92" y="95"/>
                  <a:pt x="92" y="95"/>
                  <a:pt x="92" y="95"/>
                </a:cubicBezTo>
                <a:cubicBezTo>
                  <a:pt x="98" y="101"/>
                  <a:pt x="98" y="101"/>
                  <a:pt x="98" y="101"/>
                </a:cubicBezTo>
                <a:cubicBezTo>
                  <a:pt x="98" y="126"/>
                  <a:pt x="98" y="126"/>
                  <a:pt x="98" y="126"/>
                </a:cubicBezTo>
                <a:lnTo>
                  <a:pt x="80" y="108"/>
                </a:lnTo>
                <a:close/>
                <a:moveTo>
                  <a:pt x="80" y="49"/>
                </a:moveTo>
                <a:cubicBezTo>
                  <a:pt x="98" y="31"/>
                  <a:pt x="98" y="31"/>
                  <a:pt x="98" y="31"/>
                </a:cubicBezTo>
                <a:cubicBezTo>
                  <a:pt x="98" y="56"/>
                  <a:pt x="98" y="56"/>
                  <a:pt x="98" y="56"/>
                </a:cubicBezTo>
                <a:cubicBezTo>
                  <a:pt x="91" y="62"/>
                  <a:pt x="91" y="62"/>
                  <a:pt x="91" y="62"/>
                </a:cubicBezTo>
                <a:cubicBezTo>
                  <a:pt x="88" y="65"/>
                  <a:pt x="88" y="65"/>
                  <a:pt x="88" y="65"/>
                </a:cubicBezTo>
                <a:cubicBezTo>
                  <a:pt x="87" y="58"/>
                  <a:pt x="87" y="58"/>
                  <a:pt x="87" y="58"/>
                </a:cubicBezTo>
                <a:cubicBezTo>
                  <a:pt x="87" y="58"/>
                  <a:pt x="87" y="58"/>
                  <a:pt x="87" y="58"/>
                </a:cubicBezTo>
                <a:cubicBezTo>
                  <a:pt x="81" y="61"/>
                  <a:pt x="81" y="61"/>
                  <a:pt x="81" y="61"/>
                </a:cubicBezTo>
                <a:cubicBezTo>
                  <a:pt x="80" y="57"/>
                  <a:pt x="80" y="57"/>
                  <a:pt x="80" y="57"/>
                </a:cubicBezTo>
                <a:lnTo>
                  <a:pt x="80" y="49"/>
                </a:lnTo>
                <a:close/>
                <a:moveTo>
                  <a:pt x="61" y="65"/>
                </a:moveTo>
                <a:cubicBezTo>
                  <a:pt x="64" y="68"/>
                  <a:pt x="64" y="68"/>
                  <a:pt x="64" y="68"/>
                </a:cubicBezTo>
                <a:cubicBezTo>
                  <a:pt x="58" y="70"/>
                  <a:pt x="58" y="70"/>
                  <a:pt x="58" y="70"/>
                </a:cubicBezTo>
                <a:cubicBezTo>
                  <a:pt x="58" y="71"/>
                  <a:pt x="58" y="71"/>
                  <a:pt x="58" y="71"/>
                </a:cubicBezTo>
                <a:cubicBezTo>
                  <a:pt x="61" y="76"/>
                  <a:pt x="61" y="76"/>
                  <a:pt x="61" y="76"/>
                </a:cubicBezTo>
                <a:cubicBezTo>
                  <a:pt x="57" y="76"/>
                  <a:pt x="57" y="76"/>
                  <a:pt x="57" y="76"/>
                </a:cubicBezTo>
                <a:cubicBezTo>
                  <a:pt x="49" y="77"/>
                  <a:pt x="49" y="77"/>
                  <a:pt x="49" y="77"/>
                </a:cubicBezTo>
                <a:cubicBezTo>
                  <a:pt x="31" y="59"/>
                  <a:pt x="31" y="59"/>
                  <a:pt x="31" y="59"/>
                </a:cubicBezTo>
                <a:cubicBezTo>
                  <a:pt x="56" y="59"/>
                  <a:pt x="56" y="59"/>
                  <a:pt x="56" y="59"/>
                </a:cubicBezTo>
                <a:lnTo>
                  <a:pt x="61" y="65"/>
                </a:lnTo>
                <a:close/>
                <a:moveTo>
                  <a:pt x="67" y="87"/>
                </a:moveTo>
                <a:cubicBezTo>
                  <a:pt x="59" y="87"/>
                  <a:pt x="59" y="87"/>
                  <a:pt x="59" y="87"/>
                </a:cubicBezTo>
                <a:cubicBezTo>
                  <a:pt x="64" y="81"/>
                  <a:pt x="64" y="81"/>
                  <a:pt x="64" y="81"/>
                </a:cubicBezTo>
                <a:cubicBezTo>
                  <a:pt x="72" y="81"/>
                  <a:pt x="72" y="81"/>
                  <a:pt x="72" y="81"/>
                </a:cubicBezTo>
                <a:lnTo>
                  <a:pt x="67" y="87"/>
                </a:lnTo>
                <a:close/>
                <a:moveTo>
                  <a:pt x="76" y="84"/>
                </a:moveTo>
                <a:cubicBezTo>
                  <a:pt x="76" y="92"/>
                  <a:pt x="76" y="92"/>
                  <a:pt x="76" y="92"/>
                </a:cubicBezTo>
                <a:cubicBezTo>
                  <a:pt x="70" y="98"/>
                  <a:pt x="70" y="98"/>
                  <a:pt x="70" y="98"/>
                </a:cubicBezTo>
                <a:cubicBezTo>
                  <a:pt x="70" y="90"/>
                  <a:pt x="70" y="90"/>
                  <a:pt x="70" y="90"/>
                </a:cubicBezTo>
                <a:lnTo>
                  <a:pt x="76" y="84"/>
                </a:lnTo>
                <a:close/>
                <a:moveTo>
                  <a:pt x="70" y="67"/>
                </a:moveTo>
                <a:cubicBezTo>
                  <a:pt x="70" y="59"/>
                  <a:pt x="70" y="59"/>
                  <a:pt x="70" y="59"/>
                </a:cubicBezTo>
                <a:cubicBezTo>
                  <a:pt x="76" y="65"/>
                  <a:pt x="76" y="65"/>
                  <a:pt x="76" y="65"/>
                </a:cubicBezTo>
                <a:cubicBezTo>
                  <a:pt x="76" y="73"/>
                  <a:pt x="76" y="73"/>
                  <a:pt x="76" y="73"/>
                </a:cubicBezTo>
                <a:lnTo>
                  <a:pt x="70" y="67"/>
                </a:lnTo>
                <a:close/>
                <a:moveTo>
                  <a:pt x="64" y="76"/>
                </a:moveTo>
                <a:cubicBezTo>
                  <a:pt x="59" y="70"/>
                  <a:pt x="59" y="70"/>
                  <a:pt x="59" y="70"/>
                </a:cubicBezTo>
                <a:cubicBezTo>
                  <a:pt x="67" y="70"/>
                  <a:pt x="67" y="70"/>
                  <a:pt x="67" y="70"/>
                </a:cubicBezTo>
                <a:cubicBezTo>
                  <a:pt x="72" y="76"/>
                  <a:pt x="72" y="76"/>
                  <a:pt x="72" y="76"/>
                </a:cubicBezTo>
                <a:lnTo>
                  <a:pt x="64" y="76"/>
                </a:lnTo>
                <a:close/>
                <a:moveTo>
                  <a:pt x="76" y="49"/>
                </a:moveTo>
                <a:cubicBezTo>
                  <a:pt x="76" y="57"/>
                  <a:pt x="76" y="57"/>
                  <a:pt x="76" y="57"/>
                </a:cubicBezTo>
                <a:cubicBezTo>
                  <a:pt x="76" y="61"/>
                  <a:pt x="76" y="61"/>
                  <a:pt x="76" y="61"/>
                </a:cubicBezTo>
                <a:cubicBezTo>
                  <a:pt x="70" y="58"/>
                  <a:pt x="70" y="58"/>
                  <a:pt x="70" y="58"/>
                </a:cubicBezTo>
                <a:cubicBezTo>
                  <a:pt x="70" y="58"/>
                  <a:pt x="70" y="58"/>
                  <a:pt x="70" y="58"/>
                </a:cubicBezTo>
                <a:cubicBezTo>
                  <a:pt x="69" y="59"/>
                  <a:pt x="69" y="59"/>
                  <a:pt x="69" y="59"/>
                </a:cubicBezTo>
                <a:cubicBezTo>
                  <a:pt x="68" y="65"/>
                  <a:pt x="68" y="65"/>
                  <a:pt x="68" y="65"/>
                </a:cubicBezTo>
                <a:cubicBezTo>
                  <a:pt x="65" y="62"/>
                  <a:pt x="65" y="62"/>
                  <a:pt x="65" y="62"/>
                </a:cubicBezTo>
                <a:cubicBezTo>
                  <a:pt x="58" y="56"/>
                  <a:pt x="58" y="56"/>
                  <a:pt x="58" y="56"/>
                </a:cubicBezTo>
                <a:cubicBezTo>
                  <a:pt x="59" y="31"/>
                  <a:pt x="59" y="31"/>
                  <a:pt x="59" y="31"/>
                </a:cubicBezTo>
                <a:lnTo>
                  <a:pt x="76" y="49"/>
                </a:lnTo>
                <a:close/>
                <a:moveTo>
                  <a:pt x="59" y="101"/>
                </a:moveTo>
                <a:cubicBezTo>
                  <a:pt x="65" y="95"/>
                  <a:pt x="65" y="95"/>
                  <a:pt x="65" y="95"/>
                </a:cubicBezTo>
                <a:cubicBezTo>
                  <a:pt x="68" y="92"/>
                  <a:pt x="68" y="92"/>
                  <a:pt x="68" y="92"/>
                </a:cubicBezTo>
                <a:cubicBezTo>
                  <a:pt x="70" y="98"/>
                  <a:pt x="70" y="98"/>
                  <a:pt x="70" y="98"/>
                </a:cubicBezTo>
                <a:cubicBezTo>
                  <a:pt x="70" y="99"/>
                  <a:pt x="70" y="99"/>
                  <a:pt x="70" y="99"/>
                </a:cubicBezTo>
                <a:cubicBezTo>
                  <a:pt x="70" y="99"/>
                  <a:pt x="70" y="99"/>
                  <a:pt x="70" y="99"/>
                </a:cubicBezTo>
                <a:cubicBezTo>
                  <a:pt x="76" y="96"/>
                  <a:pt x="76" y="96"/>
                  <a:pt x="76" y="96"/>
                </a:cubicBezTo>
                <a:cubicBezTo>
                  <a:pt x="76" y="100"/>
                  <a:pt x="76" y="100"/>
                  <a:pt x="76" y="100"/>
                </a:cubicBezTo>
                <a:cubicBezTo>
                  <a:pt x="76" y="108"/>
                  <a:pt x="76" y="108"/>
                  <a:pt x="76" y="108"/>
                </a:cubicBezTo>
                <a:cubicBezTo>
                  <a:pt x="59" y="126"/>
                  <a:pt x="59" y="126"/>
                  <a:pt x="59" y="126"/>
                </a:cubicBezTo>
                <a:lnTo>
                  <a:pt x="59" y="101"/>
                </a:lnTo>
                <a:close/>
                <a:moveTo>
                  <a:pt x="48" y="81"/>
                </a:moveTo>
                <a:cubicBezTo>
                  <a:pt x="57" y="81"/>
                  <a:pt x="57" y="81"/>
                  <a:pt x="57" y="81"/>
                </a:cubicBezTo>
                <a:cubicBezTo>
                  <a:pt x="61" y="81"/>
                  <a:pt x="61" y="81"/>
                  <a:pt x="61" y="81"/>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64" y="89"/>
                  <a:pt x="64" y="89"/>
                  <a:pt x="64" y="89"/>
                </a:cubicBezTo>
                <a:cubicBezTo>
                  <a:pt x="61" y="92"/>
                  <a:pt x="61" y="92"/>
                  <a:pt x="61" y="92"/>
                </a:cubicBezTo>
                <a:cubicBezTo>
                  <a:pt x="55" y="98"/>
                  <a:pt x="55" y="98"/>
                  <a:pt x="55" y="98"/>
                </a:cubicBezTo>
                <a:cubicBezTo>
                  <a:pt x="31" y="98"/>
                  <a:pt x="31" y="98"/>
                  <a:pt x="31" y="98"/>
                </a:cubicBezTo>
                <a:lnTo>
                  <a:pt x="48" y="81"/>
                </a:lnTo>
                <a:close/>
              </a:path>
            </a:pathLst>
          </a:custGeom>
          <a:solidFill>
            <a:schemeClr val="accent5">
              <a:lumMod val="90000"/>
              <a:lumOff val="1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52" name="Freeform 7"/>
          <p:cNvSpPr>
            <a:spLocks noEditPoints="1"/>
          </p:cNvSpPr>
          <p:nvPr/>
        </p:nvSpPr>
        <p:spPr bwMode="auto">
          <a:xfrm>
            <a:off x="4518994" y="4613621"/>
            <a:ext cx="866775" cy="869950"/>
          </a:xfrm>
          <a:custGeom>
            <a:avLst/>
            <a:gdLst>
              <a:gd name="T0" fmla="*/ 42 w 231"/>
              <a:gd name="T1" fmla="*/ 117 h 232"/>
              <a:gd name="T2" fmla="*/ 36 w 231"/>
              <a:gd name="T3" fmla="*/ 169 h 232"/>
              <a:gd name="T4" fmla="*/ 34 w 231"/>
              <a:gd name="T5" fmla="*/ 198 h 232"/>
              <a:gd name="T6" fmla="*/ 62 w 231"/>
              <a:gd name="T7" fmla="*/ 196 h 232"/>
              <a:gd name="T8" fmla="*/ 114 w 231"/>
              <a:gd name="T9" fmla="*/ 193 h 232"/>
              <a:gd name="T10" fmla="*/ 115 w 231"/>
              <a:gd name="T11" fmla="*/ 214 h 232"/>
              <a:gd name="T12" fmla="*/ 117 w 231"/>
              <a:gd name="T13" fmla="*/ 200 h 232"/>
              <a:gd name="T14" fmla="*/ 159 w 231"/>
              <a:gd name="T15" fmla="*/ 197 h 232"/>
              <a:gd name="T16" fmla="*/ 182 w 231"/>
              <a:gd name="T17" fmla="*/ 183 h 232"/>
              <a:gd name="T18" fmla="*/ 196 w 231"/>
              <a:gd name="T19" fmla="*/ 177 h 232"/>
              <a:gd name="T20" fmla="*/ 179 w 231"/>
              <a:gd name="T21" fmla="*/ 118 h 232"/>
              <a:gd name="T22" fmla="*/ 208 w 231"/>
              <a:gd name="T23" fmla="*/ 117 h 232"/>
              <a:gd name="T24" fmla="*/ 208 w 231"/>
              <a:gd name="T25" fmla="*/ 115 h 232"/>
              <a:gd name="T26" fmla="*/ 179 w 231"/>
              <a:gd name="T27" fmla="*/ 113 h 232"/>
              <a:gd name="T28" fmla="*/ 178 w 231"/>
              <a:gd name="T29" fmla="*/ 55 h 232"/>
              <a:gd name="T30" fmla="*/ 182 w 231"/>
              <a:gd name="T31" fmla="*/ 35 h 232"/>
              <a:gd name="T32" fmla="*/ 166 w 231"/>
              <a:gd name="T33" fmla="*/ 62 h 232"/>
              <a:gd name="T34" fmla="*/ 117 w 231"/>
              <a:gd name="T35" fmla="*/ 31 h 232"/>
              <a:gd name="T36" fmla="*/ 115 w 231"/>
              <a:gd name="T37" fmla="*/ 17 h 232"/>
              <a:gd name="T38" fmla="*/ 114 w 231"/>
              <a:gd name="T39" fmla="*/ 38 h 232"/>
              <a:gd name="T40" fmla="*/ 62 w 231"/>
              <a:gd name="T41" fmla="*/ 60 h 232"/>
              <a:gd name="T42" fmla="*/ 47 w 231"/>
              <a:gd name="T43" fmla="*/ 45 h 232"/>
              <a:gd name="T44" fmla="*/ 55 w 231"/>
              <a:gd name="T45" fmla="*/ 57 h 232"/>
              <a:gd name="T46" fmla="*/ 42 w 231"/>
              <a:gd name="T47" fmla="*/ 114 h 232"/>
              <a:gd name="T48" fmla="*/ 12 w 231"/>
              <a:gd name="T49" fmla="*/ 105 h 232"/>
              <a:gd name="T50" fmla="*/ 118 w 231"/>
              <a:gd name="T51" fmla="*/ 161 h 232"/>
              <a:gd name="T52" fmla="*/ 149 w 231"/>
              <a:gd name="T53" fmla="*/ 145 h 232"/>
              <a:gd name="T54" fmla="*/ 55 w 231"/>
              <a:gd name="T55" fmla="*/ 113 h 232"/>
              <a:gd name="T56" fmla="*/ 108 w 231"/>
              <a:gd name="T57" fmla="*/ 139 h 232"/>
              <a:gd name="T58" fmla="*/ 124 w 231"/>
              <a:gd name="T59" fmla="*/ 138 h 232"/>
              <a:gd name="T60" fmla="*/ 139 w 231"/>
              <a:gd name="T61" fmla="*/ 119 h 232"/>
              <a:gd name="T62" fmla="*/ 166 w 231"/>
              <a:gd name="T63" fmla="*/ 97 h 232"/>
              <a:gd name="T64" fmla="*/ 112 w 231"/>
              <a:gd name="T65" fmla="*/ 92 h 232"/>
              <a:gd name="T66" fmla="*/ 65 w 231"/>
              <a:gd name="T67" fmla="*/ 94 h 232"/>
              <a:gd name="T68" fmla="*/ 84 w 231"/>
              <a:gd name="T69" fmla="*/ 112 h 232"/>
              <a:gd name="T70" fmla="*/ 105 w 231"/>
              <a:gd name="T71" fmla="*/ 110 h 232"/>
              <a:gd name="T72" fmla="*/ 112 w 231"/>
              <a:gd name="T73" fmla="*/ 104 h 232"/>
              <a:gd name="T74" fmla="*/ 119 w 231"/>
              <a:gd name="T75" fmla="*/ 84 h 232"/>
              <a:gd name="T76" fmla="*/ 121 w 231"/>
              <a:gd name="T77" fmla="*/ 105 h 232"/>
              <a:gd name="T78" fmla="*/ 127 w 231"/>
              <a:gd name="T79" fmla="*/ 112 h 232"/>
              <a:gd name="T80" fmla="*/ 126 w 231"/>
              <a:gd name="T81" fmla="*/ 121 h 232"/>
              <a:gd name="T82" fmla="*/ 119 w 231"/>
              <a:gd name="T83" fmla="*/ 127 h 232"/>
              <a:gd name="T84" fmla="*/ 110 w 231"/>
              <a:gd name="T85" fmla="*/ 126 h 232"/>
              <a:gd name="T86" fmla="*/ 104 w 231"/>
              <a:gd name="T87" fmla="*/ 119 h 232"/>
              <a:gd name="T88" fmla="*/ 93 w 231"/>
              <a:gd name="T89" fmla="*/ 124 h 232"/>
              <a:gd name="T90" fmla="*/ 92 w 231"/>
              <a:gd name="T91" fmla="*/ 59 h 232"/>
              <a:gd name="T92" fmla="*/ 118 w 231"/>
              <a:gd name="T93" fmla="*/ 54 h 232"/>
              <a:gd name="T94" fmla="*/ 137 w 231"/>
              <a:gd name="T95" fmla="*/ 106 h 232"/>
              <a:gd name="T96" fmla="*/ 126 w 231"/>
              <a:gd name="T97" fmla="*/ 94 h 232"/>
              <a:gd name="T98" fmla="*/ 171 w 231"/>
              <a:gd name="T99" fmla="*/ 95 h 232"/>
              <a:gd name="T100" fmla="*/ 172 w 231"/>
              <a:gd name="T101" fmla="*/ 138 h 232"/>
              <a:gd name="T102" fmla="*/ 126 w 231"/>
              <a:gd name="T103" fmla="*/ 137 h 232"/>
              <a:gd name="T104" fmla="*/ 137 w 231"/>
              <a:gd name="T105" fmla="*/ 126 h 232"/>
              <a:gd name="T106" fmla="*/ 94 w 231"/>
              <a:gd name="T107" fmla="*/ 172 h 232"/>
              <a:gd name="T108" fmla="*/ 89 w 231"/>
              <a:gd name="T109" fmla="*/ 138 h 232"/>
              <a:gd name="T110" fmla="*/ 101 w 231"/>
              <a:gd name="T111" fmla="*/ 135 h 232"/>
              <a:gd name="T112" fmla="*/ 55 w 231"/>
              <a:gd name="T113" fmla="*/ 118 h 232"/>
              <a:gd name="T114" fmla="*/ 160 w 231"/>
              <a:gd name="T115" fmla="*/ 74 h 232"/>
              <a:gd name="T116" fmla="*/ 140 w 231"/>
              <a:gd name="T117" fmla="*/ 171 h 232"/>
              <a:gd name="T118" fmla="*/ 71 w 231"/>
              <a:gd name="T119" fmla="*/ 15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32">
                <a:moveTo>
                  <a:pt x="21" y="116"/>
                </a:moveTo>
                <a:cubicBezTo>
                  <a:pt x="23" y="117"/>
                  <a:pt x="23" y="117"/>
                  <a:pt x="23" y="117"/>
                </a:cubicBezTo>
                <a:cubicBezTo>
                  <a:pt x="16" y="129"/>
                  <a:pt x="16" y="129"/>
                  <a:pt x="16" y="129"/>
                </a:cubicBezTo>
                <a:cubicBezTo>
                  <a:pt x="28" y="117"/>
                  <a:pt x="28" y="117"/>
                  <a:pt x="28" y="117"/>
                </a:cubicBezTo>
                <a:cubicBezTo>
                  <a:pt x="31" y="117"/>
                  <a:pt x="31" y="117"/>
                  <a:pt x="31" y="117"/>
                </a:cubicBezTo>
                <a:cubicBezTo>
                  <a:pt x="22" y="134"/>
                  <a:pt x="22" y="134"/>
                  <a:pt x="22" y="134"/>
                </a:cubicBezTo>
                <a:cubicBezTo>
                  <a:pt x="39" y="117"/>
                  <a:pt x="39" y="117"/>
                  <a:pt x="39" y="117"/>
                </a:cubicBezTo>
                <a:cubicBezTo>
                  <a:pt x="42" y="117"/>
                  <a:pt x="42" y="117"/>
                  <a:pt x="42" y="117"/>
                </a:cubicBezTo>
                <a:cubicBezTo>
                  <a:pt x="28" y="143"/>
                  <a:pt x="28" y="143"/>
                  <a:pt x="28" y="143"/>
                </a:cubicBezTo>
                <a:cubicBezTo>
                  <a:pt x="52" y="118"/>
                  <a:pt x="52" y="118"/>
                  <a:pt x="52" y="118"/>
                </a:cubicBezTo>
                <a:cubicBezTo>
                  <a:pt x="53" y="134"/>
                  <a:pt x="59" y="148"/>
                  <a:pt x="69" y="159"/>
                </a:cubicBezTo>
                <a:cubicBezTo>
                  <a:pt x="69" y="159"/>
                  <a:pt x="69" y="159"/>
                  <a:pt x="69" y="159"/>
                </a:cubicBezTo>
                <a:cubicBezTo>
                  <a:pt x="34" y="159"/>
                  <a:pt x="34" y="159"/>
                  <a:pt x="34" y="159"/>
                </a:cubicBezTo>
                <a:cubicBezTo>
                  <a:pt x="62" y="167"/>
                  <a:pt x="62" y="167"/>
                  <a:pt x="62" y="167"/>
                </a:cubicBezTo>
                <a:cubicBezTo>
                  <a:pt x="60" y="169"/>
                  <a:pt x="60" y="169"/>
                  <a:pt x="60" y="169"/>
                </a:cubicBezTo>
                <a:cubicBezTo>
                  <a:pt x="36" y="169"/>
                  <a:pt x="36" y="169"/>
                  <a:pt x="36" y="169"/>
                </a:cubicBezTo>
                <a:cubicBezTo>
                  <a:pt x="55" y="174"/>
                  <a:pt x="55" y="174"/>
                  <a:pt x="55" y="174"/>
                </a:cubicBezTo>
                <a:cubicBezTo>
                  <a:pt x="53" y="177"/>
                  <a:pt x="53" y="177"/>
                  <a:pt x="53" y="177"/>
                </a:cubicBezTo>
                <a:cubicBezTo>
                  <a:pt x="35" y="177"/>
                  <a:pt x="35" y="177"/>
                  <a:pt x="35" y="177"/>
                </a:cubicBezTo>
                <a:cubicBezTo>
                  <a:pt x="50" y="181"/>
                  <a:pt x="50" y="181"/>
                  <a:pt x="50" y="181"/>
                </a:cubicBezTo>
                <a:cubicBezTo>
                  <a:pt x="48" y="182"/>
                  <a:pt x="48" y="182"/>
                  <a:pt x="48" y="182"/>
                </a:cubicBezTo>
                <a:cubicBezTo>
                  <a:pt x="35" y="182"/>
                  <a:pt x="35" y="182"/>
                  <a:pt x="35" y="182"/>
                </a:cubicBezTo>
                <a:cubicBezTo>
                  <a:pt x="46" y="185"/>
                  <a:pt x="46" y="185"/>
                  <a:pt x="46" y="185"/>
                </a:cubicBezTo>
                <a:cubicBezTo>
                  <a:pt x="34" y="198"/>
                  <a:pt x="34" y="198"/>
                  <a:pt x="34" y="198"/>
                </a:cubicBezTo>
                <a:cubicBezTo>
                  <a:pt x="46" y="186"/>
                  <a:pt x="46" y="186"/>
                  <a:pt x="46" y="186"/>
                </a:cubicBezTo>
                <a:cubicBezTo>
                  <a:pt x="49" y="197"/>
                  <a:pt x="49" y="197"/>
                  <a:pt x="49" y="197"/>
                </a:cubicBezTo>
                <a:cubicBezTo>
                  <a:pt x="49" y="183"/>
                  <a:pt x="49" y="183"/>
                  <a:pt x="49" y="183"/>
                </a:cubicBezTo>
                <a:cubicBezTo>
                  <a:pt x="51" y="182"/>
                  <a:pt x="51" y="182"/>
                  <a:pt x="51" y="182"/>
                </a:cubicBezTo>
                <a:cubicBezTo>
                  <a:pt x="55" y="196"/>
                  <a:pt x="55" y="196"/>
                  <a:pt x="55" y="196"/>
                </a:cubicBezTo>
                <a:cubicBezTo>
                  <a:pt x="55" y="178"/>
                  <a:pt x="55" y="178"/>
                  <a:pt x="55" y="178"/>
                </a:cubicBezTo>
                <a:cubicBezTo>
                  <a:pt x="57" y="176"/>
                  <a:pt x="57" y="176"/>
                  <a:pt x="57" y="176"/>
                </a:cubicBezTo>
                <a:cubicBezTo>
                  <a:pt x="62" y="196"/>
                  <a:pt x="62" y="196"/>
                  <a:pt x="62" y="196"/>
                </a:cubicBezTo>
                <a:cubicBezTo>
                  <a:pt x="62" y="171"/>
                  <a:pt x="62" y="171"/>
                  <a:pt x="62" y="171"/>
                </a:cubicBezTo>
                <a:cubicBezTo>
                  <a:pt x="65" y="169"/>
                  <a:pt x="65" y="169"/>
                  <a:pt x="65" y="169"/>
                </a:cubicBezTo>
                <a:cubicBezTo>
                  <a:pt x="73" y="197"/>
                  <a:pt x="73" y="197"/>
                  <a:pt x="73" y="197"/>
                </a:cubicBezTo>
                <a:cubicBezTo>
                  <a:pt x="73" y="162"/>
                  <a:pt x="73" y="162"/>
                  <a:pt x="73" y="162"/>
                </a:cubicBezTo>
                <a:cubicBezTo>
                  <a:pt x="83" y="172"/>
                  <a:pt x="98" y="179"/>
                  <a:pt x="114" y="179"/>
                </a:cubicBezTo>
                <a:cubicBezTo>
                  <a:pt x="89" y="204"/>
                  <a:pt x="89" y="204"/>
                  <a:pt x="89" y="204"/>
                </a:cubicBezTo>
                <a:cubicBezTo>
                  <a:pt x="114" y="189"/>
                  <a:pt x="114" y="189"/>
                  <a:pt x="114" y="189"/>
                </a:cubicBezTo>
                <a:cubicBezTo>
                  <a:pt x="114" y="193"/>
                  <a:pt x="114" y="193"/>
                  <a:pt x="114" y="193"/>
                </a:cubicBezTo>
                <a:cubicBezTo>
                  <a:pt x="97" y="210"/>
                  <a:pt x="97" y="210"/>
                  <a:pt x="97" y="210"/>
                </a:cubicBezTo>
                <a:cubicBezTo>
                  <a:pt x="114" y="200"/>
                  <a:pt x="114" y="200"/>
                  <a:pt x="114" y="200"/>
                </a:cubicBezTo>
                <a:cubicBezTo>
                  <a:pt x="114" y="203"/>
                  <a:pt x="114" y="203"/>
                  <a:pt x="114" y="203"/>
                </a:cubicBezTo>
                <a:cubicBezTo>
                  <a:pt x="102" y="216"/>
                  <a:pt x="102" y="216"/>
                  <a:pt x="102" y="216"/>
                </a:cubicBezTo>
                <a:cubicBezTo>
                  <a:pt x="115" y="208"/>
                  <a:pt x="115" y="208"/>
                  <a:pt x="115" y="208"/>
                </a:cubicBezTo>
                <a:cubicBezTo>
                  <a:pt x="115" y="210"/>
                  <a:pt x="115" y="210"/>
                  <a:pt x="115" y="210"/>
                </a:cubicBezTo>
                <a:cubicBezTo>
                  <a:pt x="105" y="220"/>
                  <a:pt x="105" y="220"/>
                  <a:pt x="105" y="220"/>
                </a:cubicBezTo>
                <a:cubicBezTo>
                  <a:pt x="115" y="214"/>
                  <a:pt x="115" y="214"/>
                  <a:pt x="115" y="214"/>
                </a:cubicBezTo>
                <a:cubicBezTo>
                  <a:pt x="116" y="232"/>
                  <a:pt x="116" y="232"/>
                  <a:pt x="116" y="232"/>
                </a:cubicBezTo>
                <a:cubicBezTo>
                  <a:pt x="116" y="214"/>
                  <a:pt x="116" y="214"/>
                  <a:pt x="116" y="214"/>
                </a:cubicBezTo>
                <a:cubicBezTo>
                  <a:pt x="126" y="220"/>
                  <a:pt x="126" y="220"/>
                  <a:pt x="126" y="220"/>
                </a:cubicBezTo>
                <a:cubicBezTo>
                  <a:pt x="116" y="210"/>
                  <a:pt x="116" y="210"/>
                  <a:pt x="116" y="210"/>
                </a:cubicBezTo>
                <a:cubicBezTo>
                  <a:pt x="116" y="208"/>
                  <a:pt x="116" y="208"/>
                  <a:pt x="116" y="208"/>
                </a:cubicBezTo>
                <a:cubicBezTo>
                  <a:pt x="129" y="216"/>
                  <a:pt x="129" y="216"/>
                  <a:pt x="129" y="216"/>
                </a:cubicBezTo>
                <a:cubicBezTo>
                  <a:pt x="117" y="203"/>
                  <a:pt x="117" y="203"/>
                  <a:pt x="117" y="203"/>
                </a:cubicBezTo>
                <a:cubicBezTo>
                  <a:pt x="117" y="200"/>
                  <a:pt x="117" y="200"/>
                  <a:pt x="117" y="200"/>
                </a:cubicBezTo>
                <a:cubicBezTo>
                  <a:pt x="134" y="210"/>
                  <a:pt x="134" y="210"/>
                  <a:pt x="134" y="210"/>
                </a:cubicBezTo>
                <a:cubicBezTo>
                  <a:pt x="117" y="193"/>
                  <a:pt x="117" y="193"/>
                  <a:pt x="117" y="193"/>
                </a:cubicBezTo>
                <a:cubicBezTo>
                  <a:pt x="117" y="189"/>
                  <a:pt x="117" y="189"/>
                  <a:pt x="117" y="189"/>
                </a:cubicBezTo>
                <a:cubicBezTo>
                  <a:pt x="143" y="204"/>
                  <a:pt x="143" y="204"/>
                  <a:pt x="143" y="204"/>
                </a:cubicBezTo>
                <a:cubicBezTo>
                  <a:pt x="118" y="179"/>
                  <a:pt x="118" y="179"/>
                  <a:pt x="118" y="179"/>
                </a:cubicBezTo>
                <a:cubicBezTo>
                  <a:pt x="134" y="179"/>
                  <a:pt x="148" y="172"/>
                  <a:pt x="159" y="162"/>
                </a:cubicBezTo>
                <a:cubicBezTo>
                  <a:pt x="159" y="162"/>
                  <a:pt x="159" y="162"/>
                  <a:pt x="159" y="162"/>
                </a:cubicBezTo>
                <a:cubicBezTo>
                  <a:pt x="159" y="197"/>
                  <a:pt x="159" y="197"/>
                  <a:pt x="159" y="197"/>
                </a:cubicBezTo>
                <a:cubicBezTo>
                  <a:pt x="166" y="169"/>
                  <a:pt x="166" y="169"/>
                  <a:pt x="166" y="169"/>
                </a:cubicBezTo>
                <a:cubicBezTo>
                  <a:pt x="169" y="171"/>
                  <a:pt x="169" y="171"/>
                  <a:pt x="169" y="171"/>
                </a:cubicBezTo>
                <a:cubicBezTo>
                  <a:pt x="169" y="196"/>
                  <a:pt x="169" y="196"/>
                  <a:pt x="169" y="196"/>
                </a:cubicBezTo>
                <a:cubicBezTo>
                  <a:pt x="174" y="176"/>
                  <a:pt x="174" y="176"/>
                  <a:pt x="174" y="176"/>
                </a:cubicBezTo>
                <a:cubicBezTo>
                  <a:pt x="176" y="178"/>
                  <a:pt x="176" y="178"/>
                  <a:pt x="176" y="178"/>
                </a:cubicBezTo>
                <a:cubicBezTo>
                  <a:pt x="176" y="196"/>
                  <a:pt x="176" y="196"/>
                  <a:pt x="176" y="196"/>
                </a:cubicBezTo>
                <a:cubicBezTo>
                  <a:pt x="180" y="182"/>
                  <a:pt x="180" y="182"/>
                  <a:pt x="180" y="182"/>
                </a:cubicBezTo>
                <a:cubicBezTo>
                  <a:pt x="182" y="183"/>
                  <a:pt x="182" y="183"/>
                  <a:pt x="182" y="183"/>
                </a:cubicBezTo>
                <a:cubicBezTo>
                  <a:pt x="182" y="197"/>
                  <a:pt x="182" y="197"/>
                  <a:pt x="182" y="197"/>
                </a:cubicBezTo>
                <a:cubicBezTo>
                  <a:pt x="185" y="186"/>
                  <a:pt x="185" y="186"/>
                  <a:pt x="185" y="186"/>
                </a:cubicBezTo>
                <a:cubicBezTo>
                  <a:pt x="197" y="198"/>
                  <a:pt x="197" y="198"/>
                  <a:pt x="197" y="198"/>
                </a:cubicBezTo>
                <a:cubicBezTo>
                  <a:pt x="186" y="185"/>
                  <a:pt x="186" y="185"/>
                  <a:pt x="186" y="185"/>
                </a:cubicBezTo>
                <a:cubicBezTo>
                  <a:pt x="196" y="182"/>
                  <a:pt x="196" y="182"/>
                  <a:pt x="196" y="182"/>
                </a:cubicBezTo>
                <a:cubicBezTo>
                  <a:pt x="183" y="182"/>
                  <a:pt x="183" y="182"/>
                  <a:pt x="183" y="182"/>
                </a:cubicBezTo>
                <a:cubicBezTo>
                  <a:pt x="182" y="181"/>
                  <a:pt x="182" y="181"/>
                  <a:pt x="182" y="181"/>
                </a:cubicBezTo>
                <a:cubicBezTo>
                  <a:pt x="196" y="177"/>
                  <a:pt x="196" y="177"/>
                  <a:pt x="196" y="177"/>
                </a:cubicBezTo>
                <a:cubicBezTo>
                  <a:pt x="178" y="177"/>
                  <a:pt x="178" y="177"/>
                  <a:pt x="178" y="177"/>
                </a:cubicBezTo>
                <a:cubicBezTo>
                  <a:pt x="176" y="175"/>
                  <a:pt x="176" y="175"/>
                  <a:pt x="176" y="175"/>
                </a:cubicBezTo>
                <a:cubicBezTo>
                  <a:pt x="195" y="169"/>
                  <a:pt x="195" y="169"/>
                  <a:pt x="195" y="169"/>
                </a:cubicBezTo>
                <a:cubicBezTo>
                  <a:pt x="171" y="169"/>
                  <a:pt x="171" y="169"/>
                  <a:pt x="171" y="169"/>
                </a:cubicBezTo>
                <a:cubicBezTo>
                  <a:pt x="169" y="166"/>
                  <a:pt x="169" y="166"/>
                  <a:pt x="169" y="166"/>
                </a:cubicBezTo>
                <a:cubicBezTo>
                  <a:pt x="197" y="159"/>
                  <a:pt x="197" y="159"/>
                  <a:pt x="197" y="159"/>
                </a:cubicBezTo>
                <a:cubicBezTo>
                  <a:pt x="162" y="159"/>
                  <a:pt x="162" y="159"/>
                  <a:pt x="162" y="159"/>
                </a:cubicBezTo>
                <a:cubicBezTo>
                  <a:pt x="172" y="148"/>
                  <a:pt x="178" y="134"/>
                  <a:pt x="179" y="118"/>
                </a:cubicBezTo>
                <a:cubicBezTo>
                  <a:pt x="203" y="143"/>
                  <a:pt x="203" y="143"/>
                  <a:pt x="203" y="143"/>
                </a:cubicBezTo>
                <a:cubicBezTo>
                  <a:pt x="189" y="117"/>
                  <a:pt x="189" y="117"/>
                  <a:pt x="189" y="117"/>
                </a:cubicBezTo>
                <a:cubicBezTo>
                  <a:pt x="193" y="117"/>
                  <a:pt x="193" y="117"/>
                  <a:pt x="193" y="117"/>
                </a:cubicBezTo>
                <a:cubicBezTo>
                  <a:pt x="210" y="135"/>
                  <a:pt x="210" y="135"/>
                  <a:pt x="210" y="135"/>
                </a:cubicBezTo>
                <a:cubicBezTo>
                  <a:pt x="200" y="117"/>
                  <a:pt x="200" y="117"/>
                  <a:pt x="200" y="117"/>
                </a:cubicBezTo>
                <a:cubicBezTo>
                  <a:pt x="203" y="117"/>
                  <a:pt x="203" y="117"/>
                  <a:pt x="203" y="117"/>
                </a:cubicBezTo>
                <a:cubicBezTo>
                  <a:pt x="215" y="130"/>
                  <a:pt x="215" y="130"/>
                  <a:pt x="215" y="130"/>
                </a:cubicBezTo>
                <a:cubicBezTo>
                  <a:pt x="208" y="117"/>
                  <a:pt x="208" y="117"/>
                  <a:pt x="208" y="117"/>
                </a:cubicBezTo>
                <a:cubicBezTo>
                  <a:pt x="210" y="116"/>
                  <a:pt x="210" y="116"/>
                  <a:pt x="210" y="116"/>
                </a:cubicBezTo>
                <a:cubicBezTo>
                  <a:pt x="219" y="126"/>
                  <a:pt x="219" y="126"/>
                  <a:pt x="219" y="126"/>
                </a:cubicBezTo>
                <a:cubicBezTo>
                  <a:pt x="214" y="116"/>
                  <a:pt x="214" y="116"/>
                  <a:pt x="214" y="116"/>
                </a:cubicBezTo>
                <a:cubicBezTo>
                  <a:pt x="231" y="116"/>
                  <a:pt x="231" y="116"/>
                  <a:pt x="231" y="116"/>
                </a:cubicBezTo>
                <a:cubicBezTo>
                  <a:pt x="214" y="115"/>
                  <a:pt x="214" y="115"/>
                  <a:pt x="214" y="115"/>
                </a:cubicBezTo>
                <a:cubicBezTo>
                  <a:pt x="219" y="105"/>
                  <a:pt x="219" y="105"/>
                  <a:pt x="219" y="105"/>
                </a:cubicBezTo>
                <a:cubicBezTo>
                  <a:pt x="210" y="115"/>
                  <a:pt x="210" y="115"/>
                  <a:pt x="210" y="115"/>
                </a:cubicBezTo>
                <a:cubicBezTo>
                  <a:pt x="208" y="115"/>
                  <a:pt x="208" y="115"/>
                  <a:pt x="208" y="115"/>
                </a:cubicBezTo>
                <a:cubicBezTo>
                  <a:pt x="215" y="102"/>
                  <a:pt x="215" y="102"/>
                  <a:pt x="215" y="102"/>
                </a:cubicBezTo>
                <a:cubicBezTo>
                  <a:pt x="203" y="115"/>
                  <a:pt x="203" y="115"/>
                  <a:pt x="203" y="115"/>
                </a:cubicBezTo>
                <a:cubicBezTo>
                  <a:pt x="200" y="114"/>
                  <a:pt x="200" y="114"/>
                  <a:pt x="200" y="114"/>
                </a:cubicBezTo>
                <a:cubicBezTo>
                  <a:pt x="210" y="97"/>
                  <a:pt x="210" y="97"/>
                  <a:pt x="210" y="97"/>
                </a:cubicBezTo>
                <a:cubicBezTo>
                  <a:pt x="193" y="114"/>
                  <a:pt x="193" y="114"/>
                  <a:pt x="193" y="114"/>
                </a:cubicBezTo>
                <a:cubicBezTo>
                  <a:pt x="189" y="114"/>
                  <a:pt x="189" y="114"/>
                  <a:pt x="189" y="114"/>
                </a:cubicBezTo>
                <a:cubicBezTo>
                  <a:pt x="203" y="88"/>
                  <a:pt x="203" y="88"/>
                  <a:pt x="203" y="88"/>
                </a:cubicBezTo>
                <a:cubicBezTo>
                  <a:pt x="179" y="113"/>
                  <a:pt x="179" y="113"/>
                  <a:pt x="179" y="113"/>
                </a:cubicBezTo>
                <a:cubicBezTo>
                  <a:pt x="178" y="97"/>
                  <a:pt x="172" y="83"/>
                  <a:pt x="162" y="72"/>
                </a:cubicBezTo>
                <a:cubicBezTo>
                  <a:pt x="162" y="72"/>
                  <a:pt x="162" y="72"/>
                  <a:pt x="162" y="72"/>
                </a:cubicBezTo>
                <a:cubicBezTo>
                  <a:pt x="197" y="72"/>
                  <a:pt x="197" y="72"/>
                  <a:pt x="197" y="72"/>
                </a:cubicBezTo>
                <a:cubicBezTo>
                  <a:pt x="169" y="65"/>
                  <a:pt x="169" y="65"/>
                  <a:pt x="169" y="65"/>
                </a:cubicBezTo>
                <a:cubicBezTo>
                  <a:pt x="171" y="62"/>
                  <a:pt x="171" y="62"/>
                  <a:pt x="171" y="62"/>
                </a:cubicBezTo>
                <a:cubicBezTo>
                  <a:pt x="195" y="62"/>
                  <a:pt x="195" y="62"/>
                  <a:pt x="195" y="62"/>
                </a:cubicBezTo>
                <a:cubicBezTo>
                  <a:pt x="176" y="57"/>
                  <a:pt x="176" y="57"/>
                  <a:pt x="176" y="57"/>
                </a:cubicBezTo>
                <a:cubicBezTo>
                  <a:pt x="178" y="55"/>
                  <a:pt x="178" y="55"/>
                  <a:pt x="178" y="55"/>
                </a:cubicBezTo>
                <a:cubicBezTo>
                  <a:pt x="196" y="55"/>
                  <a:pt x="196" y="55"/>
                  <a:pt x="196" y="55"/>
                </a:cubicBezTo>
                <a:cubicBezTo>
                  <a:pt x="182" y="51"/>
                  <a:pt x="182" y="51"/>
                  <a:pt x="182" y="51"/>
                </a:cubicBezTo>
                <a:cubicBezTo>
                  <a:pt x="183" y="49"/>
                  <a:pt x="183" y="49"/>
                  <a:pt x="183" y="49"/>
                </a:cubicBezTo>
                <a:cubicBezTo>
                  <a:pt x="196" y="49"/>
                  <a:pt x="196" y="49"/>
                  <a:pt x="196" y="49"/>
                </a:cubicBezTo>
                <a:cubicBezTo>
                  <a:pt x="186" y="46"/>
                  <a:pt x="186" y="46"/>
                  <a:pt x="186" y="46"/>
                </a:cubicBezTo>
                <a:cubicBezTo>
                  <a:pt x="197" y="34"/>
                  <a:pt x="197" y="34"/>
                  <a:pt x="197" y="34"/>
                </a:cubicBezTo>
                <a:cubicBezTo>
                  <a:pt x="185" y="45"/>
                  <a:pt x="185" y="45"/>
                  <a:pt x="185" y="45"/>
                </a:cubicBezTo>
                <a:cubicBezTo>
                  <a:pt x="182" y="35"/>
                  <a:pt x="182" y="35"/>
                  <a:pt x="182" y="35"/>
                </a:cubicBezTo>
                <a:cubicBezTo>
                  <a:pt x="182" y="48"/>
                  <a:pt x="182" y="48"/>
                  <a:pt x="182" y="48"/>
                </a:cubicBezTo>
                <a:cubicBezTo>
                  <a:pt x="180" y="49"/>
                  <a:pt x="180" y="49"/>
                  <a:pt x="180" y="49"/>
                </a:cubicBezTo>
                <a:cubicBezTo>
                  <a:pt x="176" y="35"/>
                  <a:pt x="176" y="35"/>
                  <a:pt x="176" y="35"/>
                </a:cubicBezTo>
                <a:cubicBezTo>
                  <a:pt x="177" y="53"/>
                  <a:pt x="177" y="53"/>
                  <a:pt x="177" y="53"/>
                </a:cubicBezTo>
                <a:cubicBezTo>
                  <a:pt x="174" y="55"/>
                  <a:pt x="174" y="55"/>
                  <a:pt x="174" y="55"/>
                </a:cubicBezTo>
                <a:cubicBezTo>
                  <a:pt x="169" y="36"/>
                  <a:pt x="169" y="36"/>
                  <a:pt x="169" y="36"/>
                </a:cubicBezTo>
                <a:cubicBezTo>
                  <a:pt x="169" y="60"/>
                  <a:pt x="169" y="60"/>
                  <a:pt x="169" y="60"/>
                </a:cubicBezTo>
                <a:cubicBezTo>
                  <a:pt x="166" y="62"/>
                  <a:pt x="166" y="62"/>
                  <a:pt x="166" y="62"/>
                </a:cubicBezTo>
                <a:cubicBezTo>
                  <a:pt x="158" y="34"/>
                  <a:pt x="158" y="34"/>
                  <a:pt x="158" y="34"/>
                </a:cubicBezTo>
                <a:cubicBezTo>
                  <a:pt x="159" y="69"/>
                  <a:pt x="159" y="69"/>
                  <a:pt x="159" y="69"/>
                </a:cubicBezTo>
                <a:cubicBezTo>
                  <a:pt x="148" y="59"/>
                  <a:pt x="133" y="53"/>
                  <a:pt x="118" y="52"/>
                </a:cubicBezTo>
                <a:cubicBezTo>
                  <a:pt x="142" y="28"/>
                  <a:pt x="142" y="28"/>
                  <a:pt x="142" y="28"/>
                </a:cubicBezTo>
                <a:cubicBezTo>
                  <a:pt x="117" y="42"/>
                  <a:pt x="117" y="42"/>
                  <a:pt x="117" y="42"/>
                </a:cubicBezTo>
                <a:cubicBezTo>
                  <a:pt x="117" y="38"/>
                  <a:pt x="117" y="38"/>
                  <a:pt x="117" y="38"/>
                </a:cubicBezTo>
                <a:cubicBezTo>
                  <a:pt x="134" y="21"/>
                  <a:pt x="134" y="21"/>
                  <a:pt x="134" y="21"/>
                </a:cubicBezTo>
                <a:cubicBezTo>
                  <a:pt x="117" y="31"/>
                  <a:pt x="117" y="31"/>
                  <a:pt x="117" y="31"/>
                </a:cubicBezTo>
                <a:cubicBezTo>
                  <a:pt x="117" y="28"/>
                  <a:pt x="117" y="28"/>
                  <a:pt x="117" y="28"/>
                </a:cubicBezTo>
                <a:cubicBezTo>
                  <a:pt x="130" y="16"/>
                  <a:pt x="130" y="16"/>
                  <a:pt x="130" y="16"/>
                </a:cubicBezTo>
                <a:cubicBezTo>
                  <a:pt x="116" y="23"/>
                  <a:pt x="116" y="23"/>
                  <a:pt x="116" y="23"/>
                </a:cubicBezTo>
                <a:cubicBezTo>
                  <a:pt x="116" y="21"/>
                  <a:pt x="116" y="21"/>
                  <a:pt x="116" y="21"/>
                </a:cubicBezTo>
                <a:cubicBezTo>
                  <a:pt x="126" y="11"/>
                  <a:pt x="126" y="11"/>
                  <a:pt x="126" y="11"/>
                </a:cubicBezTo>
                <a:cubicBezTo>
                  <a:pt x="116" y="17"/>
                  <a:pt x="116" y="17"/>
                  <a:pt x="116" y="17"/>
                </a:cubicBezTo>
                <a:cubicBezTo>
                  <a:pt x="116" y="0"/>
                  <a:pt x="116" y="0"/>
                  <a:pt x="116" y="0"/>
                </a:cubicBezTo>
                <a:cubicBezTo>
                  <a:pt x="115" y="17"/>
                  <a:pt x="115" y="17"/>
                  <a:pt x="115" y="17"/>
                </a:cubicBezTo>
                <a:cubicBezTo>
                  <a:pt x="105" y="11"/>
                  <a:pt x="105" y="11"/>
                  <a:pt x="105" y="11"/>
                </a:cubicBezTo>
                <a:cubicBezTo>
                  <a:pt x="115" y="21"/>
                  <a:pt x="115" y="21"/>
                  <a:pt x="115" y="21"/>
                </a:cubicBezTo>
                <a:cubicBezTo>
                  <a:pt x="115" y="23"/>
                  <a:pt x="115" y="23"/>
                  <a:pt x="115" y="23"/>
                </a:cubicBezTo>
                <a:cubicBezTo>
                  <a:pt x="102" y="16"/>
                  <a:pt x="102" y="16"/>
                  <a:pt x="102" y="16"/>
                </a:cubicBezTo>
                <a:cubicBezTo>
                  <a:pt x="114" y="28"/>
                  <a:pt x="114" y="28"/>
                  <a:pt x="114" y="28"/>
                </a:cubicBezTo>
                <a:cubicBezTo>
                  <a:pt x="114" y="31"/>
                  <a:pt x="114" y="31"/>
                  <a:pt x="114" y="31"/>
                </a:cubicBezTo>
                <a:cubicBezTo>
                  <a:pt x="97" y="21"/>
                  <a:pt x="97" y="21"/>
                  <a:pt x="97" y="21"/>
                </a:cubicBezTo>
                <a:cubicBezTo>
                  <a:pt x="114" y="38"/>
                  <a:pt x="114" y="38"/>
                  <a:pt x="114" y="38"/>
                </a:cubicBezTo>
                <a:cubicBezTo>
                  <a:pt x="114" y="42"/>
                  <a:pt x="114" y="42"/>
                  <a:pt x="114" y="42"/>
                </a:cubicBezTo>
                <a:cubicBezTo>
                  <a:pt x="88" y="28"/>
                  <a:pt x="88" y="28"/>
                  <a:pt x="88" y="28"/>
                </a:cubicBezTo>
                <a:cubicBezTo>
                  <a:pt x="113" y="52"/>
                  <a:pt x="113" y="52"/>
                  <a:pt x="113" y="52"/>
                </a:cubicBezTo>
                <a:cubicBezTo>
                  <a:pt x="97" y="53"/>
                  <a:pt x="83" y="59"/>
                  <a:pt x="72" y="69"/>
                </a:cubicBezTo>
                <a:cubicBezTo>
                  <a:pt x="72" y="69"/>
                  <a:pt x="72" y="69"/>
                  <a:pt x="72" y="69"/>
                </a:cubicBezTo>
                <a:cubicBezTo>
                  <a:pt x="72" y="34"/>
                  <a:pt x="72" y="34"/>
                  <a:pt x="72" y="34"/>
                </a:cubicBezTo>
                <a:cubicBezTo>
                  <a:pt x="65" y="62"/>
                  <a:pt x="65" y="62"/>
                  <a:pt x="65" y="62"/>
                </a:cubicBezTo>
                <a:cubicBezTo>
                  <a:pt x="62" y="60"/>
                  <a:pt x="62" y="60"/>
                  <a:pt x="62" y="60"/>
                </a:cubicBezTo>
                <a:cubicBezTo>
                  <a:pt x="62" y="36"/>
                  <a:pt x="62" y="36"/>
                  <a:pt x="62" y="36"/>
                </a:cubicBezTo>
                <a:cubicBezTo>
                  <a:pt x="57" y="55"/>
                  <a:pt x="57" y="55"/>
                  <a:pt x="57" y="55"/>
                </a:cubicBezTo>
                <a:cubicBezTo>
                  <a:pt x="55" y="53"/>
                  <a:pt x="55" y="53"/>
                  <a:pt x="55" y="53"/>
                </a:cubicBezTo>
                <a:cubicBezTo>
                  <a:pt x="55" y="35"/>
                  <a:pt x="55" y="35"/>
                  <a:pt x="55" y="35"/>
                </a:cubicBezTo>
                <a:cubicBezTo>
                  <a:pt x="51" y="49"/>
                  <a:pt x="51" y="49"/>
                  <a:pt x="51" y="49"/>
                </a:cubicBezTo>
                <a:cubicBezTo>
                  <a:pt x="50" y="48"/>
                  <a:pt x="50" y="48"/>
                  <a:pt x="50" y="48"/>
                </a:cubicBezTo>
                <a:cubicBezTo>
                  <a:pt x="50" y="35"/>
                  <a:pt x="50" y="35"/>
                  <a:pt x="50" y="35"/>
                </a:cubicBezTo>
                <a:cubicBezTo>
                  <a:pt x="47" y="45"/>
                  <a:pt x="47" y="45"/>
                  <a:pt x="47" y="45"/>
                </a:cubicBezTo>
                <a:cubicBezTo>
                  <a:pt x="34" y="34"/>
                  <a:pt x="34" y="34"/>
                  <a:pt x="34" y="34"/>
                </a:cubicBezTo>
                <a:cubicBezTo>
                  <a:pt x="46" y="46"/>
                  <a:pt x="46" y="46"/>
                  <a:pt x="46" y="46"/>
                </a:cubicBezTo>
                <a:cubicBezTo>
                  <a:pt x="35" y="49"/>
                  <a:pt x="35" y="49"/>
                  <a:pt x="35" y="49"/>
                </a:cubicBezTo>
                <a:cubicBezTo>
                  <a:pt x="48" y="49"/>
                  <a:pt x="48" y="49"/>
                  <a:pt x="48" y="49"/>
                </a:cubicBezTo>
                <a:cubicBezTo>
                  <a:pt x="50" y="51"/>
                  <a:pt x="50" y="51"/>
                  <a:pt x="50" y="51"/>
                </a:cubicBezTo>
                <a:cubicBezTo>
                  <a:pt x="35" y="55"/>
                  <a:pt x="35" y="55"/>
                  <a:pt x="35" y="55"/>
                </a:cubicBezTo>
                <a:cubicBezTo>
                  <a:pt x="53" y="55"/>
                  <a:pt x="53" y="55"/>
                  <a:pt x="53" y="55"/>
                </a:cubicBezTo>
                <a:cubicBezTo>
                  <a:pt x="55" y="57"/>
                  <a:pt x="55" y="57"/>
                  <a:pt x="55" y="57"/>
                </a:cubicBezTo>
                <a:cubicBezTo>
                  <a:pt x="36" y="62"/>
                  <a:pt x="36" y="62"/>
                  <a:pt x="36" y="62"/>
                </a:cubicBezTo>
                <a:cubicBezTo>
                  <a:pt x="60" y="62"/>
                  <a:pt x="60" y="62"/>
                  <a:pt x="60" y="62"/>
                </a:cubicBezTo>
                <a:cubicBezTo>
                  <a:pt x="63" y="65"/>
                  <a:pt x="63" y="65"/>
                  <a:pt x="63" y="65"/>
                </a:cubicBezTo>
                <a:cubicBezTo>
                  <a:pt x="34" y="73"/>
                  <a:pt x="34" y="73"/>
                  <a:pt x="34" y="73"/>
                </a:cubicBezTo>
                <a:cubicBezTo>
                  <a:pt x="69" y="72"/>
                  <a:pt x="69" y="72"/>
                  <a:pt x="69" y="72"/>
                </a:cubicBezTo>
                <a:cubicBezTo>
                  <a:pt x="59" y="83"/>
                  <a:pt x="53" y="98"/>
                  <a:pt x="52" y="114"/>
                </a:cubicBezTo>
                <a:cubicBezTo>
                  <a:pt x="28" y="89"/>
                  <a:pt x="28" y="89"/>
                  <a:pt x="28" y="89"/>
                </a:cubicBezTo>
                <a:cubicBezTo>
                  <a:pt x="42" y="114"/>
                  <a:pt x="42" y="114"/>
                  <a:pt x="42" y="114"/>
                </a:cubicBezTo>
                <a:cubicBezTo>
                  <a:pt x="39" y="114"/>
                  <a:pt x="39" y="114"/>
                  <a:pt x="39" y="114"/>
                </a:cubicBezTo>
                <a:cubicBezTo>
                  <a:pt x="22" y="97"/>
                  <a:pt x="22" y="97"/>
                  <a:pt x="22" y="97"/>
                </a:cubicBezTo>
                <a:cubicBezTo>
                  <a:pt x="32" y="114"/>
                  <a:pt x="32" y="114"/>
                  <a:pt x="32" y="114"/>
                </a:cubicBezTo>
                <a:cubicBezTo>
                  <a:pt x="29" y="115"/>
                  <a:pt x="29" y="115"/>
                  <a:pt x="29" y="115"/>
                </a:cubicBezTo>
                <a:cubicBezTo>
                  <a:pt x="16" y="102"/>
                  <a:pt x="16" y="102"/>
                  <a:pt x="16" y="102"/>
                </a:cubicBezTo>
                <a:cubicBezTo>
                  <a:pt x="23" y="115"/>
                  <a:pt x="23" y="115"/>
                  <a:pt x="23" y="115"/>
                </a:cubicBezTo>
                <a:cubicBezTo>
                  <a:pt x="21" y="115"/>
                  <a:pt x="21" y="115"/>
                  <a:pt x="21" y="115"/>
                </a:cubicBezTo>
                <a:cubicBezTo>
                  <a:pt x="12" y="105"/>
                  <a:pt x="12" y="105"/>
                  <a:pt x="12" y="105"/>
                </a:cubicBezTo>
                <a:cubicBezTo>
                  <a:pt x="17" y="115"/>
                  <a:pt x="17" y="115"/>
                  <a:pt x="17" y="115"/>
                </a:cubicBezTo>
                <a:cubicBezTo>
                  <a:pt x="0" y="116"/>
                  <a:pt x="0" y="116"/>
                  <a:pt x="0" y="116"/>
                </a:cubicBezTo>
                <a:cubicBezTo>
                  <a:pt x="17" y="116"/>
                  <a:pt x="17" y="116"/>
                  <a:pt x="17" y="116"/>
                </a:cubicBezTo>
                <a:cubicBezTo>
                  <a:pt x="12" y="126"/>
                  <a:pt x="12" y="126"/>
                  <a:pt x="12" y="126"/>
                </a:cubicBezTo>
                <a:lnTo>
                  <a:pt x="21" y="116"/>
                </a:lnTo>
                <a:close/>
                <a:moveTo>
                  <a:pt x="139" y="172"/>
                </a:moveTo>
                <a:cubicBezTo>
                  <a:pt x="132" y="175"/>
                  <a:pt x="125" y="177"/>
                  <a:pt x="118" y="177"/>
                </a:cubicBezTo>
                <a:cubicBezTo>
                  <a:pt x="118" y="161"/>
                  <a:pt x="118" y="161"/>
                  <a:pt x="118" y="161"/>
                </a:cubicBezTo>
                <a:cubicBezTo>
                  <a:pt x="138" y="172"/>
                  <a:pt x="138" y="172"/>
                  <a:pt x="138" y="172"/>
                </a:cubicBezTo>
                <a:lnTo>
                  <a:pt x="139" y="172"/>
                </a:lnTo>
                <a:close/>
                <a:moveTo>
                  <a:pt x="149" y="145"/>
                </a:moveTo>
                <a:cubicBezTo>
                  <a:pt x="171" y="139"/>
                  <a:pt x="171" y="139"/>
                  <a:pt x="171" y="139"/>
                </a:cubicBezTo>
                <a:cubicBezTo>
                  <a:pt x="171" y="140"/>
                  <a:pt x="171" y="140"/>
                  <a:pt x="171" y="140"/>
                </a:cubicBezTo>
                <a:cubicBezTo>
                  <a:pt x="172" y="139"/>
                  <a:pt x="172" y="139"/>
                  <a:pt x="172" y="139"/>
                </a:cubicBezTo>
                <a:cubicBezTo>
                  <a:pt x="169" y="146"/>
                  <a:pt x="165" y="152"/>
                  <a:pt x="160" y="157"/>
                </a:cubicBezTo>
                <a:lnTo>
                  <a:pt x="149" y="145"/>
                </a:lnTo>
                <a:close/>
                <a:moveTo>
                  <a:pt x="82" y="86"/>
                </a:moveTo>
                <a:cubicBezTo>
                  <a:pt x="60" y="92"/>
                  <a:pt x="60" y="92"/>
                  <a:pt x="60" y="92"/>
                </a:cubicBezTo>
                <a:cubicBezTo>
                  <a:pt x="60" y="92"/>
                  <a:pt x="60" y="92"/>
                  <a:pt x="60" y="92"/>
                </a:cubicBezTo>
                <a:cubicBezTo>
                  <a:pt x="60" y="92"/>
                  <a:pt x="60" y="92"/>
                  <a:pt x="60" y="92"/>
                </a:cubicBezTo>
                <a:cubicBezTo>
                  <a:pt x="59" y="92"/>
                  <a:pt x="59" y="92"/>
                  <a:pt x="59" y="92"/>
                </a:cubicBezTo>
                <a:cubicBezTo>
                  <a:pt x="62" y="85"/>
                  <a:pt x="66" y="79"/>
                  <a:pt x="71" y="74"/>
                </a:cubicBezTo>
                <a:lnTo>
                  <a:pt x="82" y="86"/>
                </a:lnTo>
                <a:close/>
                <a:moveTo>
                  <a:pt x="55" y="113"/>
                </a:moveTo>
                <a:cubicBezTo>
                  <a:pt x="55" y="106"/>
                  <a:pt x="56" y="99"/>
                  <a:pt x="59" y="93"/>
                </a:cubicBezTo>
                <a:cubicBezTo>
                  <a:pt x="59" y="93"/>
                  <a:pt x="59" y="93"/>
                  <a:pt x="59" y="93"/>
                </a:cubicBezTo>
                <a:cubicBezTo>
                  <a:pt x="71" y="113"/>
                  <a:pt x="71" y="113"/>
                  <a:pt x="71" y="113"/>
                </a:cubicBezTo>
                <a:lnTo>
                  <a:pt x="55" y="113"/>
                </a:lnTo>
                <a:close/>
                <a:moveTo>
                  <a:pt x="112" y="147"/>
                </a:moveTo>
                <a:cubicBezTo>
                  <a:pt x="112" y="151"/>
                  <a:pt x="112" y="151"/>
                  <a:pt x="112" y="151"/>
                </a:cubicBezTo>
                <a:cubicBezTo>
                  <a:pt x="96" y="167"/>
                  <a:pt x="96" y="167"/>
                  <a:pt x="96" y="167"/>
                </a:cubicBezTo>
                <a:cubicBezTo>
                  <a:pt x="108" y="139"/>
                  <a:pt x="108" y="139"/>
                  <a:pt x="108" y="139"/>
                </a:cubicBezTo>
                <a:cubicBezTo>
                  <a:pt x="109" y="139"/>
                  <a:pt x="110" y="139"/>
                  <a:pt x="112" y="140"/>
                </a:cubicBezTo>
                <a:cubicBezTo>
                  <a:pt x="112" y="147"/>
                  <a:pt x="112" y="147"/>
                  <a:pt x="112" y="147"/>
                </a:cubicBezTo>
                <a:cubicBezTo>
                  <a:pt x="112" y="147"/>
                  <a:pt x="112" y="147"/>
                  <a:pt x="112" y="147"/>
                </a:cubicBezTo>
                <a:cubicBezTo>
                  <a:pt x="112" y="147"/>
                  <a:pt x="112" y="147"/>
                  <a:pt x="112" y="147"/>
                </a:cubicBezTo>
                <a:cubicBezTo>
                  <a:pt x="112" y="147"/>
                  <a:pt x="112" y="147"/>
                  <a:pt x="112" y="147"/>
                </a:cubicBezTo>
                <a:cubicBezTo>
                  <a:pt x="119" y="147"/>
                  <a:pt x="119" y="147"/>
                  <a:pt x="119" y="147"/>
                </a:cubicBezTo>
                <a:cubicBezTo>
                  <a:pt x="119" y="140"/>
                  <a:pt x="119" y="140"/>
                  <a:pt x="119" y="140"/>
                </a:cubicBezTo>
                <a:cubicBezTo>
                  <a:pt x="121" y="139"/>
                  <a:pt x="122" y="139"/>
                  <a:pt x="124" y="138"/>
                </a:cubicBezTo>
                <a:cubicBezTo>
                  <a:pt x="136" y="167"/>
                  <a:pt x="136" y="167"/>
                  <a:pt x="136" y="167"/>
                </a:cubicBezTo>
                <a:cubicBezTo>
                  <a:pt x="119" y="150"/>
                  <a:pt x="119" y="150"/>
                  <a:pt x="119" y="150"/>
                </a:cubicBezTo>
                <a:cubicBezTo>
                  <a:pt x="119" y="147"/>
                  <a:pt x="119" y="147"/>
                  <a:pt x="119" y="147"/>
                </a:cubicBezTo>
                <a:lnTo>
                  <a:pt x="112" y="147"/>
                </a:lnTo>
                <a:close/>
                <a:moveTo>
                  <a:pt x="150" y="119"/>
                </a:moveTo>
                <a:cubicBezTo>
                  <a:pt x="166" y="135"/>
                  <a:pt x="166" y="135"/>
                  <a:pt x="166" y="135"/>
                </a:cubicBezTo>
                <a:cubicBezTo>
                  <a:pt x="138" y="124"/>
                  <a:pt x="138" y="124"/>
                  <a:pt x="138" y="124"/>
                </a:cubicBezTo>
                <a:cubicBezTo>
                  <a:pt x="139" y="122"/>
                  <a:pt x="139" y="121"/>
                  <a:pt x="139" y="119"/>
                </a:cubicBezTo>
                <a:cubicBezTo>
                  <a:pt x="147" y="119"/>
                  <a:pt x="147" y="119"/>
                  <a:pt x="147" y="119"/>
                </a:cubicBezTo>
                <a:cubicBezTo>
                  <a:pt x="147" y="119"/>
                  <a:pt x="147" y="119"/>
                  <a:pt x="147" y="119"/>
                </a:cubicBezTo>
                <a:cubicBezTo>
                  <a:pt x="147" y="119"/>
                  <a:pt x="147" y="119"/>
                  <a:pt x="147" y="119"/>
                </a:cubicBezTo>
                <a:cubicBezTo>
                  <a:pt x="147" y="112"/>
                  <a:pt x="147" y="112"/>
                  <a:pt x="147" y="112"/>
                </a:cubicBezTo>
                <a:cubicBezTo>
                  <a:pt x="147" y="112"/>
                  <a:pt x="147" y="112"/>
                  <a:pt x="147" y="112"/>
                </a:cubicBezTo>
                <a:cubicBezTo>
                  <a:pt x="139" y="112"/>
                  <a:pt x="139" y="112"/>
                  <a:pt x="139" y="112"/>
                </a:cubicBezTo>
                <a:cubicBezTo>
                  <a:pt x="139" y="111"/>
                  <a:pt x="139" y="109"/>
                  <a:pt x="138" y="108"/>
                </a:cubicBezTo>
                <a:cubicBezTo>
                  <a:pt x="166" y="97"/>
                  <a:pt x="166" y="97"/>
                  <a:pt x="166" y="97"/>
                </a:cubicBezTo>
                <a:cubicBezTo>
                  <a:pt x="150" y="112"/>
                  <a:pt x="150" y="112"/>
                  <a:pt x="150" y="112"/>
                </a:cubicBezTo>
                <a:cubicBezTo>
                  <a:pt x="147" y="112"/>
                  <a:pt x="147" y="112"/>
                  <a:pt x="147" y="112"/>
                </a:cubicBezTo>
                <a:cubicBezTo>
                  <a:pt x="147" y="119"/>
                  <a:pt x="147" y="119"/>
                  <a:pt x="147" y="119"/>
                </a:cubicBezTo>
                <a:lnTo>
                  <a:pt x="150" y="119"/>
                </a:lnTo>
                <a:close/>
                <a:moveTo>
                  <a:pt x="112" y="84"/>
                </a:moveTo>
                <a:cubicBezTo>
                  <a:pt x="112" y="84"/>
                  <a:pt x="112" y="84"/>
                  <a:pt x="112" y="84"/>
                </a:cubicBezTo>
                <a:cubicBezTo>
                  <a:pt x="112" y="84"/>
                  <a:pt x="112" y="84"/>
                  <a:pt x="112" y="84"/>
                </a:cubicBezTo>
                <a:cubicBezTo>
                  <a:pt x="112" y="92"/>
                  <a:pt x="112" y="92"/>
                  <a:pt x="112" y="92"/>
                </a:cubicBezTo>
                <a:cubicBezTo>
                  <a:pt x="110" y="92"/>
                  <a:pt x="109" y="92"/>
                  <a:pt x="108" y="93"/>
                </a:cubicBezTo>
                <a:cubicBezTo>
                  <a:pt x="96" y="65"/>
                  <a:pt x="96" y="65"/>
                  <a:pt x="96" y="65"/>
                </a:cubicBezTo>
                <a:cubicBezTo>
                  <a:pt x="112" y="81"/>
                  <a:pt x="112" y="81"/>
                  <a:pt x="112" y="81"/>
                </a:cubicBezTo>
                <a:lnTo>
                  <a:pt x="112" y="84"/>
                </a:lnTo>
                <a:close/>
                <a:moveTo>
                  <a:pt x="91" y="96"/>
                </a:moveTo>
                <a:cubicBezTo>
                  <a:pt x="96" y="101"/>
                  <a:pt x="96" y="101"/>
                  <a:pt x="96" y="101"/>
                </a:cubicBezTo>
                <a:cubicBezTo>
                  <a:pt x="95" y="103"/>
                  <a:pt x="94" y="104"/>
                  <a:pt x="94" y="105"/>
                </a:cubicBezTo>
                <a:cubicBezTo>
                  <a:pt x="65" y="94"/>
                  <a:pt x="65" y="94"/>
                  <a:pt x="65" y="94"/>
                </a:cubicBezTo>
                <a:cubicBezTo>
                  <a:pt x="89" y="93"/>
                  <a:pt x="89" y="93"/>
                  <a:pt x="89" y="93"/>
                </a:cubicBezTo>
                <a:cubicBezTo>
                  <a:pt x="91" y="96"/>
                  <a:pt x="91" y="96"/>
                  <a:pt x="91" y="96"/>
                </a:cubicBezTo>
                <a:close/>
                <a:moveTo>
                  <a:pt x="81" y="112"/>
                </a:moveTo>
                <a:cubicBezTo>
                  <a:pt x="64" y="96"/>
                  <a:pt x="64" y="96"/>
                  <a:pt x="64" y="96"/>
                </a:cubicBezTo>
                <a:cubicBezTo>
                  <a:pt x="93" y="108"/>
                  <a:pt x="93" y="108"/>
                  <a:pt x="93" y="108"/>
                </a:cubicBezTo>
                <a:cubicBezTo>
                  <a:pt x="92" y="109"/>
                  <a:pt x="92" y="111"/>
                  <a:pt x="92" y="112"/>
                </a:cubicBezTo>
                <a:cubicBezTo>
                  <a:pt x="84" y="112"/>
                  <a:pt x="84" y="112"/>
                  <a:pt x="84" y="112"/>
                </a:cubicBezTo>
                <a:cubicBezTo>
                  <a:pt x="84" y="112"/>
                  <a:pt x="84" y="112"/>
                  <a:pt x="84" y="112"/>
                </a:cubicBezTo>
                <a:lnTo>
                  <a:pt x="81" y="112"/>
                </a:lnTo>
                <a:close/>
                <a:moveTo>
                  <a:pt x="104" y="112"/>
                </a:moveTo>
                <a:cubicBezTo>
                  <a:pt x="94" y="112"/>
                  <a:pt x="94" y="112"/>
                  <a:pt x="94" y="112"/>
                </a:cubicBezTo>
                <a:cubicBezTo>
                  <a:pt x="94" y="111"/>
                  <a:pt x="95" y="110"/>
                  <a:pt x="95" y="108"/>
                </a:cubicBezTo>
                <a:lnTo>
                  <a:pt x="104" y="112"/>
                </a:lnTo>
                <a:close/>
                <a:moveTo>
                  <a:pt x="96" y="106"/>
                </a:moveTo>
                <a:cubicBezTo>
                  <a:pt x="97" y="105"/>
                  <a:pt x="97" y="104"/>
                  <a:pt x="98" y="103"/>
                </a:cubicBezTo>
                <a:cubicBezTo>
                  <a:pt x="105" y="110"/>
                  <a:pt x="105" y="110"/>
                  <a:pt x="105" y="110"/>
                </a:cubicBezTo>
                <a:lnTo>
                  <a:pt x="96" y="106"/>
                </a:lnTo>
                <a:close/>
                <a:moveTo>
                  <a:pt x="103" y="98"/>
                </a:moveTo>
                <a:cubicBezTo>
                  <a:pt x="104" y="97"/>
                  <a:pt x="105" y="97"/>
                  <a:pt x="106" y="96"/>
                </a:cubicBezTo>
                <a:cubicBezTo>
                  <a:pt x="110" y="105"/>
                  <a:pt x="110" y="105"/>
                  <a:pt x="110" y="105"/>
                </a:cubicBezTo>
                <a:lnTo>
                  <a:pt x="103" y="98"/>
                </a:lnTo>
                <a:close/>
                <a:moveTo>
                  <a:pt x="108" y="95"/>
                </a:moveTo>
                <a:cubicBezTo>
                  <a:pt x="110" y="95"/>
                  <a:pt x="111" y="94"/>
                  <a:pt x="112" y="94"/>
                </a:cubicBezTo>
                <a:cubicBezTo>
                  <a:pt x="112" y="104"/>
                  <a:pt x="112" y="104"/>
                  <a:pt x="112" y="104"/>
                </a:cubicBezTo>
                <a:lnTo>
                  <a:pt x="108" y="95"/>
                </a:lnTo>
                <a:close/>
                <a:moveTo>
                  <a:pt x="119" y="81"/>
                </a:moveTo>
                <a:cubicBezTo>
                  <a:pt x="135" y="64"/>
                  <a:pt x="135" y="64"/>
                  <a:pt x="135" y="64"/>
                </a:cubicBezTo>
                <a:cubicBezTo>
                  <a:pt x="124" y="93"/>
                  <a:pt x="124" y="93"/>
                  <a:pt x="124" y="93"/>
                </a:cubicBezTo>
                <a:cubicBezTo>
                  <a:pt x="122" y="92"/>
                  <a:pt x="121" y="92"/>
                  <a:pt x="119" y="92"/>
                </a:cubicBezTo>
                <a:cubicBezTo>
                  <a:pt x="119" y="84"/>
                  <a:pt x="119" y="84"/>
                  <a:pt x="119" y="84"/>
                </a:cubicBezTo>
                <a:cubicBezTo>
                  <a:pt x="119" y="84"/>
                  <a:pt x="119" y="84"/>
                  <a:pt x="119" y="84"/>
                </a:cubicBezTo>
                <a:cubicBezTo>
                  <a:pt x="119" y="84"/>
                  <a:pt x="119" y="84"/>
                  <a:pt x="119" y="84"/>
                </a:cubicBezTo>
                <a:lnTo>
                  <a:pt x="119" y="81"/>
                </a:lnTo>
                <a:close/>
                <a:moveTo>
                  <a:pt x="123" y="95"/>
                </a:moveTo>
                <a:cubicBezTo>
                  <a:pt x="119" y="104"/>
                  <a:pt x="119" y="104"/>
                  <a:pt x="119" y="104"/>
                </a:cubicBezTo>
                <a:cubicBezTo>
                  <a:pt x="119" y="94"/>
                  <a:pt x="119" y="94"/>
                  <a:pt x="119" y="94"/>
                </a:cubicBezTo>
                <a:cubicBezTo>
                  <a:pt x="120" y="94"/>
                  <a:pt x="122" y="95"/>
                  <a:pt x="123" y="95"/>
                </a:cubicBezTo>
                <a:close/>
                <a:moveTo>
                  <a:pt x="125" y="96"/>
                </a:moveTo>
                <a:cubicBezTo>
                  <a:pt x="126" y="97"/>
                  <a:pt x="127" y="97"/>
                  <a:pt x="128" y="98"/>
                </a:cubicBezTo>
                <a:cubicBezTo>
                  <a:pt x="121" y="105"/>
                  <a:pt x="121" y="105"/>
                  <a:pt x="121" y="105"/>
                </a:cubicBezTo>
                <a:lnTo>
                  <a:pt x="125" y="96"/>
                </a:lnTo>
                <a:close/>
                <a:moveTo>
                  <a:pt x="133" y="103"/>
                </a:moveTo>
                <a:cubicBezTo>
                  <a:pt x="134" y="104"/>
                  <a:pt x="135" y="105"/>
                  <a:pt x="135" y="106"/>
                </a:cubicBezTo>
                <a:cubicBezTo>
                  <a:pt x="126" y="110"/>
                  <a:pt x="126" y="110"/>
                  <a:pt x="126" y="110"/>
                </a:cubicBezTo>
                <a:lnTo>
                  <a:pt x="133" y="103"/>
                </a:lnTo>
                <a:close/>
                <a:moveTo>
                  <a:pt x="136" y="109"/>
                </a:moveTo>
                <a:cubicBezTo>
                  <a:pt x="137" y="110"/>
                  <a:pt x="137" y="111"/>
                  <a:pt x="137" y="112"/>
                </a:cubicBezTo>
                <a:cubicBezTo>
                  <a:pt x="127" y="112"/>
                  <a:pt x="127" y="112"/>
                  <a:pt x="127" y="112"/>
                </a:cubicBezTo>
                <a:lnTo>
                  <a:pt x="136" y="109"/>
                </a:lnTo>
                <a:close/>
                <a:moveTo>
                  <a:pt x="136" y="123"/>
                </a:moveTo>
                <a:cubicBezTo>
                  <a:pt x="128" y="119"/>
                  <a:pt x="128" y="119"/>
                  <a:pt x="128" y="119"/>
                </a:cubicBezTo>
                <a:cubicBezTo>
                  <a:pt x="137" y="119"/>
                  <a:pt x="137" y="119"/>
                  <a:pt x="137" y="119"/>
                </a:cubicBezTo>
                <a:cubicBezTo>
                  <a:pt x="137" y="120"/>
                  <a:pt x="137" y="122"/>
                  <a:pt x="136" y="123"/>
                </a:cubicBezTo>
                <a:close/>
                <a:moveTo>
                  <a:pt x="135" y="125"/>
                </a:moveTo>
                <a:cubicBezTo>
                  <a:pt x="135" y="126"/>
                  <a:pt x="134" y="127"/>
                  <a:pt x="133" y="128"/>
                </a:cubicBezTo>
                <a:cubicBezTo>
                  <a:pt x="126" y="121"/>
                  <a:pt x="126" y="121"/>
                  <a:pt x="126" y="121"/>
                </a:cubicBezTo>
                <a:lnTo>
                  <a:pt x="135" y="125"/>
                </a:lnTo>
                <a:close/>
                <a:moveTo>
                  <a:pt x="128" y="133"/>
                </a:moveTo>
                <a:cubicBezTo>
                  <a:pt x="127" y="134"/>
                  <a:pt x="126" y="135"/>
                  <a:pt x="125" y="135"/>
                </a:cubicBezTo>
                <a:cubicBezTo>
                  <a:pt x="121" y="126"/>
                  <a:pt x="121" y="126"/>
                  <a:pt x="121" y="126"/>
                </a:cubicBezTo>
                <a:lnTo>
                  <a:pt x="128" y="133"/>
                </a:lnTo>
                <a:close/>
                <a:moveTo>
                  <a:pt x="123" y="136"/>
                </a:moveTo>
                <a:cubicBezTo>
                  <a:pt x="122" y="137"/>
                  <a:pt x="120" y="137"/>
                  <a:pt x="119" y="137"/>
                </a:cubicBezTo>
                <a:cubicBezTo>
                  <a:pt x="119" y="127"/>
                  <a:pt x="119" y="127"/>
                  <a:pt x="119" y="127"/>
                </a:cubicBezTo>
                <a:lnTo>
                  <a:pt x="123" y="136"/>
                </a:lnTo>
                <a:close/>
                <a:moveTo>
                  <a:pt x="108" y="136"/>
                </a:moveTo>
                <a:cubicBezTo>
                  <a:pt x="112" y="127"/>
                  <a:pt x="112" y="127"/>
                  <a:pt x="112" y="127"/>
                </a:cubicBezTo>
                <a:cubicBezTo>
                  <a:pt x="112" y="137"/>
                  <a:pt x="112" y="137"/>
                  <a:pt x="112" y="137"/>
                </a:cubicBezTo>
                <a:cubicBezTo>
                  <a:pt x="111" y="137"/>
                  <a:pt x="110" y="137"/>
                  <a:pt x="108" y="136"/>
                </a:cubicBezTo>
                <a:close/>
                <a:moveTo>
                  <a:pt x="106" y="135"/>
                </a:moveTo>
                <a:cubicBezTo>
                  <a:pt x="105" y="135"/>
                  <a:pt x="104" y="134"/>
                  <a:pt x="103" y="133"/>
                </a:cubicBezTo>
                <a:cubicBezTo>
                  <a:pt x="110" y="126"/>
                  <a:pt x="110" y="126"/>
                  <a:pt x="110" y="126"/>
                </a:cubicBezTo>
                <a:lnTo>
                  <a:pt x="106" y="135"/>
                </a:lnTo>
                <a:close/>
                <a:moveTo>
                  <a:pt x="98" y="128"/>
                </a:moveTo>
                <a:cubicBezTo>
                  <a:pt x="97" y="127"/>
                  <a:pt x="97" y="126"/>
                  <a:pt x="96" y="125"/>
                </a:cubicBezTo>
                <a:cubicBezTo>
                  <a:pt x="105" y="121"/>
                  <a:pt x="105" y="121"/>
                  <a:pt x="105" y="121"/>
                </a:cubicBezTo>
                <a:lnTo>
                  <a:pt x="98" y="128"/>
                </a:lnTo>
                <a:close/>
                <a:moveTo>
                  <a:pt x="95" y="123"/>
                </a:moveTo>
                <a:cubicBezTo>
                  <a:pt x="95" y="122"/>
                  <a:pt x="94" y="120"/>
                  <a:pt x="94" y="119"/>
                </a:cubicBezTo>
                <a:cubicBezTo>
                  <a:pt x="104" y="119"/>
                  <a:pt x="104" y="119"/>
                  <a:pt x="104" y="119"/>
                </a:cubicBezTo>
                <a:lnTo>
                  <a:pt x="95" y="123"/>
                </a:lnTo>
                <a:close/>
                <a:moveTo>
                  <a:pt x="93" y="124"/>
                </a:moveTo>
                <a:cubicBezTo>
                  <a:pt x="65" y="135"/>
                  <a:pt x="65" y="135"/>
                  <a:pt x="65" y="135"/>
                </a:cubicBezTo>
                <a:cubicBezTo>
                  <a:pt x="81" y="119"/>
                  <a:pt x="81" y="119"/>
                  <a:pt x="81" y="119"/>
                </a:cubicBezTo>
                <a:cubicBezTo>
                  <a:pt x="84" y="119"/>
                  <a:pt x="84" y="119"/>
                  <a:pt x="84" y="119"/>
                </a:cubicBezTo>
                <a:cubicBezTo>
                  <a:pt x="84" y="119"/>
                  <a:pt x="84" y="119"/>
                  <a:pt x="84" y="119"/>
                </a:cubicBezTo>
                <a:cubicBezTo>
                  <a:pt x="92" y="119"/>
                  <a:pt x="92" y="119"/>
                  <a:pt x="92" y="119"/>
                </a:cubicBezTo>
                <a:cubicBezTo>
                  <a:pt x="92" y="121"/>
                  <a:pt x="92" y="122"/>
                  <a:pt x="93" y="124"/>
                </a:cubicBezTo>
                <a:close/>
                <a:moveTo>
                  <a:pt x="93" y="89"/>
                </a:moveTo>
                <a:cubicBezTo>
                  <a:pt x="93" y="64"/>
                  <a:pt x="93" y="64"/>
                  <a:pt x="93" y="64"/>
                </a:cubicBezTo>
                <a:cubicBezTo>
                  <a:pt x="105" y="94"/>
                  <a:pt x="105" y="94"/>
                  <a:pt x="105" y="94"/>
                </a:cubicBezTo>
                <a:cubicBezTo>
                  <a:pt x="104" y="94"/>
                  <a:pt x="103" y="95"/>
                  <a:pt x="101" y="96"/>
                </a:cubicBezTo>
                <a:cubicBezTo>
                  <a:pt x="96" y="91"/>
                  <a:pt x="96" y="91"/>
                  <a:pt x="96" y="91"/>
                </a:cubicBezTo>
                <a:cubicBezTo>
                  <a:pt x="96" y="91"/>
                  <a:pt x="96" y="91"/>
                  <a:pt x="96" y="91"/>
                </a:cubicBezTo>
                <a:lnTo>
                  <a:pt x="93" y="89"/>
                </a:lnTo>
                <a:close/>
                <a:moveTo>
                  <a:pt x="92" y="59"/>
                </a:moveTo>
                <a:cubicBezTo>
                  <a:pt x="99" y="56"/>
                  <a:pt x="106" y="55"/>
                  <a:pt x="113" y="54"/>
                </a:cubicBezTo>
                <a:cubicBezTo>
                  <a:pt x="113" y="71"/>
                  <a:pt x="113" y="71"/>
                  <a:pt x="113" y="71"/>
                </a:cubicBezTo>
                <a:cubicBezTo>
                  <a:pt x="93" y="60"/>
                  <a:pt x="93" y="60"/>
                  <a:pt x="93" y="60"/>
                </a:cubicBezTo>
                <a:lnTo>
                  <a:pt x="92" y="59"/>
                </a:lnTo>
                <a:close/>
                <a:moveTo>
                  <a:pt x="118" y="54"/>
                </a:moveTo>
                <a:cubicBezTo>
                  <a:pt x="125" y="55"/>
                  <a:pt x="132" y="56"/>
                  <a:pt x="139" y="59"/>
                </a:cubicBezTo>
                <a:cubicBezTo>
                  <a:pt x="118" y="70"/>
                  <a:pt x="118" y="70"/>
                  <a:pt x="118" y="70"/>
                </a:cubicBezTo>
                <a:lnTo>
                  <a:pt x="118" y="54"/>
                </a:lnTo>
                <a:close/>
                <a:moveTo>
                  <a:pt x="139" y="59"/>
                </a:moveTo>
                <a:cubicBezTo>
                  <a:pt x="146" y="62"/>
                  <a:pt x="152" y="66"/>
                  <a:pt x="157" y="71"/>
                </a:cubicBezTo>
                <a:cubicBezTo>
                  <a:pt x="145" y="82"/>
                  <a:pt x="145" y="82"/>
                  <a:pt x="145" y="82"/>
                </a:cubicBezTo>
                <a:cubicBezTo>
                  <a:pt x="139" y="60"/>
                  <a:pt x="139" y="60"/>
                  <a:pt x="139" y="60"/>
                </a:cubicBezTo>
                <a:lnTo>
                  <a:pt x="139" y="59"/>
                </a:lnTo>
                <a:close/>
                <a:moveTo>
                  <a:pt x="142" y="93"/>
                </a:moveTo>
                <a:cubicBezTo>
                  <a:pt x="167" y="93"/>
                  <a:pt x="167" y="93"/>
                  <a:pt x="167" y="93"/>
                </a:cubicBezTo>
                <a:cubicBezTo>
                  <a:pt x="137" y="106"/>
                  <a:pt x="137" y="106"/>
                  <a:pt x="137" y="106"/>
                </a:cubicBezTo>
                <a:cubicBezTo>
                  <a:pt x="137" y="104"/>
                  <a:pt x="136" y="103"/>
                  <a:pt x="135" y="101"/>
                </a:cubicBezTo>
                <a:cubicBezTo>
                  <a:pt x="140" y="96"/>
                  <a:pt x="140" y="96"/>
                  <a:pt x="140" y="96"/>
                </a:cubicBezTo>
                <a:cubicBezTo>
                  <a:pt x="140" y="96"/>
                  <a:pt x="140" y="96"/>
                  <a:pt x="140" y="96"/>
                </a:cubicBezTo>
                <a:cubicBezTo>
                  <a:pt x="140" y="96"/>
                  <a:pt x="140" y="96"/>
                  <a:pt x="140" y="96"/>
                </a:cubicBezTo>
                <a:cubicBezTo>
                  <a:pt x="135" y="91"/>
                  <a:pt x="135" y="91"/>
                  <a:pt x="135" y="91"/>
                </a:cubicBezTo>
                <a:cubicBezTo>
                  <a:pt x="135" y="91"/>
                  <a:pt x="135" y="91"/>
                  <a:pt x="135" y="91"/>
                </a:cubicBezTo>
                <a:cubicBezTo>
                  <a:pt x="130" y="96"/>
                  <a:pt x="130" y="96"/>
                  <a:pt x="130" y="96"/>
                </a:cubicBezTo>
                <a:cubicBezTo>
                  <a:pt x="129" y="95"/>
                  <a:pt x="127" y="94"/>
                  <a:pt x="126" y="94"/>
                </a:cubicBezTo>
                <a:cubicBezTo>
                  <a:pt x="138" y="65"/>
                  <a:pt x="138" y="65"/>
                  <a:pt x="138" y="65"/>
                </a:cubicBezTo>
                <a:cubicBezTo>
                  <a:pt x="138" y="89"/>
                  <a:pt x="138" y="89"/>
                  <a:pt x="138" y="89"/>
                </a:cubicBezTo>
                <a:cubicBezTo>
                  <a:pt x="135" y="91"/>
                  <a:pt x="135" y="91"/>
                  <a:pt x="135" y="91"/>
                </a:cubicBezTo>
                <a:cubicBezTo>
                  <a:pt x="140" y="96"/>
                  <a:pt x="140" y="96"/>
                  <a:pt x="140" y="96"/>
                </a:cubicBezTo>
                <a:lnTo>
                  <a:pt x="142" y="93"/>
                </a:lnTo>
                <a:close/>
                <a:moveTo>
                  <a:pt x="177" y="113"/>
                </a:moveTo>
                <a:cubicBezTo>
                  <a:pt x="160" y="113"/>
                  <a:pt x="160" y="113"/>
                  <a:pt x="160" y="113"/>
                </a:cubicBezTo>
                <a:cubicBezTo>
                  <a:pt x="171" y="95"/>
                  <a:pt x="171" y="95"/>
                  <a:pt x="171" y="95"/>
                </a:cubicBezTo>
                <a:cubicBezTo>
                  <a:pt x="171" y="94"/>
                  <a:pt x="171" y="94"/>
                  <a:pt x="171" y="94"/>
                </a:cubicBezTo>
                <a:cubicBezTo>
                  <a:pt x="172" y="94"/>
                  <a:pt x="172" y="94"/>
                  <a:pt x="172" y="93"/>
                </a:cubicBezTo>
                <a:cubicBezTo>
                  <a:pt x="172" y="93"/>
                  <a:pt x="172" y="93"/>
                  <a:pt x="172" y="93"/>
                </a:cubicBezTo>
                <a:cubicBezTo>
                  <a:pt x="172" y="92"/>
                  <a:pt x="172" y="92"/>
                  <a:pt x="172" y="92"/>
                </a:cubicBezTo>
                <a:cubicBezTo>
                  <a:pt x="175" y="99"/>
                  <a:pt x="176" y="106"/>
                  <a:pt x="177" y="113"/>
                </a:cubicBezTo>
                <a:close/>
                <a:moveTo>
                  <a:pt x="177" y="118"/>
                </a:moveTo>
                <a:cubicBezTo>
                  <a:pt x="176" y="125"/>
                  <a:pt x="175" y="132"/>
                  <a:pt x="172" y="139"/>
                </a:cubicBezTo>
                <a:cubicBezTo>
                  <a:pt x="172" y="138"/>
                  <a:pt x="172" y="138"/>
                  <a:pt x="172" y="138"/>
                </a:cubicBezTo>
                <a:cubicBezTo>
                  <a:pt x="172" y="138"/>
                  <a:pt x="172" y="137"/>
                  <a:pt x="171" y="137"/>
                </a:cubicBezTo>
                <a:cubicBezTo>
                  <a:pt x="171" y="137"/>
                  <a:pt x="171" y="137"/>
                  <a:pt x="171" y="137"/>
                </a:cubicBezTo>
                <a:cubicBezTo>
                  <a:pt x="161" y="118"/>
                  <a:pt x="161" y="118"/>
                  <a:pt x="161" y="118"/>
                </a:cubicBezTo>
                <a:lnTo>
                  <a:pt x="177" y="118"/>
                </a:lnTo>
                <a:close/>
                <a:moveTo>
                  <a:pt x="135" y="140"/>
                </a:moveTo>
                <a:cubicBezTo>
                  <a:pt x="138" y="143"/>
                  <a:pt x="138" y="143"/>
                  <a:pt x="138" y="143"/>
                </a:cubicBezTo>
                <a:cubicBezTo>
                  <a:pt x="138" y="166"/>
                  <a:pt x="138" y="166"/>
                  <a:pt x="138" y="166"/>
                </a:cubicBezTo>
                <a:cubicBezTo>
                  <a:pt x="126" y="137"/>
                  <a:pt x="126" y="137"/>
                  <a:pt x="126" y="137"/>
                </a:cubicBezTo>
                <a:cubicBezTo>
                  <a:pt x="127" y="137"/>
                  <a:pt x="129" y="136"/>
                  <a:pt x="130" y="135"/>
                </a:cubicBezTo>
                <a:cubicBezTo>
                  <a:pt x="135" y="140"/>
                  <a:pt x="135" y="140"/>
                  <a:pt x="135" y="140"/>
                </a:cubicBezTo>
                <a:cubicBezTo>
                  <a:pt x="135" y="140"/>
                  <a:pt x="135" y="140"/>
                  <a:pt x="135" y="140"/>
                </a:cubicBezTo>
                <a:cubicBezTo>
                  <a:pt x="135" y="140"/>
                  <a:pt x="135" y="140"/>
                  <a:pt x="135" y="140"/>
                </a:cubicBezTo>
                <a:cubicBezTo>
                  <a:pt x="135" y="140"/>
                  <a:pt x="135" y="140"/>
                  <a:pt x="135" y="140"/>
                </a:cubicBezTo>
                <a:cubicBezTo>
                  <a:pt x="140" y="135"/>
                  <a:pt x="140" y="135"/>
                  <a:pt x="140" y="135"/>
                </a:cubicBezTo>
                <a:cubicBezTo>
                  <a:pt x="135" y="130"/>
                  <a:pt x="135" y="130"/>
                  <a:pt x="135" y="130"/>
                </a:cubicBezTo>
                <a:cubicBezTo>
                  <a:pt x="136" y="129"/>
                  <a:pt x="137" y="127"/>
                  <a:pt x="137" y="126"/>
                </a:cubicBezTo>
                <a:cubicBezTo>
                  <a:pt x="167" y="138"/>
                  <a:pt x="167" y="138"/>
                  <a:pt x="167" y="138"/>
                </a:cubicBezTo>
                <a:cubicBezTo>
                  <a:pt x="142" y="138"/>
                  <a:pt x="142" y="138"/>
                  <a:pt x="142" y="138"/>
                </a:cubicBezTo>
                <a:cubicBezTo>
                  <a:pt x="140" y="135"/>
                  <a:pt x="140" y="135"/>
                  <a:pt x="140" y="135"/>
                </a:cubicBezTo>
                <a:lnTo>
                  <a:pt x="135" y="140"/>
                </a:lnTo>
                <a:close/>
                <a:moveTo>
                  <a:pt x="113" y="177"/>
                </a:moveTo>
                <a:cubicBezTo>
                  <a:pt x="106" y="177"/>
                  <a:pt x="99" y="175"/>
                  <a:pt x="93" y="172"/>
                </a:cubicBezTo>
                <a:cubicBezTo>
                  <a:pt x="94" y="172"/>
                  <a:pt x="94" y="172"/>
                  <a:pt x="94" y="172"/>
                </a:cubicBezTo>
                <a:cubicBezTo>
                  <a:pt x="94" y="172"/>
                  <a:pt x="94" y="172"/>
                  <a:pt x="94" y="172"/>
                </a:cubicBezTo>
                <a:cubicBezTo>
                  <a:pt x="113" y="161"/>
                  <a:pt x="113" y="161"/>
                  <a:pt x="113" y="161"/>
                </a:cubicBezTo>
                <a:lnTo>
                  <a:pt x="113" y="177"/>
                </a:lnTo>
                <a:close/>
                <a:moveTo>
                  <a:pt x="92" y="172"/>
                </a:moveTo>
                <a:cubicBezTo>
                  <a:pt x="85" y="169"/>
                  <a:pt x="79" y="165"/>
                  <a:pt x="74" y="160"/>
                </a:cubicBezTo>
                <a:cubicBezTo>
                  <a:pt x="86" y="149"/>
                  <a:pt x="86" y="149"/>
                  <a:pt x="86" y="149"/>
                </a:cubicBezTo>
                <a:cubicBezTo>
                  <a:pt x="92" y="171"/>
                  <a:pt x="92" y="171"/>
                  <a:pt x="92" y="171"/>
                </a:cubicBezTo>
                <a:lnTo>
                  <a:pt x="92" y="172"/>
                </a:lnTo>
                <a:close/>
                <a:moveTo>
                  <a:pt x="89" y="138"/>
                </a:moveTo>
                <a:cubicBezTo>
                  <a:pt x="64" y="138"/>
                  <a:pt x="64" y="138"/>
                  <a:pt x="64" y="138"/>
                </a:cubicBezTo>
                <a:cubicBezTo>
                  <a:pt x="94" y="126"/>
                  <a:pt x="94" y="126"/>
                  <a:pt x="94" y="126"/>
                </a:cubicBezTo>
                <a:cubicBezTo>
                  <a:pt x="94" y="127"/>
                  <a:pt x="95" y="129"/>
                  <a:pt x="96" y="130"/>
                </a:cubicBezTo>
                <a:cubicBezTo>
                  <a:pt x="91" y="135"/>
                  <a:pt x="91" y="135"/>
                  <a:pt x="91" y="135"/>
                </a:cubicBezTo>
                <a:cubicBezTo>
                  <a:pt x="91" y="135"/>
                  <a:pt x="91" y="135"/>
                  <a:pt x="91" y="135"/>
                </a:cubicBezTo>
                <a:cubicBezTo>
                  <a:pt x="91" y="135"/>
                  <a:pt x="91" y="135"/>
                  <a:pt x="91" y="135"/>
                </a:cubicBezTo>
                <a:cubicBezTo>
                  <a:pt x="96" y="140"/>
                  <a:pt x="96" y="140"/>
                  <a:pt x="96" y="140"/>
                </a:cubicBezTo>
                <a:cubicBezTo>
                  <a:pt x="101" y="135"/>
                  <a:pt x="101" y="135"/>
                  <a:pt x="101" y="135"/>
                </a:cubicBezTo>
                <a:cubicBezTo>
                  <a:pt x="103" y="136"/>
                  <a:pt x="104" y="137"/>
                  <a:pt x="105" y="138"/>
                </a:cubicBezTo>
                <a:cubicBezTo>
                  <a:pt x="94" y="166"/>
                  <a:pt x="94" y="166"/>
                  <a:pt x="94" y="166"/>
                </a:cubicBezTo>
                <a:cubicBezTo>
                  <a:pt x="93" y="142"/>
                  <a:pt x="93" y="142"/>
                  <a:pt x="93" y="142"/>
                </a:cubicBezTo>
                <a:cubicBezTo>
                  <a:pt x="96" y="140"/>
                  <a:pt x="96" y="140"/>
                  <a:pt x="96" y="140"/>
                </a:cubicBezTo>
                <a:cubicBezTo>
                  <a:pt x="91" y="135"/>
                  <a:pt x="91" y="135"/>
                  <a:pt x="91" y="135"/>
                </a:cubicBezTo>
                <a:lnTo>
                  <a:pt x="89" y="138"/>
                </a:lnTo>
                <a:close/>
                <a:moveTo>
                  <a:pt x="59" y="139"/>
                </a:moveTo>
                <a:cubicBezTo>
                  <a:pt x="56" y="132"/>
                  <a:pt x="55" y="125"/>
                  <a:pt x="55" y="118"/>
                </a:cubicBezTo>
                <a:cubicBezTo>
                  <a:pt x="71" y="118"/>
                  <a:pt x="71" y="118"/>
                  <a:pt x="71" y="118"/>
                </a:cubicBezTo>
                <a:cubicBezTo>
                  <a:pt x="60" y="138"/>
                  <a:pt x="60" y="138"/>
                  <a:pt x="60" y="138"/>
                </a:cubicBezTo>
                <a:lnTo>
                  <a:pt x="59" y="139"/>
                </a:lnTo>
                <a:close/>
                <a:moveTo>
                  <a:pt x="74" y="71"/>
                </a:moveTo>
                <a:cubicBezTo>
                  <a:pt x="79" y="66"/>
                  <a:pt x="85" y="62"/>
                  <a:pt x="92" y="59"/>
                </a:cubicBezTo>
                <a:cubicBezTo>
                  <a:pt x="86" y="82"/>
                  <a:pt x="86" y="82"/>
                  <a:pt x="86" y="82"/>
                </a:cubicBezTo>
                <a:lnTo>
                  <a:pt x="74" y="71"/>
                </a:lnTo>
                <a:close/>
                <a:moveTo>
                  <a:pt x="160" y="74"/>
                </a:moveTo>
                <a:cubicBezTo>
                  <a:pt x="165" y="79"/>
                  <a:pt x="169" y="85"/>
                  <a:pt x="172" y="92"/>
                </a:cubicBezTo>
                <a:cubicBezTo>
                  <a:pt x="171" y="92"/>
                  <a:pt x="171" y="92"/>
                  <a:pt x="171" y="92"/>
                </a:cubicBezTo>
                <a:cubicBezTo>
                  <a:pt x="149" y="86"/>
                  <a:pt x="149" y="86"/>
                  <a:pt x="149" y="86"/>
                </a:cubicBezTo>
                <a:lnTo>
                  <a:pt x="160" y="74"/>
                </a:lnTo>
                <a:close/>
                <a:moveTo>
                  <a:pt x="157" y="160"/>
                </a:moveTo>
                <a:cubicBezTo>
                  <a:pt x="152" y="165"/>
                  <a:pt x="146" y="169"/>
                  <a:pt x="139" y="172"/>
                </a:cubicBezTo>
                <a:cubicBezTo>
                  <a:pt x="139" y="172"/>
                  <a:pt x="139" y="172"/>
                  <a:pt x="139" y="172"/>
                </a:cubicBezTo>
                <a:cubicBezTo>
                  <a:pt x="140" y="171"/>
                  <a:pt x="140" y="171"/>
                  <a:pt x="140" y="171"/>
                </a:cubicBezTo>
                <a:cubicBezTo>
                  <a:pt x="140" y="171"/>
                  <a:pt x="140" y="171"/>
                  <a:pt x="140" y="171"/>
                </a:cubicBezTo>
                <a:cubicBezTo>
                  <a:pt x="145" y="150"/>
                  <a:pt x="145" y="150"/>
                  <a:pt x="145" y="150"/>
                </a:cubicBezTo>
                <a:lnTo>
                  <a:pt x="157" y="160"/>
                </a:lnTo>
                <a:close/>
                <a:moveTo>
                  <a:pt x="71" y="157"/>
                </a:moveTo>
                <a:cubicBezTo>
                  <a:pt x="66" y="152"/>
                  <a:pt x="62" y="146"/>
                  <a:pt x="59" y="139"/>
                </a:cubicBezTo>
                <a:cubicBezTo>
                  <a:pt x="60" y="139"/>
                  <a:pt x="60" y="139"/>
                  <a:pt x="60" y="139"/>
                </a:cubicBezTo>
                <a:cubicBezTo>
                  <a:pt x="82" y="146"/>
                  <a:pt x="82" y="146"/>
                  <a:pt x="82" y="146"/>
                </a:cubicBezTo>
                <a:lnTo>
                  <a:pt x="71" y="157"/>
                </a:lnTo>
                <a:close/>
              </a:path>
            </a:pathLst>
          </a:custGeom>
          <a:solidFill>
            <a:schemeClr val="accent5">
              <a:lumMod val="90000"/>
              <a:lumOff val="1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6"/>
          <p:cNvSpPr>
            <a:spLocks noEditPoints="1"/>
          </p:cNvSpPr>
          <p:nvPr/>
        </p:nvSpPr>
        <p:spPr bwMode="auto">
          <a:xfrm>
            <a:off x="5666699" y="5418903"/>
            <a:ext cx="363266" cy="363267"/>
          </a:xfrm>
          <a:custGeom>
            <a:avLst/>
            <a:gdLst>
              <a:gd name="T0" fmla="*/ 25 w 157"/>
              <a:gd name="T1" fmla="*/ 98 h 157"/>
              <a:gd name="T2" fmla="*/ 50 w 157"/>
              <a:gd name="T3" fmla="*/ 105 h 157"/>
              <a:gd name="T4" fmla="*/ 23 w 157"/>
              <a:gd name="T5" fmla="*/ 134 h 157"/>
              <a:gd name="T6" fmla="*/ 52 w 157"/>
              <a:gd name="T7" fmla="*/ 108 h 157"/>
              <a:gd name="T8" fmla="*/ 57 w 157"/>
              <a:gd name="T9" fmla="*/ 132 h 157"/>
              <a:gd name="T10" fmla="*/ 77 w 157"/>
              <a:gd name="T11" fmla="*/ 121 h 157"/>
              <a:gd name="T12" fmla="*/ 80 w 157"/>
              <a:gd name="T13" fmla="*/ 129 h 157"/>
              <a:gd name="T14" fmla="*/ 91 w 157"/>
              <a:gd name="T15" fmla="*/ 124 h 157"/>
              <a:gd name="T16" fmla="*/ 101 w 157"/>
              <a:gd name="T17" fmla="*/ 130 h 157"/>
              <a:gd name="T18" fmla="*/ 107 w 157"/>
              <a:gd name="T19" fmla="*/ 134 h 157"/>
              <a:gd name="T20" fmla="*/ 133 w 157"/>
              <a:gd name="T21" fmla="*/ 108 h 157"/>
              <a:gd name="T22" fmla="*/ 130 w 157"/>
              <a:gd name="T23" fmla="*/ 102 h 157"/>
              <a:gd name="T24" fmla="*/ 117 w 157"/>
              <a:gd name="T25" fmla="*/ 80 h 157"/>
              <a:gd name="T26" fmla="*/ 157 w 157"/>
              <a:gd name="T27" fmla="*/ 78 h 157"/>
              <a:gd name="T28" fmla="*/ 117 w 157"/>
              <a:gd name="T29" fmla="*/ 77 h 157"/>
              <a:gd name="T30" fmla="*/ 130 w 157"/>
              <a:gd name="T31" fmla="*/ 55 h 157"/>
              <a:gd name="T32" fmla="*/ 133 w 157"/>
              <a:gd name="T33" fmla="*/ 49 h 157"/>
              <a:gd name="T34" fmla="*/ 107 w 157"/>
              <a:gd name="T35" fmla="*/ 23 h 157"/>
              <a:gd name="T36" fmla="*/ 102 w 157"/>
              <a:gd name="T37" fmla="*/ 26 h 157"/>
              <a:gd name="T38" fmla="*/ 79 w 157"/>
              <a:gd name="T39" fmla="*/ 39 h 157"/>
              <a:gd name="T40" fmla="*/ 78 w 157"/>
              <a:gd name="T41" fmla="*/ 0 h 157"/>
              <a:gd name="T42" fmla="*/ 76 w 157"/>
              <a:gd name="T43" fmla="*/ 39 h 157"/>
              <a:gd name="T44" fmla="*/ 55 w 157"/>
              <a:gd name="T45" fmla="*/ 26 h 157"/>
              <a:gd name="T46" fmla="*/ 49 w 157"/>
              <a:gd name="T47" fmla="*/ 23 h 157"/>
              <a:gd name="T48" fmla="*/ 23 w 157"/>
              <a:gd name="T49" fmla="*/ 49 h 157"/>
              <a:gd name="T50" fmla="*/ 27 w 157"/>
              <a:gd name="T51" fmla="*/ 55 h 157"/>
              <a:gd name="T52" fmla="*/ 39 w 157"/>
              <a:gd name="T53" fmla="*/ 77 h 157"/>
              <a:gd name="T54" fmla="*/ 0 w 157"/>
              <a:gd name="T55" fmla="*/ 79 h 157"/>
              <a:gd name="T56" fmla="*/ 108 w 157"/>
              <a:gd name="T57" fmla="*/ 76 h 157"/>
              <a:gd name="T58" fmla="*/ 98 w 157"/>
              <a:gd name="T59" fmla="*/ 70 h 157"/>
              <a:gd name="T60" fmla="*/ 92 w 157"/>
              <a:gd name="T61" fmla="*/ 68 h 157"/>
              <a:gd name="T62" fmla="*/ 108 w 157"/>
              <a:gd name="T63" fmla="*/ 76 h 157"/>
              <a:gd name="T64" fmla="*/ 81 w 157"/>
              <a:gd name="T65" fmla="*/ 84 h 157"/>
              <a:gd name="T66" fmla="*/ 97 w 157"/>
              <a:gd name="T67" fmla="*/ 86 h 157"/>
              <a:gd name="T68" fmla="*/ 97 w 157"/>
              <a:gd name="T69" fmla="*/ 70 h 157"/>
              <a:gd name="T70" fmla="*/ 81 w 157"/>
              <a:gd name="T71" fmla="*/ 73 h 157"/>
              <a:gd name="T72" fmla="*/ 81 w 157"/>
              <a:gd name="T73" fmla="*/ 73 h 157"/>
              <a:gd name="T74" fmla="*/ 99 w 157"/>
              <a:gd name="T75" fmla="*/ 87 h 157"/>
              <a:gd name="T76" fmla="*/ 95 w 157"/>
              <a:gd name="T77" fmla="*/ 81 h 157"/>
              <a:gd name="T78" fmla="*/ 101 w 157"/>
              <a:gd name="T79" fmla="*/ 98 h 157"/>
              <a:gd name="T80" fmla="*/ 81 w 157"/>
              <a:gd name="T81" fmla="*/ 96 h 157"/>
              <a:gd name="T82" fmla="*/ 87 w 157"/>
              <a:gd name="T83" fmla="*/ 98 h 157"/>
              <a:gd name="T84" fmla="*/ 98 w 157"/>
              <a:gd name="T85" fmla="*/ 101 h 157"/>
              <a:gd name="T86" fmla="*/ 98 w 157"/>
              <a:gd name="T87" fmla="*/ 31 h 157"/>
              <a:gd name="T88" fmla="*/ 87 w 157"/>
              <a:gd name="T89" fmla="*/ 58 h 157"/>
              <a:gd name="T90" fmla="*/ 80 w 157"/>
              <a:gd name="T91" fmla="*/ 49 h 157"/>
              <a:gd name="T92" fmla="*/ 58 w 157"/>
              <a:gd name="T93" fmla="*/ 71 h 157"/>
              <a:gd name="T94" fmla="*/ 31 w 157"/>
              <a:gd name="T95" fmla="*/ 59 h 157"/>
              <a:gd name="T96" fmla="*/ 59 w 157"/>
              <a:gd name="T97" fmla="*/ 87 h 157"/>
              <a:gd name="T98" fmla="*/ 76 w 157"/>
              <a:gd name="T99" fmla="*/ 84 h 157"/>
              <a:gd name="T100" fmla="*/ 76 w 157"/>
              <a:gd name="T101" fmla="*/ 84 h 157"/>
              <a:gd name="T102" fmla="*/ 76 w 157"/>
              <a:gd name="T103" fmla="*/ 73 h 157"/>
              <a:gd name="T104" fmla="*/ 67 w 157"/>
              <a:gd name="T105" fmla="*/ 70 h 157"/>
              <a:gd name="T106" fmla="*/ 76 w 157"/>
              <a:gd name="T107" fmla="*/ 57 h 157"/>
              <a:gd name="T108" fmla="*/ 69 w 157"/>
              <a:gd name="T109" fmla="*/ 59 h 157"/>
              <a:gd name="T110" fmla="*/ 59 w 157"/>
              <a:gd name="T111" fmla="*/ 31 h 157"/>
              <a:gd name="T112" fmla="*/ 68 w 157"/>
              <a:gd name="T113" fmla="*/ 92 h 157"/>
              <a:gd name="T114" fmla="*/ 76 w 157"/>
              <a:gd name="T115" fmla="*/ 96 h 157"/>
              <a:gd name="T116" fmla="*/ 59 w 157"/>
              <a:gd name="T117" fmla="*/ 101 h 157"/>
              <a:gd name="T118" fmla="*/ 58 w 157"/>
              <a:gd name="T119" fmla="*/ 87 h 157"/>
              <a:gd name="T120" fmla="*/ 58 w 157"/>
              <a:gd name="T121" fmla="*/ 87 h 157"/>
              <a:gd name="T122" fmla="*/ 55 w 157"/>
              <a:gd name="T123"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 h="157">
                <a:moveTo>
                  <a:pt x="35" y="80"/>
                </a:moveTo>
                <a:cubicBezTo>
                  <a:pt x="39" y="80"/>
                  <a:pt x="39" y="80"/>
                  <a:pt x="39" y="80"/>
                </a:cubicBezTo>
                <a:cubicBezTo>
                  <a:pt x="34" y="90"/>
                  <a:pt x="34" y="90"/>
                  <a:pt x="34" y="90"/>
                </a:cubicBezTo>
                <a:cubicBezTo>
                  <a:pt x="25" y="98"/>
                  <a:pt x="25" y="98"/>
                  <a:pt x="25" y="98"/>
                </a:cubicBezTo>
                <a:cubicBezTo>
                  <a:pt x="25" y="99"/>
                  <a:pt x="25" y="100"/>
                  <a:pt x="25" y="100"/>
                </a:cubicBezTo>
                <a:cubicBezTo>
                  <a:pt x="25" y="101"/>
                  <a:pt x="26" y="102"/>
                  <a:pt x="26" y="102"/>
                </a:cubicBezTo>
                <a:cubicBezTo>
                  <a:pt x="36" y="102"/>
                  <a:pt x="36" y="102"/>
                  <a:pt x="36" y="102"/>
                </a:cubicBezTo>
                <a:cubicBezTo>
                  <a:pt x="50" y="105"/>
                  <a:pt x="50" y="105"/>
                  <a:pt x="50" y="105"/>
                </a:cubicBezTo>
                <a:cubicBezTo>
                  <a:pt x="47" y="108"/>
                  <a:pt x="47" y="108"/>
                  <a:pt x="47" y="108"/>
                </a:cubicBezTo>
                <a:cubicBezTo>
                  <a:pt x="23" y="108"/>
                  <a:pt x="23" y="108"/>
                  <a:pt x="23" y="108"/>
                </a:cubicBezTo>
                <a:cubicBezTo>
                  <a:pt x="42" y="113"/>
                  <a:pt x="42" y="113"/>
                  <a:pt x="42" y="113"/>
                </a:cubicBezTo>
                <a:cubicBezTo>
                  <a:pt x="23" y="134"/>
                  <a:pt x="23" y="134"/>
                  <a:pt x="23" y="134"/>
                </a:cubicBezTo>
                <a:cubicBezTo>
                  <a:pt x="44" y="115"/>
                  <a:pt x="44" y="115"/>
                  <a:pt x="44" y="115"/>
                </a:cubicBezTo>
                <a:cubicBezTo>
                  <a:pt x="49" y="134"/>
                  <a:pt x="49" y="134"/>
                  <a:pt x="49" y="134"/>
                </a:cubicBezTo>
                <a:cubicBezTo>
                  <a:pt x="49" y="110"/>
                  <a:pt x="49" y="110"/>
                  <a:pt x="49" y="110"/>
                </a:cubicBezTo>
                <a:cubicBezTo>
                  <a:pt x="52" y="108"/>
                  <a:pt x="52" y="108"/>
                  <a:pt x="52" y="108"/>
                </a:cubicBezTo>
                <a:cubicBezTo>
                  <a:pt x="55" y="119"/>
                  <a:pt x="55" y="119"/>
                  <a:pt x="55" y="119"/>
                </a:cubicBezTo>
                <a:cubicBezTo>
                  <a:pt x="55" y="130"/>
                  <a:pt x="55" y="130"/>
                  <a:pt x="55" y="130"/>
                </a:cubicBezTo>
                <a:cubicBezTo>
                  <a:pt x="55" y="131"/>
                  <a:pt x="55" y="131"/>
                  <a:pt x="56" y="132"/>
                </a:cubicBezTo>
                <a:cubicBezTo>
                  <a:pt x="56" y="132"/>
                  <a:pt x="57" y="132"/>
                  <a:pt x="57" y="132"/>
                </a:cubicBezTo>
                <a:cubicBezTo>
                  <a:pt x="57" y="132"/>
                  <a:pt x="58" y="132"/>
                  <a:pt x="58" y="131"/>
                </a:cubicBezTo>
                <a:cubicBezTo>
                  <a:pt x="65" y="124"/>
                  <a:pt x="65" y="124"/>
                  <a:pt x="65" y="124"/>
                </a:cubicBezTo>
                <a:cubicBezTo>
                  <a:pt x="77" y="118"/>
                  <a:pt x="77" y="118"/>
                  <a:pt x="77" y="118"/>
                </a:cubicBezTo>
                <a:cubicBezTo>
                  <a:pt x="77" y="121"/>
                  <a:pt x="77" y="121"/>
                  <a:pt x="77" y="121"/>
                </a:cubicBezTo>
                <a:cubicBezTo>
                  <a:pt x="60" y="138"/>
                  <a:pt x="60" y="138"/>
                  <a:pt x="60" y="138"/>
                </a:cubicBezTo>
                <a:cubicBezTo>
                  <a:pt x="77" y="128"/>
                  <a:pt x="77" y="128"/>
                  <a:pt x="77" y="128"/>
                </a:cubicBezTo>
                <a:cubicBezTo>
                  <a:pt x="78" y="157"/>
                  <a:pt x="78" y="157"/>
                  <a:pt x="78" y="157"/>
                </a:cubicBezTo>
                <a:cubicBezTo>
                  <a:pt x="80" y="129"/>
                  <a:pt x="80" y="129"/>
                  <a:pt x="80" y="129"/>
                </a:cubicBezTo>
                <a:cubicBezTo>
                  <a:pt x="97" y="138"/>
                  <a:pt x="97" y="138"/>
                  <a:pt x="97" y="138"/>
                </a:cubicBezTo>
                <a:cubicBezTo>
                  <a:pt x="80" y="122"/>
                  <a:pt x="80" y="122"/>
                  <a:pt x="80" y="122"/>
                </a:cubicBezTo>
                <a:cubicBezTo>
                  <a:pt x="80" y="118"/>
                  <a:pt x="80" y="118"/>
                  <a:pt x="80" y="118"/>
                </a:cubicBezTo>
                <a:cubicBezTo>
                  <a:pt x="91" y="124"/>
                  <a:pt x="91" y="124"/>
                  <a:pt x="91" y="124"/>
                </a:cubicBezTo>
                <a:cubicBezTo>
                  <a:pt x="98" y="131"/>
                  <a:pt x="98" y="131"/>
                  <a:pt x="98" y="131"/>
                </a:cubicBezTo>
                <a:cubicBezTo>
                  <a:pt x="98" y="132"/>
                  <a:pt x="99" y="132"/>
                  <a:pt x="99" y="132"/>
                </a:cubicBezTo>
                <a:cubicBezTo>
                  <a:pt x="100" y="132"/>
                  <a:pt x="100" y="132"/>
                  <a:pt x="100" y="132"/>
                </a:cubicBezTo>
                <a:cubicBezTo>
                  <a:pt x="101" y="132"/>
                  <a:pt x="101" y="131"/>
                  <a:pt x="101" y="130"/>
                </a:cubicBezTo>
                <a:cubicBezTo>
                  <a:pt x="101" y="119"/>
                  <a:pt x="101" y="119"/>
                  <a:pt x="101" y="119"/>
                </a:cubicBezTo>
                <a:cubicBezTo>
                  <a:pt x="105" y="107"/>
                  <a:pt x="105" y="107"/>
                  <a:pt x="105" y="107"/>
                </a:cubicBezTo>
                <a:cubicBezTo>
                  <a:pt x="108" y="110"/>
                  <a:pt x="108" y="110"/>
                  <a:pt x="108" y="110"/>
                </a:cubicBezTo>
                <a:cubicBezTo>
                  <a:pt x="107" y="134"/>
                  <a:pt x="107" y="134"/>
                  <a:pt x="107" y="134"/>
                </a:cubicBezTo>
                <a:cubicBezTo>
                  <a:pt x="113" y="114"/>
                  <a:pt x="113" y="114"/>
                  <a:pt x="113" y="114"/>
                </a:cubicBezTo>
                <a:cubicBezTo>
                  <a:pt x="134" y="134"/>
                  <a:pt x="134" y="134"/>
                  <a:pt x="134" y="134"/>
                </a:cubicBezTo>
                <a:cubicBezTo>
                  <a:pt x="114" y="113"/>
                  <a:pt x="114" y="113"/>
                  <a:pt x="114" y="113"/>
                </a:cubicBezTo>
                <a:cubicBezTo>
                  <a:pt x="133" y="108"/>
                  <a:pt x="133" y="108"/>
                  <a:pt x="133" y="108"/>
                </a:cubicBezTo>
                <a:cubicBezTo>
                  <a:pt x="110" y="108"/>
                  <a:pt x="110" y="108"/>
                  <a:pt x="110" y="108"/>
                </a:cubicBezTo>
                <a:cubicBezTo>
                  <a:pt x="107" y="105"/>
                  <a:pt x="107" y="105"/>
                  <a:pt x="107" y="105"/>
                </a:cubicBezTo>
                <a:cubicBezTo>
                  <a:pt x="119" y="102"/>
                  <a:pt x="119" y="102"/>
                  <a:pt x="119" y="102"/>
                </a:cubicBezTo>
                <a:cubicBezTo>
                  <a:pt x="130" y="102"/>
                  <a:pt x="130" y="102"/>
                  <a:pt x="130" y="102"/>
                </a:cubicBezTo>
                <a:cubicBezTo>
                  <a:pt x="131" y="102"/>
                  <a:pt x="131" y="101"/>
                  <a:pt x="131" y="100"/>
                </a:cubicBezTo>
                <a:cubicBezTo>
                  <a:pt x="132" y="100"/>
                  <a:pt x="132" y="99"/>
                  <a:pt x="131" y="98"/>
                </a:cubicBezTo>
                <a:cubicBezTo>
                  <a:pt x="123" y="90"/>
                  <a:pt x="123" y="90"/>
                  <a:pt x="123" y="90"/>
                </a:cubicBezTo>
                <a:cubicBezTo>
                  <a:pt x="117" y="80"/>
                  <a:pt x="117" y="80"/>
                  <a:pt x="117" y="80"/>
                </a:cubicBezTo>
                <a:cubicBezTo>
                  <a:pt x="121" y="80"/>
                  <a:pt x="121" y="80"/>
                  <a:pt x="121" y="80"/>
                </a:cubicBezTo>
                <a:cubicBezTo>
                  <a:pt x="138" y="97"/>
                  <a:pt x="138" y="97"/>
                  <a:pt x="138" y="97"/>
                </a:cubicBezTo>
                <a:cubicBezTo>
                  <a:pt x="128" y="79"/>
                  <a:pt x="128" y="79"/>
                  <a:pt x="128" y="79"/>
                </a:cubicBezTo>
                <a:cubicBezTo>
                  <a:pt x="157" y="78"/>
                  <a:pt x="157" y="78"/>
                  <a:pt x="157" y="78"/>
                </a:cubicBezTo>
                <a:cubicBezTo>
                  <a:pt x="128" y="77"/>
                  <a:pt x="128" y="77"/>
                  <a:pt x="128" y="77"/>
                </a:cubicBezTo>
                <a:cubicBezTo>
                  <a:pt x="138" y="60"/>
                  <a:pt x="138" y="60"/>
                  <a:pt x="138" y="60"/>
                </a:cubicBezTo>
                <a:cubicBezTo>
                  <a:pt x="121" y="77"/>
                  <a:pt x="121" y="77"/>
                  <a:pt x="121" y="77"/>
                </a:cubicBezTo>
                <a:cubicBezTo>
                  <a:pt x="117" y="77"/>
                  <a:pt x="117" y="77"/>
                  <a:pt x="117" y="77"/>
                </a:cubicBezTo>
                <a:cubicBezTo>
                  <a:pt x="123" y="66"/>
                  <a:pt x="123" y="66"/>
                  <a:pt x="123" y="66"/>
                </a:cubicBezTo>
                <a:cubicBezTo>
                  <a:pt x="131" y="58"/>
                  <a:pt x="131" y="58"/>
                  <a:pt x="131" y="58"/>
                </a:cubicBezTo>
                <a:cubicBezTo>
                  <a:pt x="132" y="58"/>
                  <a:pt x="132" y="57"/>
                  <a:pt x="131" y="56"/>
                </a:cubicBezTo>
                <a:cubicBezTo>
                  <a:pt x="131" y="55"/>
                  <a:pt x="131" y="55"/>
                  <a:pt x="130" y="55"/>
                </a:cubicBezTo>
                <a:cubicBezTo>
                  <a:pt x="118" y="55"/>
                  <a:pt x="118" y="55"/>
                  <a:pt x="118" y="55"/>
                </a:cubicBezTo>
                <a:cubicBezTo>
                  <a:pt x="107" y="52"/>
                  <a:pt x="107" y="52"/>
                  <a:pt x="107" y="52"/>
                </a:cubicBezTo>
                <a:cubicBezTo>
                  <a:pt x="109" y="49"/>
                  <a:pt x="109" y="49"/>
                  <a:pt x="109" y="49"/>
                </a:cubicBezTo>
                <a:cubicBezTo>
                  <a:pt x="133" y="49"/>
                  <a:pt x="133" y="49"/>
                  <a:pt x="133" y="49"/>
                </a:cubicBezTo>
                <a:cubicBezTo>
                  <a:pt x="114" y="44"/>
                  <a:pt x="114" y="44"/>
                  <a:pt x="114" y="44"/>
                </a:cubicBezTo>
                <a:cubicBezTo>
                  <a:pt x="133" y="23"/>
                  <a:pt x="133" y="23"/>
                  <a:pt x="133" y="23"/>
                </a:cubicBezTo>
                <a:cubicBezTo>
                  <a:pt x="112" y="42"/>
                  <a:pt x="112" y="42"/>
                  <a:pt x="112" y="42"/>
                </a:cubicBezTo>
                <a:cubicBezTo>
                  <a:pt x="107" y="23"/>
                  <a:pt x="107" y="23"/>
                  <a:pt x="107" y="23"/>
                </a:cubicBezTo>
                <a:cubicBezTo>
                  <a:pt x="107" y="47"/>
                  <a:pt x="107" y="47"/>
                  <a:pt x="107" y="47"/>
                </a:cubicBezTo>
                <a:cubicBezTo>
                  <a:pt x="105" y="49"/>
                  <a:pt x="105" y="49"/>
                  <a:pt x="105" y="49"/>
                </a:cubicBezTo>
                <a:cubicBezTo>
                  <a:pt x="102" y="38"/>
                  <a:pt x="102" y="38"/>
                  <a:pt x="102" y="38"/>
                </a:cubicBezTo>
                <a:cubicBezTo>
                  <a:pt x="102" y="26"/>
                  <a:pt x="102" y="26"/>
                  <a:pt x="102" y="26"/>
                </a:cubicBezTo>
                <a:cubicBezTo>
                  <a:pt x="102" y="26"/>
                  <a:pt x="101" y="25"/>
                  <a:pt x="100" y="25"/>
                </a:cubicBezTo>
                <a:cubicBezTo>
                  <a:pt x="100" y="24"/>
                  <a:pt x="99" y="24"/>
                  <a:pt x="98" y="25"/>
                </a:cubicBezTo>
                <a:cubicBezTo>
                  <a:pt x="90" y="33"/>
                  <a:pt x="90" y="33"/>
                  <a:pt x="90" y="33"/>
                </a:cubicBezTo>
                <a:cubicBezTo>
                  <a:pt x="79" y="39"/>
                  <a:pt x="79" y="39"/>
                  <a:pt x="79" y="39"/>
                </a:cubicBezTo>
                <a:cubicBezTo>
                  <a:pt x="79" y="36"/>
                  <a:pt x="79" y="36"/>
                  <a:pt x="79" y="36"/>
                </a:cubicBezTo>
                <a:cubicBezTo>
                  <a:pt x="96" y="19"/>
                  <a:pt x="96" y="19"/>
                  <a:pt x="96" y="19"/>
                </a:cubicBezTo>
                <a:cubicBezTo>
                  <a:pt x="79" y="29"/>
                  <a:pt x="79" y="29"/>
                  <a:pt x="79" y="29"/>
                </a:cubicBezTo>
                <a:cubicBezTo>
                  <a:pt x="78" y="0"/>
                  <a:pt x="78" y="0"/>
                  <a:pt x="78" y="0"/>
                </a:cubicBezTo>
                <a:cubicBezTo>
                  <a:pt x="77" y="28"/>
                  <a:pt x="77" y="28"/>
                  <a:pt x="77" y="28"/>
                </a:cubicBezTo>
                <a:cubicBezTo>
                  <a:pt x="60" y="19"/>
                  <a:pt x="60" y="19"/>
                  <a:pt x="60" y="19"/>
                </a:cubicBezTo>
                <a:cubicBezTo>
                  <a:pt x="77" y="35"/>
                  <a:pt x="77" y="35"/>
                  <a:pt x="77" y="35"/>
                </a:cubicBezTo>
                <a:cubicBezTo>
                  <a:pt x="76" y="39"/>
                  <a:pt x="76" y="39"/>
                  <a:pt x="76" y="39"/>
                </a:cubicBezTo>
                <a:cubicBezTo>
                  <a:pt x="67" y="34"/>
                  <a:pt x="67" y="34"/>
                  <a:pt x="67" y="34"/>
                </a:cubicBezTo>
                <a:cubicBezTo>
                  <a:pt x="58" y="25"/>
                  <a:pt x="58" y="25"/>
                  <a:pt x="58" y="25"/>
                </a:cubicBezTo>
                <a:cubicBezTo>
                  <a:pt x="58" y="24"/>
                  <a:pt x="57" y="24"/>
                  <a:pt x="56" y="25"/>
                </a:cubicBezTo>
                <a:cubicBezTo>
                  <a:pt x="55" y="25"/>
                  <a:pt x="55" y="25"/>
                  <a:pt x="55" y="26"/>
                </a:cubicBezTo>
                <a:cubicBezTo>
                  <a:pt x="55" y="38"/>
                  <a:pt x="55" y="38"/>
                  <a:pt x="55" y="38"/>
                </a:cubicBezTo>
                <a:cubicBezTo>
                  <a:pt x="51" y="50"/>
                  <a:pt x="51" y="50"/>
                  <a:pt x="51" y="50"/>
                </a:cubicBezTo>
                <a:cubicBezTo>
                  <a:pt x="49" y="47"/>
                  <a:pt x="49" y="47"/>
                  <a:pt x="49" y="47"/>
                </a:cubicBezTo>
                <a:cubicBezTo>
                  <a:pt x="49" y="23"/>
                  <a:pt x="49" y="23"/>
                  <a:pt x="49" y="23"/>
                </a:cubicBezTo>
                <a:cubicBezTo>
                  <a:pt x="44" y="43"/>
                  <a:pt x="44" y="43"/>
                  <a:pt x="44" y="43"/>
                </a:cubicBezTo>
                <a:cubicBezTo>
                  <a:pt x="23" y="23"/>
                  <a:pt x="23" y="23"/>
                  <a:pt x="23" y="23"/>
                </a:cubicBezTo>
                <a:cubicBezTo>
                  <a:pt x="42" y="44"/>
                  <a:pt x="42" y="44"/>
                  <a:pt x="42" y="44"/>
                </a:cubicBezTo>
                <a:cubicBezTo>
                  <a:pt x="23" y="49"/>
                  <a:pt x="23" y="49"/>
                  <a:pt x="23" y="49"/>
                </a:cubicBezTo>
                <a:cubicBezTo>
                  <a:pt x="47" y="49"/>
                  <a:pt x="47" y="49"/>
                  <a:pt x="47" y="49"/>
                </a:cubicBezTo>
                <a:cubicBezTo>
                  <a:pt x="49" y="52"/>
                  <a:pt x="49" y="52"/>
                  <a:pt x="49" y="52"/>
                </a:cubicBezTo>
                <a:cubicBezTo>
                  <a:pt x="39" y="55"/>
                  <a:pt x="39" y="55"/>
                  <a:pt x="39" y="55"/>
                </a:cubicBezTo>
                <a:cubicBezTo>
                  <a:pt x="27" y="55"/>
                  <a:pt x="27" y="55"/>
                  <a:pt x="27" y="55"/>
                </a:cubicBezTo>
                <a:cubicBezTo>
                  <a:pt x="26" y="55"/>
                  <a:pt x="25" y="55"/>
                  <a:pt x="25" y="56"/>
                </a:cubicBezTo>
                <a:cubicBezTo>
                  <a:pt x="24" y="57"/>
                  <a:pt x="25" y="57"/>
                  <a:pt x="25" y="58"/>
                </a:cubicBezTo>
                <a:cubicBezTo>
                  <a:pt x="32" y="65"/>
                  <a:pt x="32" y="65"/>
                  <a:pt x="32" y="65"/>
                </a:cubicBezTo>
                <a:cubicBezTo>
                  <a:pt x="39" y="77"/>
                  <a:pt x="39" y="77"/>
                  <a:pt x="39" y="77"/>
                </a:cubicBezTo>
                <a:cubicBezTo>
                  <a:pt x="35" y="77"/>
                  <a:pt x="35" y="77"/>
                  <a:pt x="35" y="77"/>
                </a:cubicBezTo>
                <a:cubicBezTo>
                  <a:pt x="19" y="60"/>
                  <a:pt x="19" y="60"/>
                  <a:pt x="19" y="60"/>
                </a:cubicBezTo>
                <a:cubicBezTo>
                  <a:pt x="28" y="78"/>
                  <a:pt x="28" y="78"/>
                  <a:pt x="28" y="78"/>
                </a:cubicBezTo>
                <a:cubicBezTo>
                  <a:pt x="0" y="79"/>
                  <a:pt x="0" y="79"/>
                  <a:pt x="0" y="79"/>
                </a:cubicBezTo>
                <a:cubicBezTo>
                  <a:pt x="28" y="80"/>
                  <a:pt x="28" y="80"/>
                  <a:pt x="28" y="80"/>
                </a:cubicBezTo>
                <a:cubicBezTo>
                  <a:pt x="19" y="97"/>
                  <a:pt x="19" y="97"/>
                  <a:pt x="19" y="97"/>
                </a:cubicBezTo>
                <a:lnTo>
                  <a:pt x="35" y="80"/>
                </a:lnTo>
                <a:close/>
                <a:moveTo>
                  <a:pt x="108" y="76"/>
                </a:moveTo>
                <a:cubicBezTo>
                  <a:pt x="99" y="76"/>
                  <a:pt x="99" y="76"/>
                  <a:pt x="99" y="76"/>
                </a:cubicBezTo>
                <a:cubicBezTo>
                  <a:pt x="95" y="76"/>
                  <a:pt x="95" y="76"/>
                  <a:pt x="95" y="76"/>
                </a:cubicBezTo>
                <a:cubicBezTo>
                  <a:pt x="98" y="70"/>
                  <a:pt x="98" y="70"/>
                  <a:pt x="98" y="70"/>
                </a:cubicBezTo>
                <a:cubicBezTo>
                  <a:pt x="98" y="70"/>
                  <a:pt x="98" y="70"/>
                  <a:pt x="98" y="70"/>
                </a:cubicBezTo>
                <a:cubicBezTo>
                  <a:pt x="99" y="70"/>
                  <a:pt x="99" y="70"/>
                  <a:pt x="99" y="70"/>
                </a:cubicBezTo>
                <a:cubicBezTo>
                  <a:pt x="99" y="70"/>
                  <a:pt x="99" y="70"/>
                  <a:pt x="99" y="70"/>
                </a:cubicBezTo>
                <a:cubicBezTo>
                  <a:pt x="98" y="70"/>
                  <a:pt x="98" y="70"/>
                  <a:pt x="98" y="70"/>
                </a:cubicBezTo>
                <a:cubicBezTo>
                  <a:pt x="92" y="68"/>
                  <a:pt x="92" y="68"/>
                  <a:pt x="92" y="68"/>
                </a:cubicBezTo>
                <a:cubicBezTo>
                  <a:pt x="95" y="65"/>
                  <a:pt x="95" y="65"/>
                  <a:pt x="95" y="65"/>
                </a:cubicBezTo>
                <a:cubicBezTo>
                  <a:pt x="100" y="59"/>
                  <a:pt x="100" y="59"/>
                  <a:pt x="100" y="59"/>
                </a:cubicBezTo>
                <a:cubicBezTo>
                  <a:pt x="125" y="59"/>
                  <a:pt x="125" y="59"/>
                  <a:pt x="125" y="59"/>
                </a:cubicBezTo>
                <a:lnTo>
                  <a:pt x="108" y="76"/>
                </a:lnTo>
                <a:close/>
                <a:moveTo>
                  <a:pt x="86" y="90"/>
                </a:moveTo>
                <a:cubicBezTo>
                  <a:pt x="86" y="98"/>
                  <a:pt x="86" y="98"/>
                  <a:pt x="86" y="98"/>
                </a:cubicBezTo>
                <a:cubicBezTo>
                  <a:pt x="81" y="92"/>
                  <a:pt x="81" y="92"/>
                  <a:pt x="81" y="92"/>
                </a:cubicBezTo>
                <a:cubicBezTo>
                  <a:pt x="81" y="84"/>
                  <a:pt x="81" y="84"/>
                  <a:pt x="81" y="84"/>
                </a:cubicBezTo>
                <a:lnTo>
                  <a:pt x="86" y="90"/>
                </a:lnTo>
                <a:close/>
                <a:moveTo>
                  <a:pt x="84" y="81"/>
                </a:moveTo>
                <a:cubicBezTo>
                  <a:pt x="92" y="81"/>
                  <a:pt x="92" y="81"/>
                  <a:pt x="92" y="81"/>
                </a:cubicBezTo>
                <a:cubicBezTo>
                  <a:pt x="97" y="86"/>
                  <a:pt x="97" y="86"/>
                  <a:pt x="97" y="86"/>
                </a:cubicBezTo>
                <a:cubicBezTo>
                  <a:pt x="90" y="87"/>
                  <a:pt x="90" y="87"/>
                  <a:pt x="90" y="87"/>
                </a:cubicBezTo>
                <a:lnTo>
                  <a:pt x="84" y="81"/>
                </a:lnTo>
                <a:close/>
                <a:moveTo>
                  <a:pt x="90" y="70"/>
                </a:moveTo>
                <a:cubicBezTo>
                  <a:pt x="97" y="70"/>
                  <a:pt x="97" y="70"/>
                  <a:pt x="97" y="70"/>
                </a:cubicBezTo>
                <a:cubicBezTo>
                  <a:pt x="92" y="76"/>
                  <a:pt x="92" y="76"/>
                  <a:pt x="92" y="76"/>
                </a:cubicBezTo>
                <a:cubicBezTo>
                  <a:pt x="84" y="76"/>
                  <a:pt x="84" y="76"/>
                  <a:pt x="84" y="76"/>
                </a:cubicBezTo>
                <a:lnTo>
                  <a:pt x="90" y="70"/>
                </a:lnTo>
                <a:close/>
                <a:moveTo>
                  <a:pt x="81" y="73"/>
                </a:moveTo>
                <a:cubicBezTo>
                  <a:pt x="81" y="65"/>
                  <a:pt x="81" y="65"/>
                  <a:pt x="81" y="65"/>
                </a:cubicBezTo>
                <a:cubicBezTo>
                  <a:pt x="86" y="59"/>
                  <a:pt x="86" y="59"/>
                  <a:pt x="86" y="59"/>
                </a:cubicBezTo>
                <a:cubicBezTo>
                  <a:pt x="86" y="67"/>
                  <a:pt x="86" y="67"/>
                  <a:pt x="86" y="67"/>
                </a:cubicBezTo>
                <a:lnTo>
                  <a:pt x="81" y="73"/>
                </a:lnTo>
                <a:close/>
                <a:moveTo>
                  <a:pt x="95" y="92"/>
                </a:moveTo>
                <a:cubicBezTo>
                  <a:pt x="92" y="89"/>
                  <a:pt x="92" y="89"/>
                  <a:pt x="92" y="89"/>
                </a:cubicBezTo>
                <a:cubicBezTo>
                  <a:pt x="98" y="87"/>
                  <a:pt x="98" y="87"/>
                  <a:pt x="98" y="87"/>
                </a:cubicBezTo>
                <a:cubicBezTo>
                  <a:pt x="99" y="87"/>
                  <a:pt x="99" y="87"/>
                  <a:pt x="99" y="87"/>
                </a:cubicBezTo>
                <a:cubicBezTo>
                  <a:pt x="99" y="87"/>
                  <a:pt x="99" y="87"/>
                  <a:pt x="99" y="87"/>
                </a:cubicBezTo>
                <a:cubicBezTo>
                  <a:pt x="99" y="87"/>
                  <a:pt x="99" y="87"/>
                  <a:pt x="99" y="87"/>
                </a:cubicBezTo>
                <a:cubicBezTo>
                  <a:pt x="98" y="86"/>
                  <a:pt x="98" y="86"/>
                  <a:pt x="98" y="86"/>
                </a:cubicBezTo>
                <a:cubicBezTo>
                  <a:pt x="95" y="81"/>
                  <a:pt x="95" y="81"/>
                  <a:pt x="95" y="81"/>
                </a:cubicBezTo>
                <a:cubicBezTo>
                  <a:pt x="99" y="81"/>
                  <a:pt x="99" y="81"/>
                  <a:pt x="99" y="81"/>
                </a:cubicBezTo>
                <a:cubicBezTo>
                  <a:pt x="108" y="80"/>
                  <a:pt x="108" y="80"/>
                  <a:pt x="108" y="80"/>
                </a:cubicBezTo>
                <a:cubicBezTo>
                  <a:pt x="125" y="98"/>
                  <a:pt x="125" y="98"/>
                  <a:pt x="125" y="98"/>
                </a:cubicBezTo>
                <a:cubicBezTo>
                  <a:pt x="101" y="98"/>
                  <a:pt x="101" y="98"/>
                  <a:pt x="101" y="98"/>
                </a:cubicBezTo>
                <a:lnTo>
                  <a:pt x="95" y="92"/>
                </a:lnTo>
                <a:close/>
                <a:moveTo>
                  <a:pt x="80" y="108"/>
                </a:moveTo>
                <a:cubicBezTo>
                  <a:pt x="81" y="100"/>
                  <a:pt x="81" y="100"/>
                  <a:pt x="81" y="100"/>
                </a:cubicBezTo>
                <a:cubicBezTo>
                  <a:pt x="81" y="96"/>
                  <a:pt x="81" y="96"/>
                  <a:pt x="81" y="96"/>
                </a:cubicBezTo>
                <a:cubicBezTo>
                  <a:pt x="86" y="99"/>
                  <a:pt x="86" y="99"/>
                  <a:pt x="86" y="99"/>
                </a:cubicBezTo>
                <a:cubicBezTo>
                  <a:pt x="87" y="99"/>
                  <a:pt x="87" y="99"/>
                  <a:pt x="87" y="99"/>
                </a:cubicBezTo>
                <a:cubicBezTo>
                  <a:pt x="87" y="99"/>
                  <a:pt x="87" y="99"/>
                  <a:pt x="87" y="99"/>
                </a:cubicBezTo>
                <a:cubicBezTo>
                  <a:pt x="87" y="98"/>
                  <a:pt x="87" y="98"/>
                  <a:pt x="87" y="98"/>
                </a:cubicBezTo>
                <a:cubicBezTo>
                  <a:pt x="87" y="98"/>
                  <a:pt x="87" y="98"/>
                  <a:pt x="87" y="98"/>
                </a:cubicBezTo>
                <a:cubicBezTo>
                  <a:pt x="88" y="92"/>
                  <a:pt x="88" y="92"/>
                  <a:pt x="88" y="92"/>
                </a:cubicBezTo>
                <a:cubicBezTo>
                  <a:pt x="92" y="95"/>
                  <a:pt x="92" y="95"/>
                  <a:pt x="92" y="95"/>
                </a:cubicBezTo>
                <a:cubicBezTo>
                  <a:pt x="98" y="101"/>
                  <a:pt x="98" y="101"/>
                  <a:pt x="98" y="101"/>
                </a:cubicBezTo>
                <a:cubicBezTo>
                  <a:pt x="98" y="126"/>
                  <a:pt x="98" y="126"/>
                  <a:pt x="98" y="126"/>
                </a:cubicBezTo>
                <a:lnTo>
                  <a:pt x="80" y="108"/>
                </a:lnTo>
                <a:close/>
                <a:moveTo>
                  <a:pt x="80" y="49"/>
                </a:moveTo>
                <a:cubicBezTo>
                  <a:pt x="98" y="31"/>
                  <a:pt x="98" y="31"/>
                  <a:pt x="98" y="31"/>
                </a:cubicBezTo>
                <a:cubicBezTo>
                  <a:pt x="98" y="56"/>
                  <a:pt x="98" y="56"/>
                  <a:pt x="98" y="56"/>
                </a:cubicBezTo>
                <a:cubicBezTo>
                  <a:pt x="91" y="62"/>
                  <a:pt x="91" y="62"/>
                  <a:pt x="91" y="62"/>
                </a:cubicBezTo>
                <a:cubicBezTo>
                  <a:pt x="88" y="65"/>
                  <a:pt x="88" y="65"/>
                  <a:pt x="88" y="65"/>
                </a:cubicBezTo>
                <a:cubicBezTo>
                  <a:pt x="87" y="58"/>
                  <a:pt x="87" y="58"/>
                  <a:pt x="87" y="58"/>
                </a:cubicBezTo>
                <a:cubicBezTo>
                  <a:pt x="87" y="58"/>
                  <a:pt x="87" y="58"/>
                  <a:pt x="87" y="58"/>
                </a:cubicBezTo>
                <a:cubicBezTo>
                  <a:pt x="81" y="61"/>
                  <a:pt x="81" y="61"/>
                  <a:pt x="81" y="61"/>
                </a:cubicBezTo>
                <a:cubicBezTo>
                  <a:pt x="80" y="57"/>
                  <a:pt x="80" y="57"/>
                  <a:pt x="80" y="57"/>
                </a:cubicBezTo>
                <a:lnTo>
                  <a:pt x="80" y="49"/>
                </a:lnTo>
                <a:close/>
                <a:moveTo>
                  <a:pt x="61" y="65"/>
                </a:moveTo>
                <a:cubicBezTo>
                  <a:pt x="64" y="68"/>
                  <a:pt x="64" y="68"/>
                  <a:pt x="64" y="68"/>
                </a:cubicBezTo>
                <a:cubicBezTo>
                  <a:pt x="58" y="70"/>
                  <a:pt x="58" y="70"/>
                  <a:pt x="58" y="70"/>
                </a:cubicBezTo>
                <a:cubicBezTo>
                  <a:pt x="58" y="71"/>
                  <a:pt x="58" y="71"/>
                  <a:pt x="58" y="71"/>
                </a:cubicBezTo>
                <a:cubicBezTo>
                  <a:pt x="61" y="76"/>
                  <a:pt x="61" y="76"/>
                  <a:pt x="61" y="76"/>
                </a:cubicBezTo>
                <a:cubicBezTo>
                  <a:pt x="57" y="76"/>
                  <a:pt x="57" y="76"/>
                  <a:pt x="57" y="76"/>
                </a:cubicBezTo>
                <a:cubicBezTo>
                  <a:pt x="49" y="77"/>
                  <a:pt x="49" y="77"/>
                  <a:pt x="49" y="77"/>
                </a:cubicBezTo>
                <a:cubicBezTo>
                  <a:pt x="31" y="59"/>
                  <a:pt x="31" y="59"/>
                  <a:pt x="31" y="59"/>
                </a:cubicBezTo>
                <a:cubicBezTo>
                  <a:pt x="56" y="59"/>
                  <a:pt x="56" y="59"/>
                  <a:pt x="56" y="59"/>
                </a:cubicBezTo>
                <a:lnTo>
                  <a:pt x="61" y="65"/>
                </a:lnTo>
                <a:close/>
                <a:moveTo>
                  <a:pt x="67" y="87"/>
                </a:moveTo>
                <a:cubicBezTo>
                  <a:pt x="59" y="87"/>
                  <a:pt x="59" y="87"/>
                  <a:pt x="59" y="87"/>
                </a:cubicBezTo>
                <a:cubicBezTo>
                  <a:pt x="64" y="81"/>
                  <a:pt x="64" y="81"/>
                  <a:pt x="64" y="81"/>
                </a:cubicBezTo>
                <a:cubicBezTo>
                  <a:pt x="72" y="81"/>
                  <a:pt x="72" y="81"/>
                  <a:pt x="72" y="81"/>
                </a:cubicBezTo>
                <a:lnTo>
                  <a:pt x="67" y="87"/>
                </a:lnTo>
                <a:close/>
                <a:moveTo>
                  <a:pt x="76" y="84"/>
                </a:moveTo>
                <a:cubicBezTo>
                  <a:pt x="76" y="92"/>
                  <a:pt x="76" y="92"/>
                  <a:pt x="76" y="92"/>
                </a:cubicBezTo>
                <a:cubicBezTo>
                  <a:pt x="70" y="98"/>
                  <a:pt x="70" y="98"/>
                  <a:pt x="70" y="98"/>
                </a:cubicBezTo>
                <a:cubicBezTo>
                  <a:pt x="70" y="90"/>
                  <a:pt x="70" y="90"/>
                  <a:pt x="70" y="90"/>
                </a:cubicBezTo>
                <a:lnTo>
                  <a:pt x="76" y="84"/>
                </a:lnTo>
                <a:close/>
                <a:moveTo>
                  <a:pt x="70" y="67"/>
                </a:moveTo>
                <a:cubicBezTo>
                  <a:pt x="70" y="59"/>
                  <a:pt x="70" y="59"/>
                  <a:pt x="70" y="59"/>
                </a:cubicBezTo>
                <a:cubicBezTo>
                  <a:pt x="76" y="65"/>
                  <a:pt x="76" y="65"/>
                  <a:pt x="76" y="65"/>
                </a:cubicBezTo>
                <a:cubicBezTo>
                  <a:pt x="76" y="73"/>
                  <a:pt x="76" y="73"/>
                  <a:pt x="76" y="73"/>
                </a:cubicBezTo>
                <a:lnTo>
                  <a:pt x="70" y="67"/>
                </a:lnTo>
                <a:close/>
                <a:moveTo>
                  <a:pt x="64" y="76"/>
                </a:moveTo>
                <a:cubicBezTo>
                  <a:pt x="59" y="70"/>
                  <a:pt x="59" y="70"/>
                  <a:pt x="59" y="70"/>
                </a:cubicBezTo>
                <a:cubicBezTo>
                  <a:pt x="67" y="70"/>
                  <a:pt x="67" y="70"/>
                  <a:pt x="67" y="70"/>
                </a:cubicBezTo>
                <a:cubicBezTo>
                  <a:pt x="72" y="76"/>
                  <a:pt x="72" y="76"/>
                  <a:pt x="72" y="76"/>
                </a:cubicBezTo>
                <a:lnTo>
                  <a:pt x="64" y="76"/>
                </a:lnTo>
                <a:close/>
                <a:moveTo>
                  <a:pt x="76" y="49"/>
                </a:moveTo>
                <a:cubicBezTo>
                  <a:pt x="76" y="57"/>
                  <a:pt x="76" y="57"/>
                  <a:pt x="76" y="57"/>
                </a:cubicBezTo>
                <a:cubicBezTo>
                  <a:pt x="76" y="61"/>
                  <a:pt x="76" y="61"/>
                  <a:pt x="76" y="61"/>
                </a:cubicBezTo>
                <a:cubicBezTo>
                  <a:pt x="70" y="58"/>
                  <a:pt x="70" y="58"/>
                  <a:pt x="70" y="58"/>
                </a:cubicBezTo>
                <a:cubicBezTo>
                  <a:pt x="70" y="58"/>
                  <a:pt x="70" y="58"/>
                  <a:pt x="70" y="58"/>
                </a:cubicBezTo>
                <a:cubicBezTo>
                  <a:pt x="69" y="59"/>
                  <a:pt x="69" y="59"/>
                  <a:pt x="69" y="59"/>
                </a:cubicBezTo>
                <a:cubicBezTo>
                  <a:pt x="68" y="65"/>
                  <a:pt x="68" y="65"/>
                  <a:pt x="68" y="65"/>
                </a:cubicBezTo>
                <a:cubicBezTo>
                  <a:pt x="65" y="62"/>
                  <a:pt x="65" y="62"/>
                  <a:pt x="65" y="62"/>
                </a:cubicBezTo>
                <a:cubicBezTo>
                  <a:pt x="58" y="56"/>
                  <a:pt x="58" y="56"/>
                  <a:pt x="58" y="56"/>
                </a:cubicBezTo>
                <a:cubicBezTo>
                  <a:pt x="59" y="31"/>
                  <a:pt x="59" y="31"/>
                  <a:pt x="59" y="31"/>
                </a:cubicBezTo>
                <a:lnTo>
                  <a:pt x="76" y="49"/>
                </a:lnTo>
                <a:close/>
                <a:moveTo>
                  <a:pt x="59" y="101"/>
                </a:moveTo>
                <a:cubicBezTo>
                  <a:pt x="65" y="95"/>
                  <a:pt x="65" y="95"/>
                  <a:pt x="65" y="95"/>
                </a:cubicBezTo>
                <a:cubicBezTo>
                  <a:pt x="68" y="92"/>
                  <a:pt x="68" y="92"/>
                  <a:pt x="68" y="92"/>
                </a:cubicBezTo>
                <a:cubicBezTo>
                  <a:pt x="70" y="98"/>
                  <a:pt x="70" y="98"/>
                  <a:pt x="70" y="98"/>
                </a:cubicBezTo>
                <a:cubicBezTo>
                  <a:pt x="70" y="99"/>
                  <a:pt x="70" y="99"/>
                  <a:pt x="70" y="99"/>
                </a:cubicBezTo>
                <a:cubicBezTo>
                  <a:pt x="70" y="99"/>
                  <a:pt x="70" y="99"/>
                  <a:pt x="70" y="99"/>
                </a:cubicBezTo>
                <a:cubicBezTo>
                  <a:pt x="76" y="96"/>
                  <a:pt x="76" y="96"/>
                  <a:pt x="76" y="96"/>
                </a:cubicBezTo>
                <a:cubicBezTo>
                  <a:pt x="76" y="100"/>
                  <a:pt x="76" y="100"/>
                  <a:pt x="76" y="100"/>
                </a:cubicBezTo>
                <a:cubicBezTo>
                  <a:pt x="76" y="108"/>
                  <a:pt x="76" y="108"/>
                  <a:pt x="76" y="108"/>
                </a:cubicBezTo>
                <a:cubicBezTo>
                  <a:pt x="59" y="126"/>
                  <a:pt x="59" y="126"/>
                  <a:pt x="59" y="126"/>
                </a:cubicBezTo>
                <a:lnTo>
                  <a:pt x="59" y="101"/>
                </a:lnTo>
                <a:close/>
                <a:moveTo>
                  <a:pt x="48" y="81"/>
                </a:moveTo>
                <a:cubicBezTo>
                  <a:pt x="57" y="81"/>
                  <a:pt x="57" y="81"/>
                  <a:pt x="57" y="81"/>
                </a:cubicBezTo>
                <a:cubicBezTo>
                  <a:pt x="61" y="81"/>
                  <a:pt x="61" y="81"/>
                  <a:pt x="61" y="81"/>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64" y="89"/>
                  <a:pt x="64" y="89"/>
                  <a:pt x="64" y="89"/>
                </a:cubicBezTo>
                <a:cubicBezTo>
                  <a:pt x="61" y="92"/>
                  <a:pt x="61" y="92"/>
                  <a:pt x="61" y="92"/>
                </a:cubicBezTo>
                <a:cubicBezTo>
                  <a:pt x="55" y="98"/>
                  <a:pt x="55" y="98"/>
                  <a:pt x="55" y="98"/>
                </a:cubicBezTo>
                <a:cubicBezTo>
                  <a:pt x="31" y="98"/>
                  <a:pt x="31" y="98"/>
                  <a:pt x="31" y="98"/>
                </a:cubicBezTo>
                <a:lnTo>
                  <a:pt x="48" y="81"/>
                </a:lnTo>
                <a:close/>
              </a:path>
            </a:pathLst>
          </a:custGeom>
          <a:solidFill>
            <a:schemeClr val="accent5">
              <a:lumMod val="90000"/>
              <a:lumOff val="1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6"/>
          <p:cNvSpPr>
            <a:spLocks noEditPoints="1"/>
          </p:cNvSpPr>
          <p:nvPr/>
        </p:nvSpPr>
        <p:spPr bwMode="auto">
          <a:xfrm>
            <a:off x="4518994" y="2166984"/>
            <a:ext cx="476113" cy="476114"/>
          </a:xfrm>
          <a:custGeom>
            <a:avLst/>
            <a:gdLst>
              <a:gd name="T0" fmla="*/ 25 w 157"/>
              <a:gd name="T1" fmla="*/ 98 h 157"/>
              <a:gd name="T2" fmla="*/ 50 w 157"/>
              <a:gd name="T3" fmla="*/ 105 h 157"/>
              <a:gd name="T4" fmla="*/ 23 w 157"/>
              <a:gd name="T5" fmla="*/ 134 h 157"/>
              <a:gd name="T6" fmla="*/ 52 w 157"/>
              <a:gd name="T7" fmla="*/ 108 h 157"/>
              <a:gd name="T8" fmla="*/ 57 w 157"/>
              <a:gd name="T9" fmla="*/ 132 h 157"/>
              <a:gd name="T10" fmla="*/ 77 w 157"/>
              <a:gd name="T11" fmla="*/ 121 h 157"/>
              <a:gd name="T12" fmla="*/ 80 w 157"/>
              <a:gd name="T13" fmla="*/ 129 h 157"/>
              <a:gd name="T14" fmla="*/ 91 w 157"/>
              <a:gd name="T15" fmla="*/ 124 h 157"/>
              <a:gd name="T16" fmla="*/ 101 w 157"/>
              <a:gd name="T17" fmla="*/ 130 h 157"/>
              <a:gd name="T18" fmla="*/ 107 w 157"/>
              <a:gd name="T19" fmla="*/ 134 h 157"/>
              <a:gd name="T20" fmla="*/ 133 w 157"/>
              <a:gd name="T21" fmla="*/ 108 h 157"/>
              <a:gd name="T22" fmla="*/ 130 w 157"/>
              <a:gd name="T23" fmla="*/ 102 h 157"/>
              <a:gd name="T24" fmla="*/ 117 w 157"/>
              <a:gd name="T25" fmla="*/ 80 h 157"/>
              <a:gd name="T26" fmla="*/ 157 w 157"/>
              <a:gd name="T27" fmla="*/ 78 h 157"/>
              <a:gd name="T28" fmla="*/ 117 w 157"/>
              <a:gd name="T29" fmla="*/ 77 h 157"/>
              <a:gd name="T30" fmla="*/ 130 w 157"/>
              <a:gd name="T31" fmla="*/ 55 h 157"/>
              <a:gd name="T32" fmla="*/ 133 w 157"/>
              <a:gd name="T33" fmla="*/ 49 h 157"/>
              <a:gd name="T34" fmla="*/ 107 w 157"/>
              <a:gd name="T35" fmla="*/ 23 h 157"/>
              <a:gd name="T36" fmla="*/ 102 w 157"/>
              <a:gd name="T37" fmla="*/ 26 h 157"/>
              <a:gd name="T38" fmla="*/ 79 w 157"/>
              <a:gd name="T39" fmla="*/ 39 h 157"/>
              <a:gd name="T40" fmla="*/ 78 w 157"/>
              <a:gd name="T41" fmla="*/ 0 h 157"/>
              <a:gd name="T42" fmla="*/ 76 w 157"/>
              <a:gd name="T43" fmla="*/ 39 h 157"/>
              <a:gd name="T44" fmla="*/ 55 w 157"/>
              <a:gd name="T45" fmla="*/ 26 h 157"/>
              <a:gd name="T46" fmla="*/ 49 w 157"/>
              <a:gd name="T47" fmla="*/ 23 h 157"/>
              <a:gd name="T48" fmla="*/ 23 w 157"/>
              <a:gd name="T49" fmla="*/ 49 h 157"/>
              <a:gd name="T50" fmla="*/ 27 w 157"/>
              <a:gd name="T51" fmla="*/ 55 h 157"/>
              <a:gd name="T52" fmla="*/ 39 w 157"/>
              <a:gd name="T53" fmla="*/ 77 h 157"/>
              <a:gd name="T54" fmla="*/ 0 w 157"/>
              <a:gd name="T55" fmla="*/ 79 h 157"/>
              <a:gd name="T56" fmla="*/ 108 w 157"/>
              <a:gd name="T57" fmla="*/ 76 h 157"/>
              <a:gd name="T58" fmla="*/ 98 w 157"/>
              <a:gd name="T59" fmla="*/ 70 h 157"/>
              <a:gd name="T60" fmla="*/ 92 w 157"/>
              <a:gd name="T61" fmla="*/ 68 h 157"/>
              <a:gd name="T62" fmla="*/ 108 w 157"/>
              <a:gd name="T63" fmla="*/ 76 h 157"/>
              <a:gd name="T64" fmla="*/ 81 w 157"/>
              <a:gd name="T65" fmla="*/ 84 h 157"/>
              <a:gd name="T66" fmla="*/ 97 w 157"/>
              <a:gd name="T67" fmla="*/ 86 h 157"/>
              <a:gd name="T68" fmla="*/ 97 w 157"/>
              <a:gd name="T69" fmla="*/ 70 h 157"/>
              <a:gd name="T70" fmla="*/ 81 w 157"/>
              <a:gd name="T71" fmla="*/ 73 h 157"/>
              <a:gd name="T72" fmla="*/ 81 w 157"/>
              <a:gd name="T73" fmla="*/ 73 h 157"/>
              <a:gd name="T74" fmla="*/ 99 w 157"/>
              <a:gd name="T75" fmla="*/ 87 h 157"/>
              <a:gd name="T76" fmla="*/ 95 w 157"/>
              <a:gd name="T77" fmla="*/ 81 h 157"/>
              <a:gd name="T78" fmla="*/ 101 w 157"/>
              <a:gd name="T79" fmla="*/ 98 h 157"/>
              <a:gd name="T80" fmla="*/ 81 w 157"/>
              <a:gd name="T81" fmla="*/ 96 h 157"/>
              <a:gd name="T82" fmla="*/ 87 w 157"/>
              <a:gd name="T83" fmla="*/ 98 h 157"/>
              <a:gd name="T84" fmla="*/ 98 w 157"/>
              <a:gd name="T85" fmla="*/ 101 h 157"/>
              <a:gd name="T86" fmla="*/ 98 w 157"/>
              <a:gd name="T87" fmla="*/ 31 h 157"/>
              <a:gd name="T88" fmla="*/ 87 w 157"/>
              <a:gd name="T89" fmla="*/ 58 h 157"/>
              <a:gd name="T90" fmla="*/ 80 w 157"/>
              <a:gd name="T91" fmla="*/ 49 h 157"/>
              <a:gd name="T92" fmla="*/ 58 w 157"/>
              <a:gd name="T93" fmla="*/ 71 h 157"/>
              <a:gd name="T94" fmla="*/ 31 w 157"/>
              <a:gd name="T95" fmla="*/ 59 h 157"/>
              <a:gd name="T96" fmla="*/ 59 w 157"/>
              <a:gd name="T97" fmla="*/ 87 h 157"/>
              <a:gd name="T98" fmla="*/ 76 w 157"/>
              <a:gd name="T99" fmla="*/ 84 h 157"/>
              <a:gd name="T100" fmla="*/ 76 w 157"/>
              <a:gd name="T101" fmla="*/ 84 h 157"/>
              <a:gd name="T102" fmla="*/ 76 w 157"/>
              <a:gd name="T103" fmla="*/ 73 h 157"/>
              <a:gd name="T104" fmla="*/ 67 w 157"/>
              <a:gd name="T105" fmla="*/ 70 h 157"/>
              <a:gd name="T106" fmla="*/ 76 w 157"/>
              <a:gd name="T107" fmla="*/ 57 h 157"/>
              <a:gd name="T108" fmla="*/ 69 w 157"/>
              <a:gd name="T109" fmla="*/ 59 h 157"/>
              <a:gd name="T110" fmla="*/ 59 w 157"/>
              <a:gd name="T111" fmla="*/ 31 h 157"/>
              <a:gd name="T112" fmla="*/ 68 w 157"/>
              <a:gd name="T113" fmla="*/ 92 h 157"/>
              <a:gd name="T114" fmla="*/ 76 w 157"/>
              <a:gd name="T115" fmla="*/ 96 h 157"/>
              <a:gd name="T116" fmla="*/ 59 w 157"/>
              <a:gd name="T117" fmla="*/ 101 h 157"/>
              <a:gd name="T118" fmla="*/ 58 w 157"/>
              <a:gd name="T119" fmla="*/ 87 h 157"/>
              <a:gd name="T120" fmla="*/ 58 w 157"/>
              <a:gd name="T121" fmla="*/ 87 h 157"/>
              <a:gd name="T122" fmla="*/ 55 w 157"/>
              <a:gd name="T123"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 h="157">
                <a:moveTo>
                  <a:pt x="35" y="80"/>
                </a:moveTo>
                <a:cubicBezTo>
                  <a:pt x="39" y="80"/>
                  <a:pt x="39" y="80"/>
                  <a:pt x="39" y="80"/>
                </a:cubicBezTo>
                <a:cubicBezTo>
                  <a:pt x="34" y="90"/>
                  <a:pt x="34" y="90"/>
                  <a:pt x="34" y="90"/>
                </a:cubicBezTo>
                <a:cubicBezTo>
                  <a:pt x="25" y="98"/>
                  <a:pt x="25" y="98"/>
                  <a:pt x="25" y="98"/>
                </a:cubicBezTo>
                <a:cubicBezTo>
                  <a:pt x="25" y="99"/>
                  <a:pt x="25" y="100"/>
                  <a:pt x="25" y="100"/>
                </a:cubicBezTo>
                <a:cubicBezTo>
                  <a:pt x="25" y="101"/>
                  <a:pt x="26" y="102"/>
                  <a:pt x="26" y="102"/>
                </a:cubicBezTo>
                <a:cubicBezTo>
                  <a:pt x="36" y="102"/>
                  <a:pt x="36" y="102"/>
                  <a:pt x="36" y="102"/>
                </a:cubicBezTo>
                <a:cubicBezTo>
                  <a:pt x="50" y="105"/>
                  <a:pt x="50" y="105"/>
                  <a:pt x="50" y="105"/>
                </a:cubicBezTo>
                <a:cubicBezTo>
                  <a:pt x="47" y="108"/>
                  <a:pt x="47" y="108"/>
                  <a:pt x="47" y="108"/>
                </a:cubicBezTo>
                <a:cubicBezTo>
                  <a:pt x="23" y="108"/>
                  <a:pt x="23" y="108"/>
                  <a:pt x="23" y="108"/>
                </a:cubicBezTo>
                <a:cubicBezTo>
                  <a:pt x="42" y="113"/>
                  <a:pt x="42" y="113"/>
                  <a:pt x="42" y="113"/>
                </a:cubicBezTo>
                <a:cubicBezTo>
                  <a:pt x="23" y="134"/>
                  <a:pt x="23" y="134"/>
                  <a:pt x="23" y="134"/>
                </a:cubicBezTo>
                <a:cubicBezTo>
                  <a:pt x="44" y="115"/>
                  <a:pt x="44" y="115"/>
                  <a:pt x="44" y="115"/>
                </a:cubicBezTo>
                <a:cubicBezTo>
                  <a:pt x="49" y="134"/>
                  <a:pt x="49" y="134"/>
                  <a:pt x="49" y="134"/>
                </a:cubicBezTo>
                <a:cubicBezTo>
                  <a:pt x="49" y="110"/>
                  <a:pt x="49" y="110"/>
                  <a:pt x="49" y="110"/>
                </a:cubicBezTo>
                <a:cubicBezTo>
                  <a:pt x="52" y="108"/>
                  <a:pt x="52" y="108"/>
                  <a:pt x="52" y="108"/>
                </a:cubicBezTo>
                <a:cubicBezTo>
                  <a:pt x="55" y="119"/>
                  <a:pt x="55" y="119"/>
                  <a:pt x="55" y="119"/>
                </a:cubicBezTo>
                <a:cubicBezTo>
                  <a:pt x="55" y="130"/>
                  <a:pt x="55" y="130"/>
                  <a:pt x="55" y="130"/>
                </a:cubicBezTo>
                <a:cubicBezTo>
                  <a:pt x="55" y="131"/>
                  <a:pt x="55" y="131"/>
                  <a:pt x="56" y="132"/>
                </a:cubicBezTo>
                <a:cubicBezTo>
                  <a:pt x="56" y="132"/>
                  <a:pt x="57" y="132"/>
                  <a:pt x="57" y="132"/>
                </a:cubicBezTo>
                <a:cubicBezTo>
                  <a:pt x="57" y="132"/>
                  <a:pt x="58" y="132"/>
                  <a:pt x="58" y="131"/>
                </a:cubicBezTo>
                <a:cubicBezTo>
                  <a:pt x="65" y="124"/>
                  <a:pt x="65" y="124"/>
                  <a:pt x="65" y="124"/>
                </a:cubicBezTo>
                <a:cubicBezTo>
                  <a:pt x="77" y="118"/>
                  <a:pt x="77" y="118"/>
                  <a:pt x="77" y="118"/>
                </a:cubicBezTo>
                <a:cubicBezTo>
                  <a:pt x="77" y="121"/>
                  <a:pt x="77" y="121"/>
                  <a:pt x="77" y="121"/>
                </a:cubicBezTo>
                <a:cubicBezTo>
                  <a:pt x="60" y="138"/>
                  <a:pt x="60" y="138"/>
                  <a:pt x="60" y="138"/>
                </a:cubicBezTo>
                <a:cubicBezTo>
                  <a:pt x="77" y="128"/>
                  <a:pt x="77" y="128"/>
                  <a:pt x="77" y="128"/>
                </a:cubicBezTo>
                <a:cubicBezTo>
                  <a:pt x="78" y="157"/>
                  <a:pt x="78" y="157"/>
                  <a:pt x="78" y="157"/>
                </a:cubicBezTo>
                <a:cubicBezTo>
                  <a:pt x="80" y="129"/>
                  <a:pt x="80" y="129"/>
                  <a:pt x="80" y="129"/>
                </a:cubicBezTo>
                <a:cubicBezTo>
                  <a:pt x="97" y="138"/>
                  <a:pt x="97" y="138"/>
                  <a:pt x="97" y="138"/>
                </a:cubicBezTo>
                <a:cubicBezTo>
                  <a:pt x="80" y="122"/>
                  <a:pt x="80" y="122"/>
                  <a:pt x="80" y="122"/>
                </a:cubicBezTo>
                <a:cubicBezTo>
                  <a:pt x="80" y="118"/>
                  <a:pt x="80" y="118"/>
                  <a:pt x="80" y="118"/>
                </a:cubicBezTo>
                <a:cubicBezTo>
                  <a:pt x="91" y="124"/>
                  <a:pt x="91" y="124"/>
                  <a:pt x="91" y="124"/>
                </a:cubicBezTo>
                <a:cubicBezTo>
                  <a:pt x="98" y="131"/>
                  <a:pt x="98" y="131"/>
                  <a:pt x="98" y="131"/>
                </a:cubicBezTo>
                <a:cubicBezTo>
                  <a:pt x="98" y="132"/>
                  <a:pt x="99" y="132"/>
                  <a:pt x="99" y="132"/>
                </a:cubicBezTo>
                <a:cubicBezTo>
                  <a:pt x="100" y="132"/>
                  <a:pt x="100" y="132"/>
                  <a:pt x="100" y="132"/>
                </a:cubicBezTo>
                <a:cubicBezTo>
                  <a:pt x="101" y="132"/>
                  <a:pt x="101" y="131"/>
                  <a:pt x="101" y="130"/>
                </a:cubicBezTo>
                <a:cubicBezTo>
                  <a:pt x="101" y="119"/>
                  <a:pt x="101" y="119"/>
                  <a:pt x="101" y="119"/>
                </a:cubicBezTo>
                <a:cubicBezTo>
                  <a:pt x="105" y="107"/>
                  <a:pt x="105" y="107"/>
                  <a:pt x="105" y="107"/>
                </a:cubicBezTo>
                <a:cubicBezTo>
                  <a:pt x="108" y="110"/>
                  <a:pt x="108" y="110"/>
                  <a:pt x="108" y="110"/>
                </a:cubicBezTo>
                <a:cubicBezTo>
                  <a:pt x="107" y="134"/>
                  <a:pt x="107" y="134"/>
                  <a:pt x="107" y="134"/>
                </a:cubicBezTo>
                <a:cubicBezTo>
                  <a:pt x="113" y="114"/>
                  <a:pt x="113" y="114"/>
                  <a:pt x="113" y="114"/>
                </a:cubicBezTo>
                <a:cubicBezTo>
                  <a:pt x="134" y="134"/>
                  <a:pt x="134" y="134"/>
                  <a:pt x="134" y="134"/>
                </a:cubicBezTo>
                <a:cubicBezTo>
                  <a:pt x="114" y="113"/>
                  <a:pt x="114" y="113"/>
                  <a:pt x="114" y="113"/>
                </a:cubicBezTo>
                <a:cubicBezTo>
                  <a:pt x="133" y="108"/>
                  <a:pt x="133" y="108"/>
                  <a:pt x="133" y="108"/>
                </a:cubicBezTo>
                <a:cubicBezTo>
                  <a:pt x="110" y="108"/>
                  <a:pt x="110" y="108"/>
                  <a:pt x="110" y="108"/>
                </a:cubicBezTo>
                <a:cubicBezTo>
                  <a:pt x="107" y="105"/>
                  <a:pt x="107" y="105"/>
                  <a:pt x="107" y="105"/>
                </a:cubicBezTo>
                <a:cubicBezTo>
                  <a:pt x="119" y="102"/>
                  <a:pt x="119" y="102"/>
                  <a:pt x="119" y="102"/>
                </a:cubicBezTo>
                <a:cubicBezTo>
                  <a:pt x="130" y="102"/>
                  <a:pt x="130" y="102"/>
                  <a:pt x="130" y="102"/>
                </a:cubicBezTo>
                <a:cubicBezTo>
                  <a:pt x="131" y="102"/>
                  <a:pt x="131" y="101"/>
                  <a:pt x="131" y="100"/>
                </a:cubicBezTo>
                <a:cubicBezTo>
                  <a:pt x="132" y="100"/>
                  <a:pt x="132" y="99"/>
                  <a:pt x="131" y="98"/>
                </a:cubicBezTo>
                <a:cubicBezTo>
                  <a:pt x="123" y="90"/>
                  <a:pt x="123" y="90"/>
                  <a:pt x="123" y="90"/>
                </a:cubicBezTo>
                <a:cubicBezTo>
                  <a:pt x="117" y="80"/>
                  <a:pt x="117" y="80"/>
                  <a:pt x="117" y="80"/>
                </a:cubicBezTo>
                <a:cubicBezTo>
                  <a:pt x="121" y="80"/>
                  <a:pt x="121" y="80"/>
                  <a:pt x="121" y="80"/>
                </a:cubicBezTo>
                <a:cubicBezTo>
                  <a:pt x="138" y="97"/>
                  <a:pt x="138" y="97"/>
                  <a:pt x="138" y="97"/>
                </a:cubicBezTo>
                <a:cubicBezTo>
                  <a:pt x="128" y="79"/>
                  <a:pt x="128" y="79"/>
                  <a:pt x="128" y="79"/>
                </a:cubicBezTo>
                <a:cubicBezTo>
                  <a:pt x="157" y="78"/>
                  <a:pt x="157" y="78"/>
                  <a:pt x="157" y="78"/>
                </a:cubicBezTo>
                <a:cubicBezTo>
                  <a:pt x="128" y="77"/>
                  <a:pt x="128" y="77"/>
                  <a:pt x="128" y="77"/>
                </a:cubicBezTo>
                <a:cubicBezTo>
                  <a:pt x="138" y="60"/>
                  <a:pt x="138" y="60"/>
                  <a:pt x="138" y="60"/>
                </a:cubicBezTo>
                <a:cubicBezTo>
                  <a:pt x="121" y="77"/>
                  <a:pt x="121" y="77"/>
                  <a:pt x="121" y="77"/>
                </a:cubicBezTo>
                <a:cubicBezTo>
                  <a:pt x="117" y="77"/>
                  <a:pt x="117" y="77"/>
                  <a:pt x="117" y="77"/>
                </a:cubicBezTo>
                <a:cubicBezTo>
                  <a:pt x="123" y="66"/>
                  <a:pt x="123" y="66"/>
                  <a:pt x="123" y="66"/>
                </a:cubicBezTo>
                <a:cubicBezTo>
                  <a:pt x="131" y="58"/>
                  <a:pt x="131" y="58"/>
                  <a:pt x="131" y="58"/>
                </a:cubicBezTo>
                <a:cubicBezTo>
                  <a:pt x="132" y="58"/>
                  <a:pt x="132" y="57"/>
                  <a:pt x="131" y="56"/>
                </a:cubicBezTo>
                <a:cubicBezTo>
                  <a:pt x="131" y="55"/>
                  <a:pt x="131" y="55"/>
                  <a:pt x="130" y="55"/>
                </a:cubicBezTo>
                <a:cubicBezTo>
                  <a:pt x="118" y="55"/>
                  <a:pt x="118" y="55"/>
                  <a:pt x="118" y="55"/>
                </a:cubicBezTo>
                <a:cubicBezTo>
                  <a:pt x="107" y="52"/>
                  <a:pt x="107" y="52"/>
                  <a:pt x="107" y="52"/>
                </a:cubicBezTo>
                <a:cubicBezTo>
                  <a:pt x="109" y="49"/>
                  <a:pt x="109" y="49"/>
                  <a:pt x="109" y="49"/>
                </a:cubicBezTo>
                <a:cubicBezTo>
                  <a:pt x="133" y="49"/>
                  <a:pt x="133" y="49"/>
                  <a:pt x="133" y="49"/>
                </a:cubicBezTo>
                <a:cubicBezTo>
                  <a:pt x="114" y="44"/>
                  <a:pt x="114" y="44"/>
                  <a:pt x="114" y="44"/>
                </a:cubicBezTo>
                <a:cubicBezTo>
                  <a:pt x="133" y="23"/>
                  <a:pt x="133" y="23"/>
                  <a:pt x="133" y="23"/>
                </a:cubicBezTo>
                <a:cubicBezTo>
                  <a:pt x="112" y="42"/>
                  <a:pt x="112" y="42"/>
                  <a:pt x="112" y="42"/>
                </a:cubicBezTo>
                <a:cubicBezTo>
                  <a:pt x="107" y="23"/>
                  <a:pt x="107" y="23"/>
                  <a:pt x="107" y="23"/>
                </a:cubicBezTo>
                <a:cubicBezTo>
                  <a:pt x="107" y="47"/>
                  <a:pt x="107" y="47"/>
                  <a:pt x="107" y="47"/>
                </a:cubicBezTo>
                <a:cubicBezTo>
                  <a:pt x="105" y="49"/>
                  <a:pt x="105" y="49"/>
                  <a:pt x="105" y="49"/>
                </a:cubicBezTo>
                <a:cubicBezTo>
                  <a:pt x="102" y="38"/>
                  <a:pt x="102" y="38"/>
                  <a:pt x="102" y="38"/>
                </a:cubicBezTo>
                <a:cubicBezTo>
                  <a:pt x="102" y="26"/>
                  <a:pt x="102" y="26"/>
                  <a:pt x="102" y="26"/>
                </a:cubicBezTo>
                <a:cubicBezTo>
                  <a:pt x="102" y="26"/>
                  <a:pt x="101" y="25"/>
                  <a:pt x="100" y="25"/>
                </a:cubicBezTo>
                <a:cubicBezTo>
                  <a:pt x="100" y="24"/>
                  <a:pt x="99" y="24"/>
                  <a:pt x="98" y="25"/>
                </a:cubicBezTo>
                <a:cubicBezTo>
                  <a:pt x="90" y="33"/>
                  <a:pt x="90" y="33"/>
                  <a:pt x="90" y="33"/>
                </a:cubicBezTo>
                <a:cubicBezTo>
                  <a:pt x="79" y="39"/>
                  <a:pt x="79" y="39"/>
                  <a:pt x="79" y="39"/>
                </a:cubicBezTo>
                <a:cubicBezTo>
                  <a:pt x="79" y="36"/>
                  <a:pt x="79" y="36"/>
                  <a:pt x="79" y="36"/>
                </a:cubicBezTo>
                <a:cubicBezTo>
                  <a:pt x="96" y="19"/>
                  <a:pt x="96" y="19"/>
                  <a:pt x="96" y="19"/>
                </a:cubicBezTo>
                <a:cubicBezTo>
                  <a:pt x="79" y="29"/>
                  <a:pt x="79" y="29"/>
                  <a:pt x="79" y="29"/>
                </a:cubicBezTo>
                <a:cubicBezTo>
                  <a:pt x="78" y="0"/>
                  <a:pt x="78" y="0"/>
                  <a:pt x="78" y="0"/>
                </a:cubicBezTo>
                <a:cubicBezTo>
                  <a:pt x="77" y="28"/>
                  <a:pt x="77" y="28"/>
                  <a:pt x="77" y="28"/>
                </a:cubicBezTo>
                <a:cubicBezTo>
                  <a:pt x="60" y="19"/>
                  <a:pt x="60" y="19"/>
                  <a:pt x="60" y="19"/>
                </a:cubicBezTo>
                <a:cubicBezTo>
                  <a:pt x="77" y="35"/>
                  <a:pt x="77" y="35"/>
                  <a:pt x="77" y="35"/>
                </a:cubicBezTo>
                <a:cubicBezTo>
                  <a:pt x="76" y="39"/>
                  <a:pt x="76" y="39"/>
                  <a:pt x="76" y="39"/>
                </a:cubicBezTo>
                <a:cubicBezTo>
                  <a:pt x="67" y="34"/>
                  <a:pt x="67" y="34"/>
                  <a:pt x="67" y="34"/>
                </a:cubicBezTo>
                <a:cubicBezTo>
                  <a:pt x="58" y="25"/>
                  <a:pt x="58" y="25"/>
                  <a:pt x="58" y="25"/>
                </a:cubicBezTo>
                <a:cubicBezTo>
                  <a:pt x="58" y="24"/>
                  <a:pt x="57" y="24"/>
                  <a:pt x="56" y="25"/>
                </a:cubicBezTo>
                <a:cubicBezTo>
                  <a:pt x="55" y="25"/>
                  <a:pt x="55" y="25"/>
                  <a:pt x="55" y="26"/>
                </a:cubicBezTo>
                <a:cubicBezTo>
                  <a:pt x="55" y="38"/>
                  <a:pt x="55" y="38"/>
                  <a:pt x="55" y="38"/>
                </a:cubicBezTo>
                <a:cubicBezTo>
                  <a:pt x="51" y="50"/>
                  <a:pt x="51" y="50"/>
                  <a:pt x="51" y="50"/>
                </a:cubicBezTo>
                <a:cubicBezTo>
                  <a:pt x="49" y="47"/>
                  <a:pt x="49" y="47"/>
                  <a:pt x="49" y="47"/>
                </a:cubicBezTo>
                <a:cubicBezTo>
                  <a:pt x="49" y="23"/>
                  <a:pt x="49" y="23"/>
                  <a:pt x="49" y="23"/>
                </a:cubicBezTo>
                <a:cubicBezTo>
                  <a:pt x="44" y="43"/>
                  <a:pt x="44" y="43"/>
                  <a:pt x="44" y="43"/>
                </a:cubicBezTo>
                <a:cubicBezTo>
                  <a:pt x="23" y="23"/>
                  <a:pt x="23" y="23"/>
                  <a:pt x="23" y="23"/>
                </a:cubicBezTo>
                <a:cubicBezTo>
                  <a:pt x="42" y="44"/>
                  <a:pt x="42" y="44"/>
                  <a:pt x="42" y="44"/>
                </a:cubicBezTo>
                <a:cubicBezTo>
                  <a:pt x="23" y="49"/>
                  <a:pt x="23" y="49"/>
                  <a:pt x="23" y="49"/>
                </a:cubicBezTo>
                <a:cubicBezTo>
                  <a:pt x="47" y="49"/>
                  <a:pt x="47" y="49"/>
                  <a:pt x="47" y="49"/>
                </a:cubicBezTo>
                <a:cubicBezTo>
                  <a:pt x="49" y="52"/>
                  <a:pt x="49" y="52"/>
                  <a:pt x="49" y="52"/>
                </a:cubicBezTo>
                <a:cubicBezTo>
                  <a:pt x="39" y="55"/>
                  <a:pt x="39" y="55"/>
                  <a:pt x="39" y="55"/>
                </a:cubicBezTo>
                <a:cubicBezTo>
                  <a:pt x="27" y="55"/>
                  <a:pt x="27" y="55"/>
                  <a:pt x="27" y="55"/>
                </a:cubicBezTo>
                <a:cubicBezTo>
                  <a:pt x="26" y="55"/>
                  <a:pt x="25" y="55"/>
                  <a:pt x="25" y="56"/>
                </a:cubicBezTo>
                <a:cubicBezTo>
                  <a:pt x="24" y="57"/>
                  <a:pt x="25" y="57"/>
                  <a:pt x="25" y="58"/>
                </a:cubicBezTo>
                <a:cubicBezTo>
                  <a:pt x="32" y="65"/>
                  <a:pt x="32" y="65"/>
                  <a:pt x="32" y="65"/>
                </a:cubicBezTo>
                <a:cubicBezTo>
                  <a:pt x="39" y="77"/>
                  <a:pt x="39" y="77"/>
                  <a:pt x="39" y="77"/>
                </a:cubicBezTo>
                <a:cubicBezTo>
                  <a:pt x="35" y="77"/>
                  <a:pt x="35" y="77"/>
                  <a:pt x="35" y="77"/>
                </a:cubicBezTo>
                <a:cubicBezTo>
                  <a:pt x="19" y="60"/>
                  <a:pt x="19" y="60"/>
                  <a:pt x="19" y="60"/>
                </a:cubicBezTo>
                <a:cubicBezTo>
                  <a:pt x="28" y="78"/>
                  <a:pt x="28" y="78"/>
                  <a:pt x="28" y="78"/>
                </a:cubicBezTo>
                <a:cubicBezTo>
                  <a:pt x="0" y="79"/>
                  <a:pt x="0" y="79"/>
                  <a:pt x="0" y="79"/>
                </a:cubicBezTo>
                <a:cubicBezTo>
                  <a:pt x="28" y="80"/>
                  <a:pt x="28" y="80"/>
                  <a:pt x="28" y="80"/>
                </a:cubicBezTo>
                <a:cubicBezTo>
                  <a:pt x="19" y="97"/>
                  <a:pt x="19" y="97"/>
                  <a:pt x="19" y="97"/>
                </a:cubicBezTo>
                <a:lnTo>
                  <a:pt x="35" y="80"/>
                </a:lnTo>
                <a:close/>
                <a:moveTo>
                  <a:pt x="108" y="76"/>
                </a:moveTo>
                <a:cubicBezTo>
                  <a:pt x="99" y="76"/>
                  <a:pt x="99" y="76"/>
                  <a:pt x="99" y="76"/>
                </a:cubicBezTo>
                <a:cubicBezTo>
                  <a:pt x="95" y="76"/>
                  <a:pt x="95" y="76"/>
                  <a:pt x="95" y="76"/>
                </a:cubicBezTo>
                <a:cubicBezTo>
                  <a:pt x="98" y="70"/>
                  <a:pt x="98" y="70"/>
                  <a:pt x="98" y="70"/>
                </a:cubicBezTo>
                <a:cubicBezTo>
                  <a:pt x="98" y="70"/>
                  <a:pt x="98" y="70"/>
                  <a:pt x="98" y="70"/>
                </a:cubicBezTo>
                <a:cubicBezTo>
                  <a:pt x="99" y="70"/>
                  <a:pt x="99" y="70"/>
                  <a:pt x="99" y="70"/>
                </a:cubicBezTo>
                <a:cubicBezTo>
                  <a:pt x="99" y="70"/>
                  <a:pt x="99" y="70"/>
                  <a:pt x="99" y="70"/>
                </a:cubicBezTo>
                <a:cubicBezTo>
                  <a:pt x="98" y="70"/>
                  <a:pt x="98" y="70"/>
                  <a:pt x="98" y="70"/>
                </a:cubicBezTo>
                <a:cubicBezTo>
                  <a:pt x="92" y="68"/>
                  <a:pt x="92" y="68"/>
                  <a:pt x="92" y="68"/>
                </a:cubicBezTo>
                <a:cubicBezTo>
                  <a:pt x="95" y="65"/>
                  <a:pt x="95" y="65"/>
                  <a:pt x="95" y="65"/>
                </a:cubicBezTo>
                <a:cubicBezTo>
                  <a:pt x="100" y="59"/>
                  <a:pt x="100" y="59"/>
                  <a:pt x="100" y="59"/>
                </a:cubicBezTo>
                <a:cubicBezTo>
                  <a:pt x="125" y="59"/>
                  <a:pt x="125" y="59"/>
                  <a:pt x="125" y="59"/>
                </a:cubicBezTo>
                <a:lnTo>
                  <a:pt x="108" y="76"/>
                </a:lnTo>
                <a:close/>
                <a:moveTo>
                  <a:pt x="86" y="90"/>
                </a:moveTo>
                <a:cubicBezTo>
                  <a:pt x="86" y="98"/>
                  <a:pt x="86" y="98"/>
                  <a:pt x="86" y="98"/>
                </a:cubicBezTo>
                <a:cubicBezTo>
                  <a:pt x="81" y="92"/>
                  <a:pt x="81" y="92"/>
                  <a:pt x="81" y="92"/>
                </a:cubicBezTo>
                <a:cubicBezTo>
                  <a:pt x="81" y="84"/>
                  <a:pt x="81" y="84"/>
                  <a:pt x="81" y="84"/>
                </a:cubicBezTo>
                <a:lnTo>
                  <a:pt x="86" y="90"/>
                </a:lnTo>
                <a:close/>
                <a:moveTo>
                  <a:pt x="84" y="81"/>
                </a:moveTo>
                <a:cubicBezTo>
                  <a:pt x="92" y="81"/>
                  <a:pt x="92" y="81"/>
                  <a:pt x="92" y="81"/>
                </a:cubicBezTo>
                <a:cubicBezTo>
                  <a:pt x="97" y="86"/>
                  <a:pt x="97" y="86"/>
                  <a:pt x="97" y="86"/>
                </a:cubicBezTo>
                <a:cubicBezTo>
                  <a:pt x="90" y="87"/>
                  <a:pt x="90" y="87"/>
                  <a:pt x="90" y="87"/>
                </a:cubicBezTo>
                <a:lnTo>
                  <a:pt x="84" y="81"/>
                </a:lnTo>
                <a:close/>
                <a:moveTo>
                  <a:pt x="90" y="70"/>
                </a:moveTo>
                <a:cubicBezTo>
                  <a:pt x="97" y="70"/>
                  <a:pt x="97" y="70"/>
                  <a:pt x="97" y="70"/>
                </a:cubicBezTo>
                <a:cubicBezTo>
                  <a:pt x="92" y="76"/>
                  <a:pt x="92" y="76"/>
                  <a:pt x="92" y="76"/>
                </a:cubicBezTo>
                <a:cubicBezTo>
                  <a:pt x="84" y="76"/>
                  <a:pt x="84" y="76"/>
                  <a:pt x="84" y="76"/>
                </a:cubicBezTo>
                <a:lnTo>
                  <a:pt x="90" y="70"/>
                </a:lnTo>
                <a:close/>
                <a:moveTo>
                  <a:pt x="81" y="73"/>
                </a:moveTo>
                <a:cubicBezTo>
                  <a:pt x="81" y="65"/>
                  <a:pt x="81" y="65"/>
                  <a:pt x="81" y="65"/>
                </a:cubicBezTo>
                <a:cubicBezTo>
                  <a:pt x="86" y="59"/>
                  <a:pt x="86" y="59"/>
                  <a:pt x="86" y="59"/>
                </a:cubicBezTo>
                <a:cubicBezTo>
                  <a:pt x="86" y="67"/>
                  <a:pt x="86" y="67"/>
                  <a:pt x="86" y="67"/>
                </a:cubicBezTo>
                <a:lnTo>
                  <a:pt x="81" y="73"/>
                </a:lnTo>
                <a:close/>
                <a:moveTo>
                  <a:pt x="95" y="92"/>
                </a:moveTo>
                <a:cubicBezTo>
                  <a:pt x="92" y="89"/>
                  <a:pt x="92" y="89"/>
                  <a:pt x="92" y="89"/>
                </a:cubicBezTo>
                <a:cubicBezTo>
                  <a:pt x="98" y="87"/>
                  <a:pt x="98" y="87"/>
                  <a:pt x="98" y="87"/>
                </a:cubicBezTo>
                <a:cubicBezTo>
                  <a:pt x="99" y="87"/>
                  <a:pt x="99" y="87"/>
                  <a:pt x="99" y="87"/>
                </a:cubicBezTo>
                <a:cubicBezTo>
                  <a:pt x="99" y="87"/>
                  <a:pt x="99" y="87"/>
                  <a:pt x="99" y="87"/>
                </a:cubicBezTo>
                <a:cubicBezTo>
                  <a:pt x="99" y="87"/>
                  <a:pt x="99" y="87"/>
                  <a:pt x="99" y="87"/>
                </a:cubicBezTo>
                <a:cubicBezTo>
                  <a:pt x="98" y="86"/>
                  <a:pt x="98" y="86"/>
                  <a:pt x="98" y="86"/>
                </a:cubicBezTo>
                <a:cubicBezTo>
                  <a:pt x="95" y="81"/>
                  <a:pt x="95" y="81"/>
                  <a:pt x="95" y="81"/>
                </a:cubicBezTo>
                <a:cubicBezTo>
                  <a:pt x="99" y="81"/>
                  <a:pt x="99" y="81"/>
                  <a:pt x="99" y="81"/>
                </a:cubicBezTo>
                <a:cubicBezTo>
                  <a:pt x="108" y="80"/>
                  <a:pt x="108" y="80"/>
                  <a:pt x="108" y="80"/>
                </a:cubicBezTo>
                <a:cubicBezTo>
                  <a:pt x="125" y="98"/>
                  <a:pt x="125" y="98"/>
                  <a:pt x="125" y="98"/>
                </a:cubicBezTo>
                <a:cubicBezTo>
                  <a:pt x="101" y="98"/>
                  <a:pt x="101" y="98"/>
                  <a:pt x="101" y="98"/>
                </a:cubicBezTo>
                <a:lnTo>
                  <a:pt x="95" y="92"/>
                </a:lnTo>
                <a:close/>
                <a:moveTo>
                  <a:pt x="80" y="108"/>
                </a:moveTo>
                <a:cubicBezTo>
                  <a:pt x="81" y="100"/>
                  <a:pt x="81" y="100"/>
                  <a:pt x="81" y="100"/>
                </a:cubicBezTo>
                <a:cubicBezTo>
                  <a:pt x="81" y="96"/>
                  <a:pt x="81" y="96"/>
                  <a:pt x="81" y="96"/>
                </a:cubicBezTo>
                <a:cubicBezTo>
                  <a:pt x="86" y="99"/>
                  <a:pt x="86" y="99"/>
                  <a:pt x="86" y="99"/>
                </a:cubicBezTo>
                <a:cubicBezTo>
                  <a:pt x="87" y="99"/>
                  <a:pt x="87" y="99"/>
                  <a:pt x="87" y="99"/>
                </a:cubicBezTo>
                <a:cubicBezTo>
                  <a:pt x="87" y="99"/>
                  <a:pt x="87" y="99"/>
                  <a:pt x="87" y="99"/>
                </a:cubicBezTo>
                <a:cubicBezTo>
                  <a:pt x="87" y="98"/>
                  <a:pt x="87" y="98"/>
                  <a:pt x="87" y="98"/>
                </a:cubicBezTo>
                <a:cubicBezTo>
                  <a:pt x="87" y="98"/>
                  <a:pt x="87" y="98"/>
                  <a:pt x="87" y="98"/>
                </a:cubicBezTo>
                <a:cubicBezTo>
                  <a:pt x="88" y="92"/>
                  <a:pt x="88" y="92"/>
                  <a:pt x="88" y="92"/>
                </a:cubicBezTo>
                <a:cubicBezTo>
                  <a:pt x="92" y="95"/>
                  <a:pt x="92" y="95"/>
                  <a:pt x="92" y="95"/>
                </a:cubicBezTo>
                <a:cubicBezTo>
                  <a:pt x="98" y="101"/>
                  <a:pt x="98" y="101"/>
                  <a:pt x="98" y="101"/>
                </a:cubicBezTo>
                <a:cubicBezTo>
                  <a:pt x="98" y="126"/>
                  <a:pt x="98" y="126"/>
                  <a:pt x="98" y="126"/>
                </a:cubicBezTo>
                <a:lnTo>
                  <a:pt x="80" y="108"/>
                </a:lnTo>
                <a:close/>
                <a:moveTo>
                  <a:pt x="80" y="49"/>
                </a:moveTo>
                <a:cubicBezTo>
                  <a:pt x="98" y="31"/>
                  <a:pt x="98" y="31"/>
                  <a:pt x="98" y="31"/>
                </a:cubicBezTo>
                <a:cubicBezTo>
                  <a:pt x="98" y="56"/>
                  <a:pt x="98" y="56"/>
                  <a:pt x="98" y="56"/>
                </a:cubicBezTo>
                <a:cubicBezTo>
                  <a:pt x="91" y="62"/>
                  <a:pt x="91" y="62"/>
                  <a:pt x="91" y="62"/>
                </a:cubicBezTo>
                <a:cubicBezTo>
                  <a:pt x="88" y="65"/>
                  <a:pt x="88" y="65"/>
                  <a:pt x="88" y="65"/>
                </a:cubicBezTo>
                <a:cubicBezTo>
                  <a:pt x="87" y="58"/>
                  <a:pt x="87" y="58"/>
                  <a:pt x="87" y="58"/>
                </a:cubicBezTo>
                <a:cubicBezTo>
                  <a:pt x="87" y="58"/>
                  <a:pt x="87" y="58"/>
                  <a:pt x="87" y="58"/>
                </a:cubicBezTo>
                <a:cubicBezTo>
                  <a:pt x="81" y="61"/>
                  <a:pt x="81" y="61"/>
                  <a:pt x="81" y="61"/>
                </a:cubicBezTo>
                <a:cubicBezTo>
                  <a:pt x="80" y="57"/>
                  <a:pt x="80" y="57"/>
                  <a:pt x="80" y="57"/>
                </a:cubicBezTo>
                <a:lnTo>
                  <a:pt x="80" y="49"/>
                </a:lnTo>
                <a:close/>
                <a:moveTo>
                  <a:pt x="61" y="65"/>
                </a:moveTo>
                <a:cubicBezTo>
                  <a:pt x="64" y="68"/>
                  <a:pt x="64" y="68"/>
                  <a:pt x="64" y="68"/>
                </a:cubicBezTo>
                <a:cubicBezTo>
                  <a:pt x="58" y="70"/>
                  <a:pt x="58" y="70"/>
                  <a:pt x="58" y="70"/>
                </a:cubicBezTo>
                <a:cubicBezTo>
                  <a:pt x="58" y="71"/>
                  <a:pt x="58" y="71"/>
                  <a:pt x="58" y="71"/>
                </a:cubicBezTo>
                <a:cubicBezTo>
                  <a:pt x="61" y="76"/>
                  <a:pt x="61" y="76"/>
                  <a:pt x="61" y="76"/>
                </a:cubicBezTo>
                <a:cubicBezTo>
                  <a:pt x="57" y="76"/>
                  <a:pt x="57" y="76"/>
                  <a:pt x="57" y="76"/>
                </a:cubicBezTo>
                <a:cubicBezTo>
                  <a:pt x="49" y="77"/>
                  <a:pt x="49" y="77"/>
                  <a:pt x="49" y="77"/>
                </a:cubicBezTo>
                <a:cubicBezTo>
                  <a:pt x="31" y="59"/>
                  <a:pt x="31" y="59"/>
                  <a:pt x="31" y="59"/>
                </a:cubicBezTo>
                <a:cubicBezTo>
                  <a:pt x="56" y="59"/>
                  <a:pt x="56" y="59"/>
                  <a:pt x="56" y="59"/>
                </a:cubicBezTo>
                <a:lnTo>
                  <a:pt x="61" y="65"/>
                </a:lnTo>
                <a:close/>
                <a:moveTo>
                  <a:pt x="67" y="87"/>
                </a:moveTo>
                <a:cubicBezTo>
                  <a:pt x="59" y="87"/>
                  <a:pt x="59" y="87"/>
                  <a:pt x="59" y="87"/>
                </a:cubicBezTo>
                <a:cubicBezTo>
                  <a:pt x="64" y="81"/>
                  <a:pt x="64" y="81"/>
                  <a:pt x="64" y="81"/>
                </a:cubicBezTo>
                <a:cubicBezTo>
                  <a:pt x="72" y="81"/>
                  <a:pt x="72" y="81"/>
                  <a:pt x="72" y="81"/>
                </a:cubicBezTo>
                <a:lnTo>
                  <a:pt x="67" y="87"/>
                </a:lnTo>
                <a:close/>
                <a:moveTo>
                  <a:pt x="76" y="84"/>
                </a:moveTo>
                <a:cubicBezTo>
                  <a:pt x="76" y="92"/>
                  <a:pt x="76" y="92"/>
                  <a:pt x="76" y="92"/>
                </a:cubicBezTo>
                <a:cubicBezTo>
                  <a:pt x="70" y="98"/>
                  <a:pt x="70" y="98"/>
                  <a:pt x="70" y="98"/>
                </a:cubicBezTo>
                <a:cubicBezTo>
                  <a:pt x="70" y="90"/>
                  <a:pt x="70" y="90"/>
                  <a:pt x="70" y="90"/>
                </a:cubicBezTo>
                <a:lnTo>
                  <a:pt x="76" y="84"/>
                </a:lnTo>
                <a:close/>
                <a:moveTo>
                  <a:pt x="70" y="67"/>
                </a:moveTo>
                <a:cubicBezTo>
                  <a:pt x="70" y="59"/>
                  <a:pt x="70" y="59"/>
                  <a:pt x="70" y="59"/>
                </a:cubicBezTo>
                <a:cubicBezTo>
                  <a:pt x="76" y="65"/>
                  <a:pt x="76" y="65"/>
                  <a:pt x="76" y="65"/>
                </a:cubicBezTo>
                <a:cubicBezTo>
                  <a:pt x="76" y="73"/>
                  <a:pt x="76" y="73"/>
                  <a:pt x="76" y="73"/>
                </a:cubicBezTo>
                <a:lnTo>
                  <a:pt x="70" y="67"/>
                </a:lnTo>
                <a:close/>
                <a:moveTo>
                  <a:pt x="64" y="76"/>
                </a:moveTo>
                <a:cubicBezTo>
                  <a:pt x="59" y="70"/>
                  <a:pt x="59" y="70"/>
                  <a:pt x="59" y="70"/>
                </a:cubicBezTo>
                <a:cubicBezTo>
                  <a:pt x="67" y="70"/>
                  <a:pt x="67" y="70"/>
                  <a:pt x="67" y="70"/>
                </a:cubicBezTo>
                <a:cubicBezTo>
                  <a:pt x="72" y="76"/>
                  <a:pt x="72" y="76"/>
                  <a:pt x="72" y="76"/>
                </a:cubicBezTo>
                <a:lnTo>
                  <a:pt x="64" y="76"/>
                </a:lnTo>
                <a:close/>
                <a:moveTo>
                  <a:pt x="76" y="49"/>
                </a:moveTo>
                <a:cubicBezTo>
                  <a:pt x="76" y="57"/>
                  <a:pt x="76" y="57"/>
                  <a:pt x="76" y="57"/>
                </a:cubicBezTo>
                <a:cubicBezTo>
                  <a:pt x="76" y="61"/>
                  <a:pt x="76" y="61"/>
                  <a:pt x="76" y="61"/>
                </a:cubicBezTo>
                <a:cubicBezTo>
                  <a:pt x="70" y="58"/>
                  <a:pt x="70" y="58"/>
                  <a:pt x="70" y="58"/>
                </a:cubicBezTo>
                <a:cubicBezTo>
                  <a:pt x="70" y="58"/>
                  <a:pt x="70" y="58"/>
                  <a:pt x="70" y="58"/>
                </a:cubicBezTo>
                <a:cubicBezTo>
                  <a:pt x="69" y="59"/>
                  <a:pt x="69" y="59"/>
                  <a:pt x="69" y="59"/>
                </a:cubicBezTo>
                <a:cubicBezTo>
                  <a:pt x="68" y="65"/>
                  <a:pt x="68" y="65"/>
                  <a:pt x="68" y="65"/>
                </a:cubicBezTo>
                <a:cubicBezTo>
                  <a:pt x="65" y="62"/>
                  <a:pt x="65" y="62"/>
                  <a:pt x="65" y="62"/>
                </a:cubicBezTo>
                <a:cubicBezTo>
                  <a:pt x="58" y="56"/>
                  <a:pt x="58" y="56"/>
                  <a:pt x="58" y="56"/>
                </a:cubicBezTo>
                <a:cubicBezTo>
                  <a:pt x="59" y="31"/>
                  <a:pt x="59" y="31"/>
                  <a:pt x="59" y="31"/>
                </a:cubicBezTo>
                <a:lnTo>
                  <a:pt x="76" y="49"/>
                </a:lnTo>
                <a:close/>
                <a:moveTo>
                  <a:pt x="59" y="101"/>
                </a:moveTo>
                <a:cubicBezTo>
                  <a:pt x="65" y="95"/>
                  <a:pt x="65" y="95"/>
                  <a:pt x="65" y="95"/>
                </a:cubicBezTo>
                <a:cubicBezTo>
                  <a:pt x="68" y="92"/>
                  <a:pt x="68" y="92"/>
                  <a:pt x="68" y="92"/>
                </a:cubicBezTo>
                <a:cubicBezTo>
                  <a:pt x="70" y="98"/>
                  <a:pt x="70" y="98"/>
                  <a:pt x="70" y="98"/>
                </a:cubicBezTo>
                <a:cubicBezTo>
                  <a:pt x="70" y="99"/>
                  <a:pt x="70" y="99"/>
                  <a:pt x="70" y="99"/>
                </a:cubicBezTo>
                <a:cubicBezTo>
                  <a:pt x="70" y="99"/>
                  <a:pt x="70" y="99"/>
                  <a:pt x="70" y="99"/>
                </a:cubicBezTo>
                <a:cubicBezTo>
                  <a:pt x="76" y="96"/>
                  <a:pt x="76" y="96"/>
                  <a:pt x="76" y="96"/>
                </a:cubicBezTo>
                <a:cubicBezTo>
                  <a:pt x="76" y="100"/>
                  <a:pt x="76" y="100"/>
                  <a:pt x="76" y="100"/>
                </a:cubicBezTo>
                <a:cubicBezTo>
                  <a:pt x="76" y="108"/>
                  <a:pt x="76" y="108"/>
                  <a:pt x="76" y="108"/>
                </a:cubicBezTo>
                <a:cubicBezTo>
                  <a:pt x="59" y="126"/>
                  <a:pt x="59" y="126"/>
                  <a:pt x="59" y="126"/>
                </a:cubicBezTo>
                <a:lnTo>
                  <a:pt x="59" y="101"/>
                </a:lnTo>
                <a:close/>
                <a:moveTo>
                  <a:pt x="48" y="81"/>
                </a:moveTo>
                <a:cubicBezTo>
                  <a:pt x="57" y="81"/>
                  <a:pt x="57" y="81"/>
                  <a:pt x="57" y="81"/>
                </a:cubicBezTo>
                <a:cubicBezTo>
                  <a:pt x="61" y="81"/>
                  <a:pt x="61" y="81"/>
                  <a:pt x="61" y="81"/>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64" y="89"/>
                  <a:pt x="64" y="89"/>
                  <a:pt x="64" y="89"/>
                </a:cubicBezTo>
                <a:cubicBezTo>
                  <a:pt x="61" y="92"/>
                  <a:pt x="61" y="92"/>
                  <a:pt x="61" y="92"/>
                </a:cubicBezTo>
                <a:cubicBezTo>
                  <a:pt x="55" y="98"/>
                  <a:pt x="55" y="98"/>
                  <a:pt x="55" y="98"/>
                </a:cubicBezTo>
                <a:cubicBezTo>
                  <a:pt x="31" y="98"/>
                  <a:pt x="31" y="98"/>
                  <a:pt x="31" y="98"/>
                </a:cubicBezTo>
                <a:lnTo>
                  <a:pt x="48" y="81"/>
                </a:lnTo>
                <a:close/>
              </a:path>
            </a:pathLst>
          </a:custGeom>
          <a:solidFill>
            <a:schemeClr val="accent5">
              <a:lumMod val="90000"/>
              <a:lumOff val="1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7"/>
          <p:cNvSpPr>
            <a:spLocks noEditPoints="1"/>
          </p:cNvSpPr>
          <p:nvPr/>
        </p:nvSpPr>
        <p:spPr bwMode="auto">
          <a:xfrm>
            <a:off x="6297060" y="1991240"/>
            <a:ext cx="573164" cy="575263"/>
          </a:xfrm>
          <a:custGeom>
            <a:avLst/>
            <a:gdLst>
              <a:gd name="T0" fmla="*/ 42 w 231"/>
              <a:gd name="T1" fmla="*/ 117 h 232"/>
              <a:gd name="T2" fmla="*/ 36 w 231"/>
              <a:gd name="T3" fmla="*/ 169 h 232"/>
              <a:gd name="T4" fmla="*/ 34 w 231"/>
              <a:gd name="T5" fmla="*/ 198 h 232"/>
              <a:gd name="T6" fmla="*/ 62 w 231"/>
              <a:gd name="T7" fmla="*/ 196 h 232"/>
              <a:gd name="T8" fmla="*/ 114 w 231"/>
              <a:gd name="T9" fmla="*/ 193 h 232"/>
              <a:gd name="T10" fmla="*/ 115 w 231"/>
              <a:gd name="T11" fmla="*/ 214 h 232"/>
              <a:gd name="T12" fmla="*/ 117 w 231"/>
              <a:gd name="T13" fmla="*/ 200 h 232"/>
              <a:gd name="T14" fmla="*/ 159 w 231"/>
              <a:gd name="T15" fmla="*/ 197 h 232"/>
              <a:gd name="T16" fmla="*/ 182 w 231"/>
              <a:gd name="T17" fmla="*/ 183 h 232"/>
              <a:gd name="T18" fmla="*/ 196 w 231"/>
              <a:gd name="T19" fmla="*/ 177 h 232"/>
              <a:gd name="T20" fmla="*/ 179 w 231"/>
              <a:gd name="T21" fmla="*/ 118 h 232"/>
              <a:gd name="T22" fmla="*/ 208 w 231"/>
              <a:gd name="T23" fmla="*/ 117 h 232"/>
              <a:gd name="T24" fmla="*/ 208 w 231"/>
              <a:gd name="T25" fmla="*/ 115 h 232"/>
              <a:gd name="T26" fmla="*/ 179 w 231"/>
              <a:gd name="T27" fmla="*/ 113 h 232"/>
              <a:gd name="T28" fmla="*/ 178 w 231"/>
              <a:gd name="T29" fmla="*/ 55 h 232"/>
              <a:gd name="T30" fmla="*/ 182 w 231"/>
              <a:gd name="T31" fmla="*/ 35 h 232"/>
              <a:gd name="T32" fmla="*/ 166 w 231"/>
              <a:gd name="T33" fmla="*/ 62 h 232"/>
              <a:gd name="T34" fmla="*/ 117 w 231"/>
              <a:gd name="T35" fmla="*/ 31 h 232"/>
              <a:gd name="T36" fmla="*/ 115 w 231"/>
              <a:gd name="T37" fmla="*/ 17 h 232"/>
              <a:gd name="T38" fmla="*/ 114 w 231"/>
              <a:gd name="T39" fmla="*/ 38 h 232"/>
              <a:gd name="T40" fmla="*/ 62 w 231"/>
              <a:gd name="T41" fmla="*/ 60 h 232"/>
              <a:gd name="T42" fmla="*/ 47 w 231"/>
              <a:gd name="T43" fmla="*/ 45 h 232"/>
              <a:gd name="T44" fmla="*/ 55 w 231"/>
              <a:gd name="T45" fmla="*/ 57 h 232"/>
              <a:gd name="T46" fmla="*/ 42 w 231"/>
              <a:gd name="T47" fmla="*/ 114 h 232"/>
              <a:gd name="T48" fmla="*/ 12 w 231"/>
              <a:gd name="T49" fmla="*/ 105 h 232"/>
              <a:gd name="T50" fmla="*/ 118 w 231"/>
              <a:gd name="T51" fmla="*/ 161 h 232"/>
              <a:gd name="T52" fmla="*/ 149 w 231"/>
              <a:gd name="T53" fmla="*/ 145 h 232"/>
              <a:gd name="T54" fmla="*/ 55 w 231"/>
              <a:gd name="T55" fmla="*/ 113 h 232"/>
              <a:gd name="T56" fmla="*/ 108 w 231"/>
              <a:gd name="T57" fmla="*/ 139 h 232"/>
              <a:gd name="T58" fmla="*/ 124 w 231"/>
              <a:gd name="T59" fmla="*/ 138 h 232"/>
              <a:gd name="T60" fmla="*/ 139 w 231"/>
              <a:gd name="T61" fmla="*/ 119 h 232"/>
              <a:gd name="T62" fmla="*/ 166 w 231"/>
              <a:gd name="T63" fmla="*/ 97 h 232"/>
              <a:gd name="T64" fmla="*/ 112 w 231"/>
              <a:gd name="T65" fmla="*/ 92 h 232"/>
              <a:gd name="T66" fmla="*/ 65 w 231"/>
              <a:gd name="T67" fmla="*/ 94 h 232"/>
              <a:gd name="T68" fmla="*/ 84 w 231"/>
              <a:gd name="T69" fmla="*/ 112 h 232"/>
              <a:gd name="T70" fmla="*/ 105 w 231"/>
              <a:gd name="T71" fmla="*/ 110 h 232"/>
              <a:gd name="T72" fmla="*/ 112 w 231"/>
              <a:gd name="T73" fmla="*/ 104 h 232"/>
              <a:gd name="T74" fmla="*/ 119 w 231"/>
              <a:gd name="T75" fmla="*/ 84 h 232"/>
              <a:gd name="T76" fmla="*/ 121 w 231"/>
              <a:gd name="T77" fmla="*/ 105 h 232"/>
              <a:gd name="T78" fmla="*/ 127 w 231"/>
              <a:gd name="T79" fmla="*/ 112 h 232"/>
              <a:gd name="T80" fmla="*/ 126 w 231"/>
              <a:gd name="T81" fmla="*/ 121 h 232"/>
              <a:gd name="T82" fmla="*/ 119 w 231"/>
              <a:gd name="T83" fmla="*/ 127 h 232"/>
              <a:gd name="T84" fmla="*/ 110 w 231"/>
              <a:gd name="T85" fmla="*/ 126 h 232"/>
              <a:gd name="T86" fmla="*/ 104 w 231"/>
              <a:gd name="T87" fmla="*/ 119 h 232"/>
              <a:gd name="T88" fmla="*/ 93 w 231"/>
              <a:gd name="T89" fmla="*/ 124 h 232"/>
              <a:gd name="T90" fmla="*/ 92 w 231"/>
              <a:gd name="T91" fmla="*/ 59 h 232"/>
              <a:gd name="T92" fmla="*/ 118 w 231"/>
              <a:gd name="T93" fmla="*/ 54 h 232"/>
              <a:gd name="T94" fmla="*/ 137 w 231"/>
              <a:gd name="T95" fmla="*/ 106 h 232"/>
              <a:gd name="T96" fmla="*/ 126 w 231"/>
              <a:gd name="T97" fmla="*/ 94 h 232"/>
              <a:gd name="T98" fmla="*/ 171 w 231"/>
              <a:gd name="T99" fmla="*/ 95 h 232"/>
              <a:gd name="T100" fmla="*/ 172 w 231"/>
              <a:gd name="T101" fmla="*/ 138 h 232"/>
              <a:gd name="T102" fmla="*/ 126 w 231"/>
              <a:gd name="T103" fmla="*/ 137 h 232"/>
              <a:gd name="T104" fmla="*/ 137 w 231"/>
              <a:gd name="T105" fmla="*/ 126 h 232"/>
              <a:gd name="T106" fmla="*/ 94 w 231"/>
              <a:gd name="T107" fmla="*/ 172 h 232"/>
              <a:gd name="T108" fmla="*/ 89 w 231"/>
              <a:gd name="T109" fmla="*/ 138 h 232"/>
              <a:gd name="T110" fmla="*/ 101 w 231"/>
              <a:gd name="T111" fmla="*/ 135 h 232"/>
              <a:gd name="T112" fmla="*/ 55 w 231"/>
              <a:gd name="T113" fmla="*/ 118 h 232"/>
              <a:gd name="T114" fmla="*/ 160 w 231"/>
              <a:gd name="T115" fmla="*/ 74 h 232"/>
              <a:gd name="T116" fmla="*/ 140 w 231"/>
              <a:gd name="T117" fmla="*/ 171 h 232"/>
              <a:gd name="T118" fmla="*/ 71 w 231"/>
              <a:gd name="T119" fmla="*/ 15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32">
                <a:moveTo>
                  <a:pt x="21" y="116"/>
                </a:moveTo>
                <a:cubicBezTo>
                  <a:pt x="23" y="117"/>
                  <a:pt x="23" y="117"/>
                  <a:pt x="23" y="117"/>
                </a:cubicBezTo>
                <a:cubicBezTo>
                  <a:pt x="16" y="129"/>
                  <a:pt x="16" y="129"/>
                  <a:pt x="16" y="129"/>
                </a:cubicBezTo>
                <a:cubicBezTo>
                  <a:pt x="28" y="117"/>
                  <a:pt x="28" y="117"/>
                  <a:pt x="28" y="117"/>
                </a:cubicBezTo>
                <a:cubicBezTo>
                  <a:pt x="31" y="117"/>
                  <a:pt x="31" y="117"/>
                  <a:pt x="31" y="117"/>
                </a:cubicBezTo>
                <a:cubicBezTo>
                  <a:pt x="22" y="134"/>
                  <a:pt x="22" y="134"/>
                  <a:pt x="22" y="134"/>
                </a:cubicBezTo>
                <a:cubicBezTo>
                  <a:pt x="39" y="117"/>
                  <a:pt x="39" y="117"/>
                  <a:pt x="39" y="117"/>
                </a:cubicBezTo>
                <a:cubicBezTo>
                  <a:pt x="42" y="117"/>
                  <a:pt x="42" y="117"/>
                  <a:pt x="42" y="117"/>
                </a:cubicBezTo>
                <a:cubicBezTo>
                  <a:pt x="28" y="143"/>
                  <a:pt x="28" y="143"/>
                  <a:pt x="28" y="143"/>
                </a:cubicBezTo>
                <a:cubicBezTo>
                  <a:pt x="52" y="118"/>
                  <a:pt x="52" y="118"/>
                  <a:pt x="52" y="118"/>
                </a:cubicBezTo>
                <a:cubicBezTo>
                  <a:pt x="53" y="134"/>
                  <a:pt x="59" y="148"/>
                  <a:pt x="69" y="159"/>
                </a:cubicBezTo>
                <a:cubicBezTo>
                  <a:pt x="69" y="159"/>
                  <a:pt x="69" y="159"/>
                  <a:pt x="69" y="159"/>
                </a:cubicBezTo>
                <a:cubicBezTo>
                  <a:pt x="34" y="159"/>
                  <a:pt x="34" y="159"/>
                  <a:pt x="34" y="159"/>
                </a:cubicBezTo>
                <a:cubicBezTo>
                  <a:pt x="62" y="167"/>
                  <a:pt x="62" y="167"/>
                  <a:pt x="62" y="167"/>
                </a:cubicBezTo>
                <a:cubicBezTo>
                  <a:pt x="60" y="169"/>
                  <a:pt x="60" y="169"/>
                  <a:pt x="60" y="169"/>
                </a:cubicBezTo>
                <a:cubicBezTo>
                  <a:pt x="36" y="169"/>
                  <a:pt x="36" y="169"/>
                  <a:pt x="36" y="169"/>
                </a:cubicBezTo>
                <a:cubicBezTo>
                  <a:pt x="55" y="174"/>
                  <a:pt x="55" y="174"/>
                  <a:pt x="55" y="174"/>
                </a:cubicBezTo>
                <a:cubicBezTo>
                  <a:pt x="53" y="177"/>
                  <a:pt x="53" y="177"/>
                  <a:pt x="53" y="177"/>
                </a:cubicBezTo>
                <a:cubicBezTo>
                  <a:pt x="35" y="177"/>
                  <a:pt x="35" y="177"/>
                  <a:pt x="35" y="177"/>
                </a:cubicBezTo>
                <a:cubicBezTo>
                  <a:pt x="50" y="181"/>
                  <a:pt x="50" y="181"/>
                  <a:pt x="50" y="181"/>
                </a:cubicBezTo>
                <a:cubicBezTo>
                  <a:pt x="48" y="182"/>
                  <a:pt x="48" y="182"/>
                  <a:pt x="48" y="182"/>
                </a:cubicBezTo>
                <a:cubicBezTo>
                  <a:pt x="35" y="182"/>
                  <a:pt x="35" y="182"/>
                  <a:pt x="35" y="182"/>
                </a:cubicBezTo>
                <a:cubicBezTo>
                  <a:pt x="46" y="185"/>
                  <a:pt x="46" y="185"/>
                  <a:pt x="46" y="185"/>
                </a:cubicBezTo>
                <a:cubicBezTo>
                  <a:pt x="34" y="198"/>
                  <a:pt x="34" y="198"/>
                  <a:pt x="34" y="198"/>
                </a:cubicBezTo>
                <a:cubicBezTo>
                  <a:pt x="46" y="186"/>
                  <a:pt x="46" y="186"/>
                  <a:pt x="46" y="186"/>
                </a:cubicBezTo>
                <a:cubicBezTo>
                  <a:pt x="49" y="197"/>
                  <a:pt x="49" y="197"/>
                  <a:pt x="49" y="197"/>
                </a:cubicBezTo>
                <a:cubicBezTo>
                  <a:pt x="49" y="183"/>
                  <a:pt x="49" y="183"/>
                  <a:pt x="49" y="183"/>
                </a:cubicBezTo>
                <a:cubicBezTo>
                  <a:pt x="51" y="182"/>
                  <a:pt x="51" y="182"/>
                  <a:pt x="51" y="182"/>
                </a:cubicBezTo>
                <a:cubicBezTo>
                  <a:pt x="55" y="196"/>
                  <a:pt x="55" y="196"/>
                  <a:pt x="55" y="196"/>
                </a:cubicBezTo>
                <a:cubicBezTo>
                  <a:pt x="55" y="178"/>
                  <a:pt x="55" y="178"/>
                  <a:pt x="55" y="178"/>
                </a:cubicBezTo>
                <a:cubicBezTo>
                  <a:pt x="57" y="176"/>
                  <a:pt x="57" y="176"/>
                  <a:pt x="57" y="176"/>
                </a:cubicBezTo>
                <a:cubicBezTo>
                  <a:pt x="62" y="196"/>
                  <a:pt x="62" y="196"/>
                  <a:pt x="62" y="196"/>
                </a:cubicBezTo>
                <a:cubicBezTo>
                  <a:pt x="62" y="171"/>
                  <a:pt x="62" y="171"/>
                  <a:pt x="62" y="171"/>
                </a:cubicBezTo>
                <a:cubicBezTo>
                  <a:pt x="65" y="169"/>
                  <a:pt x="65" y="169"/>
                  <a:pt x="65" y="169"/>
                </a:cubicBezTo>
                <a:cubicBezTo>
                  <a:pt x="73" y="197"/>
                  <a:pt x="73" y="197"/>
                  <a:pt x="73" y="197"/>
                </a:cubicBezTo>
                <a:cubicBezTo>
                  <a:pt x="73" y="162"/>
                  <a:pt x="73" y="162"/>
                  <a:pt x="73" y="162"/>
                </a:cubicBezTo>
                <a:cubicBezTo>
                  <a:pt x="83" y="172"/>
                  <a:pt x="98" y="179"/>
                  <a:pt x="114" y="179"/>
                </a:cubicBezTo>
                <a:cubicBezTo>
                  <a:pt x="89" y="204"/>
                  <a:pt x="89" y="204"/>
                  <a:pt x="89" y="204"/>
                </a:cubicBezTo>
                <a:cubicBezTo>
                  <a:pt x="114" y="189"/>
                  <a:pt x="114" y="189"/>
                  <a:pt x="114" y="189"/>
                </a:cubicBezTo>
                <a:cubicBezTo>
                  <a:pt x="114" y="193"/>
                  <a:pt x="114" y="193"/>
                  <a:pt x="114" y="193"/>
                </a:cubicBezTo>
                <a:cubicBezTo>
                  <a:pt x="97" y="210"/>
                  <a:pt x="97" y="210"/>
                  <a:pt x="97" y="210"/>
                </a:cubicBezTo>
                <a:cubicBezTo>
                  <a:pt x="114" y="200"/>
                  <a:pt x="114" y="200"/>
                  <a:pt x="114" y="200"/>
                </a:cubicBezTo>
                <a:cubicBezTo>
                  <a:pt x="114" y="203"/>
                  <a:pt x="114" y="203"/>
                  <a:pt x="114" y="203"/>
                </a:cubicBezTo>
                <a:cubicBezTo>
                  <a:pt x="102" y="216"/>
                  <a:pt x="102" y="216"/>
                  <a:pt x="102" y="216"/>
                </a:cubicBezTo>
                <a:cubicBezTo>
                  <a:pt x="115" y="208"/>
                  <a:pt x="115" y="208"/>
                  <a:pt x="115" y="208"/>
                </a:cubicBezTo>
                <a:cubicBezTo>
                  <a:pt x="115" y="210"/>
                  <a:pt x="115" y="210"/>
                  <a:pt x="115" y="210"/>
                </a:cubicBezTo>
                <a:cubicBezTo>
                  <a:pt x="105" y="220"/>
                  <a:pt x="105" y="220"/>
                  <a:pt x="105" y="220"/>
                </a:cubicBezTo>
                <a:cubicBezTo>
                  <a:pt x="115" y="214"/>
                  <a:pt x="115" y="214"/>
                  <a:pt x="115" y="214"/>
                </a:cubicBezTo>
                <a:cubicBezTo>
                  <a:pt x="116" y="232"/>
                  <a:pt x="116" y="232"/>
                  <a:pt x="116" y="232"/>
                </a:cubicBezTo>
                <a:cubicBezTo>
                  <a:pt x="116" y="214"/>
                  <a:pt x="116" y="214"/>
                  <a:pt x="116" y="214"/>
                </a:cubicBezTo>
                <a:cubicBezTo>
                  <a:pt x="126" y="220"/>
                  <a:pt x="126" y="220"/>
                  <a:pt x="126" y="220"/>
                </a:cubicBezTo>
                <a:cubicBezTo>
                  <a:pt x="116" y="210"/>
                  <a:pt x="116" y="210"/>
                  <a:pt x="116" y="210"/>
                </a:cubicBezTo>
                <a:cubicBezTo>
                  <a:pt x="116" y="208"/>
                  <a:pt x="116" y="208"/>
                  <a:pt x="116" y="208"/>
                </a:cubicBezTo>
                <a:cubicBezTo>
                  <a:pt x="129" y="216"/>
                  <a:pt x="129" y="216"/>
                  <a:pt x="129" y="216"/>
                </a:cubicBezTo>
                <a:cubicBezTo>
                  <a:pt x="117" y="203"/>
                  <a:pt x="117" y="203"/>
                  <a:pt x="117" y="203"/>
                </a:cubicBezTo>
                <a:cubicBezTo>
                  <a:pt x="117" y="200"/>
                  <a:pt x="117" y="200"/>
                  <a:pt x="117" y="200"/>
                </a:cubicBezTo>
                <a:cubicBezTo>
                  <a:pt x="134" y="210"/>
                  <a:pt x="134" y="210"/>
                  <a:pt x="134" y="210"/>
                </a:cubicBezTo>
                <a:cubicBezTo>
                  <a:pt x="117" y="193"/>
                  <a:pt x="117" y="193"/>
                  <a:pt x="117" y="193"/>
                </a:cubicBezTo>
                <a:cubicBezTo>
                  <a:pt x="117" y="189"/>
                  <a:pt x="117" y="189"/>
                  <a:pt x="117" y="189"/>
                </a:cubicBezTo>
                <a:cubicBezTo>
                  <a:pt x="143" y="204"/>
                  <a:pt x="143" y="204"/>
                  <a:pt x="143" y="204"/>
                </a:cubicBezTo>
                <a:cubicBezTo>
                  <a:pt x="118" y="179"/>
                  <a:pt x="118" y="179"/>
                  <a:pt x="118" y="179"/>
                </a:cubicBezTo>
                <a:cubicBezTo>
                  <a:pt x="134" y="179"/>
                  <a:pt x="148" y="172"/>
                  <a:pt x="159" y="162"/>
                </a:cubicBezTo>
                <a:cubicBezTo>
                  <a:pt x="159" y="162"/>
                  <a:pt x="159" y="162"/>
                  <a:pt x="159" y="162"/>
                </a:cubicBezTo>
                <a:cubicBezTo>
                  <a:pt x="159" y="197"/>
                  <a:pt x="159" y="197"/>
                  <a:pt x="159" y="197"/>
                </a:cubicBezTo>
                <a:cubicBezTo>
                  <a:pt x="166" y="169"/>
                  <a:pt x="166" y="169"/>
                  <a:pt x="166" y="169"/>
                </a:cubicBezTo>
                <a:cubicBezTo>
                  <a:pt x="169" y="171"/>
                  <a:pt x="169" y="171"/>
                  <a:pt x="169" y="171"/>
                </a:cubicBezTo>
                <a:cubicBezTo>
                  <a:pt x="169" y="196"/>
                  <a:pt x="169" y="196"/>
                  <a:pt x="169" y="196"/>
                </a:cubicBezTo>
                <a:cubicBezTo>
                  <a:pt x="174" y="176"/>
                  <a:pt x="174" y="176"/>
                  <a:pt x="174" y="176"/>
                </a:cubicBezTo>
                <a:cubicBezTo>
                  <a:pt x="176" y="178"/>
                  <a:pt x="176" y="178"/>
                  <a:pt x="176" y="178"/>
                </a:cubicBezTo>
                <a:cubicBezTo>
                  <a:pt x="176" y="196"/>
                  <a:pt x="176" y="196"/>
                  <a:pt x="176" y="196"/>
                </a:cubicBezTo>
                <a:cubicBezTo>
                  <a:pt x="180" y="182"/>
                  <a:pt x="180" y="182"/>
                  <a:pt x="180" y="182"/>
                </a:cubicBezTo>
                <a:cubicBezTo>
                  <a:pt x="182" y="183"/>
                  <a:pt x="182" y="183"/>
                  <a:pt x="182" y="183"/>
                </a:cubicBezTo>
                <a:cubicBezTo>
                  <a:pt x="182" y="197"/>
                  <a:pt x="182" y="197"/>
                  <a:pt x="182" y="197"/>
                </a:cubicBezTo>
                <a:cubicBezTo>
                  <a:pt x="185" y="186"/>
                  <a:pt x="185" y="186"/>
                  <a:pt x="185" y="186"/>
                </a:cubicBezTo>
                <a:cubicBezTo>
                  <a:pt x="197" y="198"/>
                  <a:pt x="197" y="198"/>
                  <a:pt x="197" y="198"/>
                </a:cubicBezTo>
                <a:cubicBezTo>
                  <a:pt x="186" y="185"/>
                  <a:pt x="186" y="185"/>
                  <a:pt x="186" y="185"/>
                </a:cubicBezTo>
                <a:cubicBezTo>
                  <a:pt x="196" y="182"/>
                  <a:pt x="196" y="182"/>
                  <a:pt x="196" y="182"/>
                </a:cubicBezTo>
                <a:cubicBezTo>
                  <a:pt x="183" y="182"/>
                  <a:pt x="183" y="182"/>
                  <a:pt x="183" y="182"/>
                </a:cubicBezTo>
                <a:cubicBezTo>
                  <a:pt x="182" y="181"/>
                  <a:pt x="182" y="181"/>
                  <a:pt x="182" y="181"/>
                </a:cubicBezTo>
                <a:cubicBezTo>
                  <a:pt x="196" y="177"/>
                  <a:pt x="196" y="177"/>
                  <a:pt x="196" y="177"/>
                </a:cubicBezTo>
                <a:cubicBezTo>
                  <a:pt x="178" y="177"/>
                  <a:pt x="178" y="177"/>
                  <a:pt x="178" y="177"/>
                </a:cubicBezTo>
                <a:cubicBezTo>
                  <a:pt x="176" y="175"/>
                  <a:pt x="176" y="175"/>
                  <a:pt x="176" y="175"/>
                </a:cubicBezTo>
                <a:cubicBezTo>
                  <a:pt x="195" y="169"/>
                  <a:pt x="195" y="169"/>
                  <a:pt x="195" y="169"/>
                </a:cubicBezTo>
                <a:cubicBezTo>
                  <a:pt x="171" y="169"/>
                  <a:pt x="171" y="169"/>
                  <a:pt x="171" y="169"/>
                </a:cubicBezTo>
                <a:cubicBezTo>
                  <a:pt x="169" y="166"/>
                  <a:pt x="169" y="166"/>
                  <a:pt x="169" y="166"/>
                </a:cubicBezTo>
                <a:cubicBezTo>
                  <a:pt x="197" y="159"/>
                  <a:pt x="197" y="159"/>
                  <a:pt x="197" y="159"/>
                </a:cubicBezTo>
                <a:cubicBezTo>
                  <a:pt x="162" y="159"/>
                  <a:pt x="162" y="159"/>
                  <a:pt x="162" y="159"/>
                </a:cubicBezTo>
                <a:cubicBezTo>
                  <a:pt x="172" y="148"/>
                  <a:pt x="178" y="134"/>
                  <a:pt x="179" y="118"/>
                </a:cubicBezTo>
                <a:cubicBezTo>
                  <a:pt x="203" y="143"/>
                  <a:pt x="203" y="143"/>
                  <a:pt x="203" y="143"/>
                </a:cubicBezTo>
                <a:cubicBezTo>
                  <a:pt x="189" y="117"/>
                  <a:pt x="189" y="117"/>
                  <a:pt x="189" y="117"/>
                </a:cubicBezTo>
                <a:cubicBezTo>
                  <a:pt x="193" y="117"/>
                  <a:pt x="193" y="117"/>
                  <a:pt x="193" y="117"/>
                </a:cubicBezTo>
                <a:cubicBezTo>
                  <a:pt x="210" y="135"/>
                  <a:pt x="210" y="135"/>
                  <a:pt x="210" y="135"/>
                </a:cubicBezTo>
                <a:cubicBezTo>
                  <a:pt x="200" y="117"/>
                  <a:pt x="200" y="117"/>
                  <a:pt x="200" y="117"/>
                </a:cubicBezTo>
                <a:cubicBezTo>
                  <a:pt x="203" y="117"/>
                  <a:pt x="203" y="117"/>
                  <a:pt x="203" y="117"/>
                </a:cubicBezTo>
                <a:cubicBezTo>
                  <a:pt x="215" y="130"/>
                  <a:pt x="215" y="130"/>
                  <a:pt x="215" y="130"/>
                </a:cubicBezTo>
                <a:cubicBezTo>
                  <a:pt x="208" y="117"/>
                  <a:pt x="208" y="117"/>
                  <a:pt x="208" y="117"/>
                </a:cubicBezTo>
                <a:cubicBezTo>
                  <a:pt x="210" y="116"/>
                  <a:pt x="210" y="116"/>
                  <a:pt x="210" y="116"/>
                </a:cubicBezTo>
                <a:cubicBezTo>
                  <a:pt x="219" y="126"/>
                  <a:pt x="219" y="126"/>
                  <a:pt x="219" y="126"/>
                </a:cubicBezTo>
                <a:cubicBezTo>
                  <a:pt x="214" y="116"/>
                  <a:pt x="214" y="116"/>
                  <a:pt x="214" y="116"/>
                </a:cubicBezTo>
                <a:cubicBezTo>
                  <a:pt x="231" y="116"/>
                  <a:pt x="231" y="116"/>
                  <a:pt x="231" y="116"/>
                </a:cubicBezTo>
                <a:cubicBezTo>
                  <a:pt x="214" y="115"/>
                  <a:pt x="214" y="115"/>
                  <a:pt x="214" y="115"/>
                </a:cubicBezTo>
                <a:cubicBezTo>
                  <a:pt x="219" y="105"/>
                  <a:pt x="219" y="105"/>
                  <a:pt x="219" y="105"/>
                </a:cubicBezTo>
                <a:cubicBezTo>
                  <a:pt x="210" y="115"/>
                  <a:pt x="210" y="115"/>
                  <a:pt x="210" y="115"/>
                </a:cubicBezTo>
                <a:cubicBezTo>
                  <a:pt x="208" y="115"/>
                  <a:pt x="208" y="115"/>
                  <a:pt x="208" y="115"/>
                </a:cubicBezTo>
                <a:cubicBezTo>
                  <a:pt x="215" y="102"/>
                  <a:pt x="215" y="102"/>
                  <a:pt x="215" y="102"/>
                </a:cubicBezTo>
                <a:cubicBezTo>
                  <a:pt x="203" y="115"/>
                  <a:pt x="203" y="115"/>
                  <a:pt x="203" y="115"/>
                </a:cubicBezTo>
                <a:cubicBezTo>
                  <a:pt x="200" y="114"/>
                  <a:pt x="200" y="114"/>
                  <a:pt x="200" y="114"/>
                </a:cubicBezTo>
                <a:cubicBezTo>
                  <a:pt x="210" y="97"/>
                  <a:pt x="210" y="97"/>
                  <a:pt x="210" y="97"/>
                </a:cubicBezTo>
                <a:cubicBezTo>
                  <a:pt x="193" y="114"/>
                  <a:pt x="193" y="114"/>
                  <a:pt x="193" y="114"/>
                </a:cubicBezTo>
                <a:cubicBezTo>
                  <a:pt x="189" y="114"/>
                  <a:pt x="189" y="114"/>
                  <a:pt x="189" y="114"/>
                </a:cubicBezTo>
                <a:cubicBezTo>
                  <a:pt x="203" y="88"/>
                  <a:pt x="203" y="88"/>
                  <a:pt x="203" y="88"/>
                </a:cubicBezTo>
                <a:cubicBezTo>
                  <a:pt x="179" y="113"/>
                  <a:pt x="179" y="113"/>
                  <a:pt x="179" y="113"/>
                </a:cubicBezTo>
                <a:cubicBezTo>
                  <a:pt x="178" y="97"/>
                  <a:pt x="172" y="83"/>
                  <a:pt x="162" y="72"/>
                </a:cubicBezTo>
                <a:cubicBezTo>
                  <a:pt x="162" y="72"/>
                  <a:pt x="162" y="72"/>
                  <a:pt x="162" y="72"/>
                </a:cubicBezTo>
                <a:cubicBezTo>
                  <a:pt x="197" y="72"/>
                  <a:pt x="197" y="72"/>
                  <a:pt x="197" y="72"/>
                </a:cubicBezTo>
                <a:cubicBezTo>
                  <a:pt x="169" y="65"/>
                  <a:pt x="169" y="65"/>
                  <a:pt x="169" y="65"/>
                </a:cubicBezTo>
                <a:cubicBezTo>
                  <a:pt x="171" y="62"/>
                  <a:pt x="171" y="62"/>
                  <a:pt x="171" y="62"/>
                </a:cubicBezTo>
                <a:cubicBezTo>
                  <a:pt x="195" y="62"/>
                  <a:pt x="195" y="62"/>
                  <a:pt x="195" y="62"/>
                </a:cubicBezTo>
                <a:cubicBezTo>
                  <a:pt x="176" y="57"/>
                  <a:pt x="176" y="57"/>
                  <a:pt x="176" y="57"/>
                </a:cubicBezTo>
                <a:cubicBezTo>
                  <a:pt x="178" y="55"/>
                  <a:pt x="178" y="55"/>
                  <a:pt x="178" y="55"/>
                </a:cubicBezTo>
                <a:cubicBezTo>
                  <a:pt x="196" y="55"/>
                  <a:pt x="196" y="55"/>
                  <a:pt x="196" y="55"/>
                </a:cubicBezTo>
                <a:cubicBezTo>
                  <a:pt x="182" y="51"/>
                  <a:pt x="182" y="51"/>
                  <a:pt x="182" y="51"/>
                </a:cubicBezTo>
                <a:cubicBezTo>
                  <a:pt x="183" y="49"/>
                  <a:pt x="183" y="49"/>
                  <a:pt x="183" y="49"/>
                </a:cubicBezTo>
                <a:cubicBezTo>
                  <a:pt x="196" y="49"/>
                  <a:pt x="196" y="49"/>
                  <a:pt x="196" y="49"/>
                </a:cubicBezTo>
                <a:cubicBezTo>
                  <a:pt x="186" y="46"/>
                  <a:pt x="186" y="46"/>
                  <a:pt x="186" y="46"/>
                </a:cubicBezTo>
                <a:cubicBezTo>
                  <a:pt x="197" y="34"/>
                  <a:pt x="197" y="34"/>
                  <a:pt x="197" y="34"/>
                </a:cubicBezTo>
                <a:cubicBezTo>
                  <a:pt x="185" y="45"/>
                  <a:pt x="185" y="45"/>
                  <a:pt x="185" y="45"/>
                </a:cubicBezTo>
                <a:cubicBezTo>
                  <a:pt x="182" y="35"/>
                  <a:pt x="182" y="35"/>
                  <a:pt x="182" y="35"/>
                </a:cubicBezTo>
                <a:cubicBezTo>
                  <a:pt x="182" y="48"/>
                  <a:pt x="182" y="48"/>
                  <a:pt x="182" y="48"/>
                </a:cubicBezTo>
                <a:cubicBezTo>
                  <a:pt x="180" y="49"/>
                  <a:pt x="180" y="49"/>
                  <a:pt x="180" y="49"/>
                </a:cubicBezTo>
                <a:cubicBezTo>
                  <a:pt x="176" y="35"/>
                  <a:pt x="176" y="35"/>
                  <a:pt x="176" y="35"/>
                </a:cubicBezTo>
                <a:cubicBezTo>
                  <a:pt x="177" y="53"/>
                  <a:pt x="177" y="53"/>
                  <a:pt x="177" y="53"/>
                </a:cubicBezTo>
                <a:cubicBezTo>
                  <a:pt x="174" y="55"/>
                  <a:pt x="174" y="55"/>
                  <a:pt x="174" y="55"/>
                </a:cubicBezTo>
                <a:cubicBezTo>
                  <a:pt x="169" y="36"/>
                  <a:pt x="169" y="36"/>
                  <a:pt x="169" y="36"/>
                </a:cubicBezTo>
                <a:cubicBezTo>
                  <a:pt x="169" y="60"/>
                  <a:pt x="169" y="60"/>
                  <a:pt x="169" y="60"/>
                </a:cubicBezTo>
                <a:cubicBezTo>
                  <a:pt x="166" y="62"/>
                  <a:pt x="166" y="62"/>
                  <a:pt x="166" y="62"/>
                </a:cubicBezTo>
                <a:cubicBezTo>
                  <a:pt x="158" y="34"/>
                  <a:pt x="158" y="34"/>
                  <a:pt x="158" y="34"/>
                </a:cubicBezTo>
                <a:cubicBezTo>
                  <a:pt x="159" y="69"/>
                  <a:pt x="159" y="69"/>
                  <a:pt x="159" y="69"/>
                </a:cubicBezTo>
                <a:cubicBezTo>
                  <a:pt x="148" y="59"/>
                  <a:pt x="133" y="53"/>
                  <a:pt x="118" y="52"/>
                </a:cubicBezTo>
                <a:cubicBezTo>
                  <a:pt x="142" y="28"/>
                  <a:pt x="142" y="28"/>
                  <a:pt x="142" y="28"/>
                </a:cubicBezTo>
                <a:cubicBezTo>
                  <a:pt x="117" y="42"/>
                  <a:pt x="117" y="42"/>
                  <a:pt x="117" y="42"/>
                </a:cubicBezTo>
                <a:cubicBezTo>
                  <a:pt x="117" y="38"/>
                  <a:pt x="117" y="38"/>
                  <a:pt x="117" y="38"/>
                </a:cubicBezTo>
                <a:cubicBezTo>
                  <a:pt x="134" y="21"/>
                  <a:pt x="134" y="21"/>
                  <a:pt x="134" y="21"/>
                </a:cubicBezTo>
                <a:cubicBezTo>
                  <a:pt x="117" y="31"/>
                  <a:pt x="117" y="31"/>
                  <a:pt x="117" y="31"/>
                </a:cubicBezTo>
                <a:cubicBezTo>
                  <a:pt x="117" y="28"/>
                  <a:pt x="117" y="28"/>
                  <a:pt x="117" y="28"/>
                </a:cubicBezTo>
                <a:cubicBezTo>
                  <a:pt x="130" y="16"/>
                  <a:pt x="130" y="16"/>
                  <a:pt x="130" y="16"/>
                </a:cubicBezTo>
                <a:cubicBezTo>
                  <a:pt x="116" y="23"/>
                  <a:pt x="116" y="23"/>
                  <a:pt x="116" y="23"/>
                </a:cubicBezTo>
                <a:cubicBezTo>
                  <a:pt x="116" y="21"/>
                  <a:pt x="116" y="21"/>
                  <a:pt x="116" y="21"/>
                </a:cubicBezTo>
                <a:cubicBezTo>
                  <a:pt x="126" y="11"/>
                  <a:pt x="126" y="11"/>
                  <a:pt x="126" y="11"/>
                </a:cubicBezTo>
                <a:cubicBezTo>
                  <a:pt x="116" y="17"/>
                  <a:pt x="116" y="17"/>
                  <a:pt x="116" y="17"/>
                </a:cubicBezTo>
                <a:cubicBezTo>
                  <a:pt x="116" y="0"/>
                  <a:pt x="116" y="0"/>
                  <a:pt x="116" y="0"/>
                </a:cubicBezTo>
                <a:cubicBezTo>
                  <a:pt x="115" y="17"/>
                  <a:pt x="115" y="17"/>
                  <a:pt x="115" y="17"/>
                </a:cubicBezTo>
                <a:cubicBezTo>
                  <a:pt x="105" y="11"/>
                  <a:pt x="105" y="11"/>
                  <a:pt x="105" y="11"/>
                </a:cubicBezTo>
                <a:cubicBezTo>
                  <a:pt x="115" y="21"/>
                  <a:pt x="115" y="21"/>
                  <a:pt x="115" y="21"/>
                </a:cubicBezTo>
                <a:cubicBezTo>
                  <a:pt x="115" y="23"/>
                  <a:pt x="115" y="23"/>
                  <a:pt x="115" y="23"/>
                </a:cubicBezTo>
                <a:cubicBezTo>
                  <a:pt x="102" y="16"/>
                  <a:pt x="102" y="16"/>
                  <a:pt x="102" y="16"/>
                </a:cubicBezTo>
                <a:cubicBezTo>
                  <a:pt x="114" y="28"/>
                  <a:pt x="114" y="28"/>
                  <a:pt x="114" y="28"/>
                </a:cubicBezTo>
                <a:cubicBezTo>
                  <a:pt x="114" y="31"/>
                  <a:pt x="114" y="31"/>
                  <a:pt x="114" y="31"/>
                </a:cubicBezTo>
                <a:cubicBezTo>
                  <a:pt x="97" y="21"/>
                  <a:pt x="97" y="21"/>
                  <a:pt x="97" y="21"/>
                </a:cubicBezTo>
                <a:cubicBezTo>
                  <a:pt x="114" y="38"/>
                  <a:pt x="114" y="38"/>
                  <a:pt x="114" y="38"/>
                </a:cubicBezTo>
                <a:cubicBezTo>
                  <a:pt x="114" y="42"/>
                  <a:pt x="114" y="42"/>
                  <a:pt x="114" y="42"/>
                </a:cubicBezTo>
                <a:cubicBezTo>
                  <a:pt x="88" y="28"/>
                  <a:pt x="88" y="28"/>
                  <a:pt x="88" y="28"/>
                </a:cubicBezTo>
                <a:cubicBezTo>
                  <a:pt x="113" y="52"/>
                  <a:pt x="113" y="52"/>
                  <a:pt x="113" y="52"/>
                </a:cubicBezTo>
                <a:cubicBezTo>
                  <a:pt x="97" y="53"/>
                  <a:pt x="83" y="59"/>
                  <a:pt x="72" y="69"/>
                </a:cubicBezTo>
                <a:cubicBezTo>
                  <a:pt x="72" y="69"/>
                  <a:pt x="72" y="69"/>
                  <a:pt x="72" y="69"/>
                </a:cubicBezTo>
                <a:cubicBezTo>
                  <a:pt x="72" y="34"/>
                  <a:pt x="72" y="34"/>
                  <a:pt x="72" y="34"/>
                </a:cubicBezTo>
                <a:cubicBezTo>
                  <a:pt x="65" y="62"/>
                  <a:pt x="65" y="62"/>
                  <a:pt x="65" y="62"/>
                </a:cubicBezTo>
                <a:cubicBezTo>
                  <a:pt x="62" y="60"/>
                  <a:pt x="62" y="60"/>
                  <a:pt x="62" y="60"/>
                </a:cubicBezTo>
                <a:cubicBezTo>
                  <a:pt x="62" y="36"/>
                  <a:pt x="62" y="36"/>
                  <a:pt x="62" y="36"/>
                </a:cubicBezTo>
                <a:cubicBezTo>
                  <a:pt x="57" y="55"/>
                  <a:pt x="57" y="55"/>
                  <a:pt x="57" y="55"/>
                </a:cubicBezTo>
                <a:cubicBezTo>
                  <a:pt x="55" y="53"/>
                  <a:pt x="55" y="53"/>
                  <a:pt x="55" y="53"/>
                </a:cubicBezTo>
                <a:cubicBezTo>
                  <a:pt x="55" y="35"/>
                  <a:pt x="55" y="35"/>
                  <a:pt x="55" y="35"/>
                </a:cubicBezTo>
                <a:cubicBezTo>
                  <a:pt x="51" y="49"/>
                  <a:pt x="51" y="49"/>
                  <a:pt x="51" y="49"/>
                </a:cubicBezTo>
                <a:cubicBezTo>
                  <a:pt x="50" y="48"/>
                  <a:pt x="50" y="48"/>
                  <a:pt x="50" y="48"/>
                </a:cubicBezTo>
                <a:cubicBezTo>
                  <a:pt x="50" y="35"/>
                  <a:pt x="50" y="35"/>
                  <a:pt x="50" y="35"/>
                </a:cubicBezTo>
                <a:cubicBezTo>
                  <a:pt x="47" y="45"/>
                  <a:pt x="47" y="45"/>
                  <a:pt x="47" y="45"/>
                </a:cubicBezTo>
                <a:cubicBezTo>
                  <a:pt x="34" y="34"/>
                  <a:pt x="34" y="34"/>
                  <a:pt x="34" y="34"/>
                </a:cubicBezTo>
                <a:cubicBezTo>
                  <a:pt x="46" y="46"/>
                  <a:pt x="46" y="46"/>
                  <a:pt x="46" y="46"/>
                </a:cubicBezTo>
                <a:cubicBezTo>
                  <a:pt x="35" y="49"/>
                  <a:pt x="35" y="49"/>
                  <a:pt x="35" y="49"/>
                </a:cubicBezTo>
                <a:cubicBezTo>
                  <a:pt x="48" y="49"/>
                  <a:pt x="48" y="49"/>
                  <a:pt x="48" y="49"/>
                </a:cubicBezTo>
                <a:cubicBezTo>
                  <a:pt x="50" y="51"/>
                  <a:pt x="50" y="51"/>
                  <a:pt x="50" y="51"/>
                </a:cubicBezTo>
                <a:cubicBezTo>
                  <a:pt x="35" y="55"/>
                  <a:pt x="35" y="55"/>
                  <a:pt x="35" y="55"/>
                </a:cubicBezTo>
                <a:cubicBezTo>
                  <a:pt x="53" y="55"/>
                  <a:pt x="53" y="55"/>
                  <a:pt x="53" y="55"/>
                </a:cubicBezTo>
                <a:cubicBezTo>
                  <a:pt x="55" y="57"/>
                  <a:pt x="55" y="57"/>
                  <a:pt x="55" y="57"/>
                </a:cubicBezTo>
                <a:cubicBezTo>
                  <a:pt x="36" y="62"/>
                  <a:pt x="36" y="62"/>
                  <a:pt x="36" y="62"/>
                </a:cubicBezTo>
                <a:cubicBezTo>
                  <a:pt x="60" y="62"/>
                  <a:pt x="60" y="62"/>
                  <a:pt x="60" y="62"/>
                </a:cubicBezTo>
                <a:cubicBezTo>
                  <a:pt x="63" y="65"/>
                  <a:pt x="63" y="65"/>
                  <a:pt x="63" y="65"/>
                </a:cubicBezTo>
                <a:cubicBezTo>
                  <a:pt x="34" y="73"/>
                  <a:pt x="34" y="73"/>
                  <a:pt x="34" y="73"/>
                </a:cubicBezTo>
                <a:cubicBezTo>
                  <a:pt x="69" y="72"/>
                  <a:pt x="69" y="72"/>
                  <a:pt x="69" y="72"/>
                </a:cubicBezTo>
                <a:cubicBezTo>
                  <a:pt x="59" y="83"/>
                  <a:pt x="53" y="98"/>
                  <a:pt x="52" y="114"/>
                </a:cubicBezTo>
                <a:cubicBezTo>
                  <a:pt x="28" y="89"/>
                  <a:pt x="28" y="89"/>
                  <a:pt x="28" y="89"/>
                </a:cubicBezTo>
                <a:cubicBezTo>
                  <a:pt x="42" y="114"/>
                  <a:pt x="42" y="114"/>
                  <a:pt x="42" y="114"/>
                </a:cubicBezTo>
                <a:cubicBezTo>
                  <a:pt x="39" y="114"/>
                  <a:pt x="39" y="114"/>
                  <a:pt x="39" y="114"/>
                </a:cubicBezTo>
                <a:cubicBezTo>
                  <a:pt x="22" y="97"/>
                  <a:pt x="22" y="97"/>
                  <a:pt x="22" y="97"/>
                </a:cubicBezTo>
                <a:cubicBezTo>
                  <a:pt x="32" y="114"/>
                  <a:pt x="32" y="114"/>
                  <a:pt x="32" y="114"/>
                </a:cubicBezTo>
                <a:cubicBezTo>
                  <a:pt x="29" y="115"/>
                  <a:pt x="29" y="115"/>
                  <a:pt x="29" y="115"/>
                </a:cubicBezTo>
                <a:cubicBezTo>
                  <a:pt x="16" y="102"/>
                  <a:pt x="16" y="102"/>
                  <a:pt x="16" y="102"/>
                </a:cubicBezTo>
                <a:cubicBezTo>
                  <a:pt x="23" y="115"/>
                  <a:pt x="23" y="115"/>
                  <a:pt x="23" y="115"/>
                </a:cubicBezTo>
                <a:cubicBezTo>
                  <a:pt x="21" y="115"/>
                  <a:pt x="21" y="115"/>
                  <a:pt x="21" y="115"/>
                </a:cubicBezTo>
                <a:cubicBezTo>
                  <a:pt x="12" y="105"/>
                  <a:pt x="12" y="105"/>
                  <a:pt x="12" y="105"/>
                </a:cubicBezTo>
                <a:cubicBezTo>
                  <a:pt x="17" y="115"/>
                  <a:pt x="17" y="115"/>
                  <a:pt x="17" y="115"/>
                </a:cubicBezTo>
                <a:cubicBezTo>
                  <a:pt x="0" y="116"/>
                  <a:pt x="0" y="116"/>
                  <a:pt x="0" y="116"/>
                </a:cubicBezTo>
                <a:cubicBezTo>
                  <a:pt x="17" y="116"/>
                  <a:pt x="17" y="116"/>
                  <a:pt x="17" y="116"/>
                </a:cubicBezTo>
                <a:cubicBezTo>
                  <a:pt x="12" y="126"/>
                  <a:pt x="12" y="126"/>
                  <a:pt x="12" y="126"/>
                </a:cubicBezTo>
                <a:lnTo>
                  <a:pt x="21" y="116"/>
                </a:lnTo>
                <a:close/>
                <a:moveTo>
                  <a:pt x="139" y="172"/>
                </a:moveTo>
                <a:cubicBezTo>
                  <a:pt x="132" y="175"/>
                  <a:pt x="125" y="177"/>
                  <a:pt x="118" y="177"/>
                </a:cubicBezTo>
                <a:cubicBezTo>
                  <a:pt x="118" y="161"/>
                  <a:pt x="118" y="161"/>
                  <a:pt x="118" y="161"/>
                </a:cubicBezTo>
                <a:cubicBezTo>
                  <a:pt x="138" y="172"/>
                  <a:pt x="138" y="172"/>
                  <a:pt x="138" y="172"/>
                </a:cubicBezTo>
                <a:lnTo>
                  <a:pt x="139" y="172"/>
                </a:lnTo>
                <a:close/>
                <a:moveTo>
                  <a:pt x="149" y="145"/>
                </a:moveTo>
                <a:cubicBezTo>
                  <a:pt x="171" y="139"/>
                  <a:pt x="171" y="139"/>
                  <a:pt x="171" y="139"/>
                </a:cubicBezTo>
                <a:cubicBezTo>
                  <a:pt x="171" y="140"/>
                  <a:pt x="171" y="140"/>
                  <a:pt x="171" y="140"/>
                </a:cubicBezTo>
                <a:cubicBezTo>
                  <a:pt x="172" y="139"/>
                  <a:pt x="172" y="139"/>
                  <a:pt x="172" y="139"/>
                </a:cubicBezTo>
                <a:cubicBezTo>
                  <a:pt x="169" y="146"/>
                  <a:pt x="165" y="152"/>
                  <a:pt x="160" y="157"/>
                </a:cubicBezTo>
                <a:lnTo>
                  <a:pt x="149" y="145"/>
                </a:lnTo>
                <a:close/>
                <a:moveTo>
                  <a:pt x="82" y="86"/>
                </a:moveTo>
                <a:cubicBezTo>
                  <a:pt x="60" y="92"/>
                  <a:pt x="60" y="92"/>
                  <a:pt x="60" y="92"/>
                </a:cubicBezTo>
                <a:cubicBezTo>
                  <a:pt x="60" y="92"/>
                  <a:pt x="60" y="92"/>
                  <a:pt x="60" y="92"/>
                </a:cubicBezTo>
                <a:cubicBezTo>
                  <a:pt x="60" y="92"/>
                  <a:pt x="60" y="92"/>
                  <a:pt x="60" y="92"/>
                </a:cubicBezTo>
                <a:cubicBezTo>
                  <a:pt x="59" y="92"/>
                  <a:pt x="59" y="92"/>
                  <a:pt x="59" y="92"/>
                </a:cubicBezTo>
                <a:cubicBezTo>
                  <a:pt x="62" y="85"/>
                  <a:pt x="66" y="79"/>
                  <a:pt x="71" y="74"/>
                </a:cubicBezTo>
                <a:lnTo>
                  <a:pt x="82" y="86"/>
                </a:lnTo>
                <a:close/>
                <a:moveTo>
                  <a:pt x="55" y="113"/>
                </a:moveTo>
                <a:cubicBezTo>
                  <a:pt x="55" y="106"/>
                  <a:pt x="56" y="99"/>
                  <a:pt x="59" y="93"/>
                </a:cubicBezTo>
                <a:cubicBezTo>
                  <a:pt x="59" y="93"/>
                  <a:pt x="59" y="93"/>
                  <a:pt x="59" y="93"/>
                </a:cubicBezTo>
                <a:cubicBezTo>
                  <a:pt x="71" y="113"/>
                  <a:pt x="71" y="113"/>
                  <a:pt x="71" y="113"/>
                </a:cubicBezTo>
                <a:lnTo>
                  <a:pt x="55" y="113"/>
                </a:lnTo>
                <a:close/>
                <a:moveTo>
                  <a:pt x="112" y="147"/>
                </a:moveTo>
                <a:cubicBezTo>
                  <a:pt x="112" y="151"/>
                  <a:pt x="112" y="151"/>
                  <a:pt x="112" y="151"/>
                </a:cubicBezTo>
                <a:cubicBezTo>
                  <a:pt x="96" y="167"/>
                  <a:pt x="96" y="167"/>
                  <a:pt x="96" y="167"/>
                </a:cubicBezTo>
                <a:cubicBezTo>
                  <a:pt x="108" y="139"/>
                  <a:pt x="108" y="139"/>
                  <a:pt x="108" y="139"/>
                </a:cubicBezTo>
                <a:cubicBezTo>
                  <a:pt x="109" y="139"/>
                  <a:pt x="110" y="139"/>
                  <a:pt x="112" y="140"/>
                </a:cubicBezTo>
                <a:cubicBezTo>
                  <a:pt x="112" y="147"/>
                  <a:pt x="112" y="147"/>
                  <a:pt x="112" y="147"/>
                </a:cubicBezTo>
                <a:cubicBezTo>
                  <a:pt x="112" y="147"/>
                  <a:pt x="112" y="147"/>
                  <a:pt x="112" y="147"/>
                </a:cubicBezTo>
                <a:cubicBezTo>
                  <a:pt x="112" y="147"/>
                  <a:pt x="112" y="147"/>
                  <a:pt x="112" y="147"/>
                </a:cubicBezTo>
                <a:cubicBezTo>
                  <a:pt x="112" y="147"/>
                  <a:pt x="112" y="147"/>
                  <a:pt x="112" y="147"/>
                </a:cubicBezTo>
                <a:cubicBezTo>
                  <a:pt x="119" y="147"/>
                  <a:pt x="119" y="147"/>
                  <a:pt x="119" y="147"/>
                </a:cubicBezTo>
                <a:cubicBezTo>
                  <a:pt x="119" y="140"/>
                  <a:pt x="119" y="140"/>
                  <a:pt x="119" y="140"/>
                </a:cubicBezTo>
                <a:cubicBezTo>
                  <a:pt x="121" y="139"/>
                  <a:pt x="122" y="139"/>
                  <a:pt x="124" y="138"/>
                </a:cubicBezTo>
                <a:cubicBezTo>
                  <a:pt x="136" y="167"/>
                  <a:pt x="136" y="167"/>
                  <a:pt x="136" y="167"/>
                </a:cubicBezTo>
                <a:cubicBezTo>
                  <a:pt x="119" y="150"/>
                  <a:pt x="119" y="150"/>
                  <a:pt x="119" y="150"/>
                </a:cubicBezTo>
                <a:cubicBezTo>
                  <a:pt x="119" y="147"/>
                  <a:pt x="119" y="147"/>
                  <a:pt x="119" y="147"/>
                </a:cubicBezTo>
                <a:lnTo>
                  <a:pt x="112" y="147"/>
                </a:lnTo>
                <a:close/>
                <a:moveTo>
                  <a:pt x="150" y="119"/>
                </a:moveTo>
                <a:cubicBezTo>
                  <a:pt x="166" y="135"/>
                  <a:pt x="166" y="135"/>
                  <a:pt x="166" y="135"/>
                </a:cubicBezTo>
                <a:cubicBezTo>
                  <a:pt x="138" y="124"/>
                  <a:pt x="138" y="124"/>
                  <a:pt x="138" y="124"/>
                </a:cubicBezTo>
                <a:cubicBezTo>
                  <a:pt x="139" y="122"/>
                  <a:pt x="139" y="121"/>
                  <a:pt x="139" y="119"/>
                </a:cubicBezTo>
                <a:cubicBezTo>
                  <a:pt x="147" y="119"/>
                  <a:pt x="147" y="119"/>
                  <a:pt x="147" y="119"/>
                </a:cubicBezTo>
                <a:cubicBezTo>
                  <a:pt x="147" y="119"/>
                  <a:pt x="147" y="119"/>
                  <a:pt x="147" y="119"/>
                </a:cubicBezTo>
                <a:cubicBezTo>
                  <a:pt x="147" y="119"/>
                  <a:pt x="147" y="119"/>
                  <a:pt x="147" y="119"/>
                </a:cubicBezTo>
                <a:cubicBezTo>
                  <a:pt x="147" y="112"/>
                  <a:pt x="147" y="112"/>
                  <a:pt x="147" y="112"/>
                </a:cubicBezTo>
                <a:cubicBezTo>
                  <a:pt x="147" y="112"/>
                  <a:pt x="147" y="112"/>
                  <a:pt x="147" y="112"/>
                </a:cubicBezTo>
                <a:cubicBezTo>
                  <a:pt x="139" y="112"/>
                  <a:pt x="139" y="112"/>
                  <a:pt x="139" y="112"/>
                </a:cubicBezTo>
                <a:cubicBezTo>
                  <a:pt x="139" y="111"/>
                  <a:pt x="139" y="109"/>
                  <a:pt x="138" y="108"/>
                </a:cubicBezTo>
                <a:cubicBezTo>
                  <a:pt x="166" y="97"/>
                  <a:pt x="166" y="97"/>
                  <a:pt x="166" y="97"/>
                </a:cubicBezTo>
                <a:cubicBezTo>
                  <a:pt x="150" y="112"/>
                  <a:pt x="150" y="112"/>
                  <a:pt x="150" y="112"/>
                </a:cubicBezTo>
                <a:cubicBezTo>
                  <a:pt x="147" y="112"/>
                  <a:pt x="147" y="112"/>
                  <a:pt x="147" y="112"/>
                </a:cubicBezTo>
                <a:cubicBezTo>
                  <a:pt x="147" y="119"/>
                  <a:pt x="147" y="119"/>
                  <a:pt x="147" y="119"/>
                </a:cubicBezTo>
                <a:lnTo>
                  <a:pt x="150" y="119"/>
                </a:lnTo>
                <a:close/>
                <a:moveTo>
                  <a:pt x="112" y="84"/>
                </a:moveTo>
                <a:cubicBezTo>
                  <a:pt x="112" y="84"/>
                  <a:pt x="112" y="84"/>
                  <a:pt x="112" y="84"/>
                </a:cubicBezTo>
                <a:cubicBezTo>
                  <a:pt x="112" y="84"/>
                  <a:pt x="112" y="84"/>
                  <a:pt x="112" y="84"/>
                </a:cubicBezTo>
                <a:cubicBezTo>
                  <a:pt x="112" y="92"/>
                  <a:pt x="112" y="92"/>
                  <a:pt x="112" y="92"/>
                </a:cubicBezTo>
                <a:cubicBezTo>
                  <a:pt x="110" y="92"/>
                  <a:pt x="109" y="92"/>
                  <a:pt x="108" y="93"/>
                </a:cubicBezTo>
                <a:cubicBezTo>
                  <a:pt x="96" y="65"/>
                  <a:pt x="96" y="65"/>
                  <a:pt x="96" y="65"/>
                </a:cubicBezTo>
                <a:cubicBezTo>
                  <a:pt x="112" y="81"/>
                  <a:pt x="112" y="81"/>
                  <a:pt x="112" y="81"/>
                </a:cubicBezTo>
                <a:lnTo>
                  <a:pt x="112" y="84"/>
                </a:lnTo>
                <a:close/>
                <a:moveTo>
                  <a:pt x="91" y="96"/>
                </a:moveTo>
                <a:cubicBezTo>
                  <a:pt x="96" y="101"/>
                  <a:pt x="96" y="101"/>
                  <a:pt x="96" y="101"/>
                </a:cubicBezTo>
                <a:cubicBezTo>
                  <a:pt x="95" y="103"/>
                  <a:pt x="94" y="104"/>
                  <a:pt x="94" y="105"/>
                </a:cubicBezTo>
                <a:cubicBezTo>
                  <a:pt x="65" y="94"/>
                  <a:pt x="65" y="94"/>
                  <a:pt x="65" y="94"/>
                </a:cubicBezTo>
                <a:cubicBezTo>
                  <a:pt x="89" y="93"/>
                  <a:pt x="89" y="93"/>
                  <a:pt x="89" y="93"/>
                </a:cubicBezTo>
                <a:cubicBezTo>
                  <a:pt x="91" y="96"/>
                  <a:pt x="91" y="96"/>
                  <a:pt x="91" y="96"/>
                </a:cubicBezTo>
                <a:close/>
                <a:moveTo>
                  <a:pt x="81" y="112"/>
                </a:moveTo>
                <a:cubicBezTo>
                  <a:pt x="64" y="96"/>
                  <a:pt x="64" y="96"/>
                  <a:pt x="64" y="96"/>
                </a:cubicBezTo>
                <a:cubicBezTo>
                  <a:pt x="93" y="108"/>
                  <a:pt x="93" y="108"/>
                  <a:pt x="93" y="108"/>
                </a:cubicBezTo>
                <a:cubicBezTo>
                  <a:pt x="92" y="109"/>
                  <a:pt x="92" y="111"/>
                  <a:pt x="92" y="112"/>
                </a:cubicBezTo>
                <a:cubicBezTo>
                  <a:pt x="84" y="112"/>
                  <a:pt x="84" y="112"/>
                  <a:pt x="84" y="112"/>
                </a:cubicBezTo>
                <a:cubicBezTo>
                  <a:pt x="84" y="112"/>
                  <a:pt x="84" y="112"/>
                  <a:pt x="84" y="112"/>
                </a:cubicBezTo>
                <a:lnTo>
                  <a:pt x="81" y="112"/>
                </a:lnTo>
                <a:close/>
                <a:moveTo>
                  <a:pt x="104" y="112"/>
                </a:moveTo>
                <a:cubicBezTo>
                  <a:pt x="94" y="112"/>
                  <a:pt x="94" y="112"/>
                  <a:pt x="94" y="112"/>
                </a:cubicBezTo>
                <a:cubicBezTo>
                  <a:pt x="94" y="111"/>
                  <a:pt x="95" y="110"/>
                  <a:pt x="95" y="108"/>
                </a:cubicBezTo>
                <a:lnTo>
                  <a:pt x="104" y="112"/>
                </a:lnTo>
                <a:close/>
                <a:moveTo>
                  <a:pt x="96" y="106"/>
                </a:moveTo>
                <a:cubicBezTo>
                  <a:pt x="97" y="105"/>
                  <a:pt x="97" y="104"/>
                  <a:pt x="98" y="103"/>
                </a:cubicBezTo>
                <a:cubicBezTo>
                  <a:pt x="105" y="110"/>
                  <a:pt x="105" y="110"/>
                  <a:pt x="105" y="110"/>
                </a:cubicBezTo>
                <a:lnTo>
                  <a:pt x="96" y="106"/>
                </a:lnTo>
                <a:close/>
                <a:moveTo>
                  <a:pt x="103" y="98"/>
                </a:moveTo>
                <a:cubicBezTo>
                  <a:pt x="104" y="97"/>
                  <a:pt x="105" y="97"/>
                  <a:pt x="106" y="96"/>
                </a:cubicBezTo>
                <a:cubicBezTo>
                  <a:pt x="110" y="105"/>
                  <a:pt x="110" y="105"/>
                  <a:pt x="110" y="105"/>
                </a:cubicBezTo>
                <a:lnTo>
                  <a:pt x="103" y="98"/>
                </a:lnTo>
                <a:close/>
                <a:moveTo>
                  <a:pt x="108" y="95"/>
                </a:moveTo>
                <a:cubicBezTo>
                  <a:pt x="110" y="95"/>
                  <a:pt x="111" y="94"/>
                  <a:pt x="112" y="94"/>
                </a:cubicBezTo>
                <a:cubicBezTo>
                  <a:pt x="112" y="104"/>
                  <a:pt x="112" y="104"/>
                  <a:pt x="112" y="104"/>
                </a:cubicBezTo>
                <a:lnTo>
                  <a:pt x="108" y="95"/>
                </a:lnTo>
                <a:close/>
                <a:moveTo>
                  <a:pt x="119" y="81"/>
                </a:moveTo>
                <a:cubicBezTo>
                  <a:pt x="135" y="64"/>
                  <a:pt x="135" y="64"/>
                  <a:pt x="135" y="64"/>
                </a:cubicBezTo>
                <a:cubicBezTo>
                  <a:pt x="124" y="93"/>
                  <a:pt x="124" y="93"/>
                  <a:pt x="124" y="93"/>
                </a:cubicBezTo>
                <a:cubicBezTo>
                  <a:pt x="122" y="92"/>
                  <a:pt x="121" y="92"/>
                  <a:pt x="119" y="92"/>
                </a:cubicBezTo>
                <a:cubicBezTo>
                  <a:pt x="119" y="84"/>
                  <a:pt x="119" y="84"/>
                  <a:pt x="119" y="84"/>
                </a:cubicBezTo>
                <a:cubicBezTo>
                  <a:pt x="119" y="84"/>
                  <a:pt x="119" y="84"/>
                  <a:pt x="119" y="84"/>
                </a:cubicBezTo>
                <a:cubicBezTo>
                  <a:pt x="119" y="84"/>
                  <a:pt x="119" y="84"/>
                  <a:pt x="119" y="84"/>
                </a:cubicBezTo>
                <a:lnTo>
                  <a:pt x="119" y="81"/>
                </a:lnTo>
                <a:close/>
                <a:moveTo>
                  <a:pt x="123" y="95"/>
                </a:moveTo>
                <a:cubicBezTo>
                  <a:pt x="119" y="104"/>
                  <a:pt x="119" y="104"/>
                  <a:pt x="119" y="104"/>
                </a:cubicBezTo>
                <a:cubicBezTo>
                  <a:pt x="119" y="94"/>
                  <a:pt x="119" y="94"/>
                  <a:pt x="119" y="94"/>
                </a:cubicBezTo>
                <a:cubicBezTo>
                  <a:pt x="120" y="94"/>
                  <a:pt x="122" y="95"/>
                  <a:pt x="123" y="95"/>
                </a:cubicBezTo>
                <a:close/>
                <a:moveTo>
                  <a:pt x="125" y="96"/>
                </a:moveTo>
                <a:cubicBezTo>
                  <a:pt x="126" y="97"/>
                  <a:pt x="127" y="97"/>
                  <a:pt x="128" y="98"/>
                </a:cubicBezTo>
                <a:cubicBezTo>
                  <a:pt x="121" y="105"/>
                  <a:pt x="121" y="105"/>
                  <a:pt x="121" y="105"/>
                </a:cubicBezTo>
                <a:lnTo>
                  <a:pt x="125" y="96"/>
                </a:lnTo>
                <a:close/>
                <a:moveTo>
                  <a:pt x="133" y="103"/>
                </a:moveTo>
                <a:cubicBezTo>
                  <a:pt x="134" y="104"/>
                  <a:pt x="135" y="105"/>
                  <a:pt x="135" y="106"/>
                </a:cubicBezTo>
                <a:cubicBezTo>
                  <a:pt x="126" y="110"/>
                  <a:pt x="126" y="110"/>
                  <a:pt x="126" y="110"/>
                </a:cubicBezTo>
                <a:lnTo>
                  <a:pt x="133" y="103"/>
                </a:lnTo>
                <a:close/>
                <a:moveTo>
                  <a:pt x="136" y="109"/>
                </a:moveTo>
                <a:cubicBezTo>
                  <a:pt x="137" y="110"/>
                  <a:pt x="137" y="111"/>
                  <a:pt x="137" y="112"/>
                </a:cubicBezTo>
                <a:cubicBezTo>
                  <a:pt x="127" y="112"/>
                  <a:pt x="127" y="112"/>
                  <a:pt x="127" y="112"/>
                </a:cubicBezTo>
                <a:lnTo>
                  <a:pt x="136" y="109"/>
                </a:lnTo>
                <a:close/>
                <a:moveTo>
                  <a:pt x="136" y="123"/>
                </a:moveTo>
                <a:cubicBezTo>
                  <a:pt x="128" y="119"/>
                  <a:pt x="128" y="119"/>
                  <a:pt x="128" y="119"/>
                </a:cubicBezTo>
                <a:cubicBezTo>
                  <a:pt x="137" y="119"/>
                  <a:pt x="137" y="119"/>
                  <a:pt x="137" y="119"/>
                </a:cubicBezTo>
                <a:cubicBezTo>
                  <a:pt x="137" y="120"/>
                  <a:pt x="137" y="122"/>
                  <a:pt x="136" y="123"/>
                </a:cubicBezTo>
                <a:close/>
                <a:moveTo>
                  <a:pt x="135" y="125"/>
                </a:moveTo>
                <a:cubicBezTo>
                  <a:pt x="135" y="126"/>
                  <a:pt x="134" y="127"/>
                  <a:pt x="133" y="128"/>
                </a:cubicBezTo>
                <a:cubicBezTo>
                  <a:pt x="126" y="121"/>
                  <a:pt x="126" y="121"/>
                  <a:pt x="126" y="121"/>
                </a:cubicBezTo>
                <a:lnTo>
                  <a:pt x="135" y="125"/>
                </a:lnTo>
                <a:close/>
                <a:moveTo>
                  <a:pt x="128" y="133"/>
                </a:moveTo>
                <a:cubicBezTo>
                  <a:pt x="127" y="134"/>
                  <a:pt x="126" y="135"/>
                  <a:pt x="125" y="135"/>
                </a:cubicBezTo>
                <a:cubicBezTo>
                  <a:pt x="121" y="126"/>
                  <a:pt x="121" y="126"/>
                  <a:pt x="121" y="126"/>
                </a:cubicBezTo>
                <a:lnTo>
                  <a:pt x="128" y="133"/>
                </a:lnTo>
                <a:close/>
                <a:moveTo>
                  <a:pt x="123" y="136"/>
                </a:moveTo>
                <a:cubicBezTo>
                  <a:pt x="122" y="137"/>
                  <a:pt x="120" y="137"/>
                  <a:pt x="119" y="137"/>
                </a:cubicBezTo>
                <a:cubicBezTo>
                  <a:pt x="119" y="127"/>
                  <a:pt x="119" y="127"/>
                  <a:pt x="119" y="127"/>
                </a:cubicBezTo>
                <a:lnTo>
                  <a:pt x="123" y="136"/>
                </a:lnTo>
                <a:close/>
                <a:moveTo>
                  <a:pt x="108" y="136"/>
                </a:moveTo>
                <a:cubicBezTo>
                  <a:pt x="112" y="127"/>
                  <a:pt x="112" y="127"/>
                  <a:pt x="112" y="127"/>
                </a:cubicBezTo>
                <a:cubicBezTo>
                  <a:pt x="112" y="137"/>
                  <a:pt x="112" y="137"/>
                  <a:pt x="112" y="137"/>
                </a:cubicBezTo>
                <a:cubicBezTo>
                  <a:pt x="111" y="137"/>
                  <a:pt x="110" y="137"/>
                  <a:pt x="108" y="136"/>
                </a:cubicBezTo>
                <a:close/>
                <a:moveTo>
                  <a:pt x="106" y="135"/>
                </a:moveTo>
                <a:cubicBezTo>
                  <a:pt x="105" y="135"/>
                  <a:pt x="104" y="134"/>
                  <a:pt x="103" y="133"/>
                </a:cubicBezTo>
                <a:cubicBezTo>
                  <a:pt x="110" y="126"/>
                  <a:pt x="110" y="126"/>
                  <a:pt x="110" y="126"/>
                </a:cubicBezTo>
                <a:lnTo>
                  <a:pt x="106" y="135"/>
                </a:lnTo>
                <a:close/>
                <a:moveTo>
                  <a:pt x="98" y="128"/>
                </a:moveTo>
                <a:cubicBezTo>
                  <a:pt x="97" y="127"/>
                  <a:pt x="97" y="126"/>
                  <a:pt x="96" y="125"/>
                </a:cubicBezTo>
                <a:cubicBezTo>
                  <a:pt x="105" y="121"/>
                  <a:pt x="105" y="121"/>
                  <a:pt x="105" y="121"/>
                </a:cubicBezTo>
                <a:lnTo>
                  <a:pt x="98" y="128"/>
                </a:lnTo>
                <a:close/>
                <a:moveTo>
                  <a:pt x="95" y="123"/>
                </a:moveTo>
                <a:cubicBezTo>
                  <a:pt x="95" y="122"/>
                  <a:pt x="94" y="120"/>
                  <a:pt x="94" y="119"/>
                </a:cubicBezTo>
                <a:cubicBezTo>
                  <a:pt x="104" y="119"/>
                  <a:pt x="104" y="119"/>
                  <a:pt x="104" y="119"/>
                </a:cubicBezTo>
                <a:lnTo>
                  <a:pt x="95" y="123"/>
                </a:lnTo>
                <a:close/>
                <a:moveTo>
                  <a:pt x="93" y="124"/>
                </a:moveTo>
                <a:cubicBezTo>
                  <a:pt x="65" y="135"/>
                  <a:pt x="65" y="135"/>
                  <a:pt x="65" y="135"/>
                </a:cubicBezTo>
                <a:cubicBezTo>
                  <a:pt x="81" y="119"/>
                  <a:pt x="81" y="119"/>
                  <a:pt x="81" y="119"/>
                </a:cubicBezTo>
                <a:cubicBezTo>
                  <a:pt x="84" y="119"/>
                  <a:pt x="84" y="119"/>
                  <a:pt x="84" y="119"/>
                </a:cubicBezTo>
                <a:cubicBezTo>
                  <a:pt x="84" y="119"/>
                  <a:pt x="84" y="119"/>
                  <a:pt x="84" y="119"/>
                </a:cubicBezTo>
                <a:cubicBezTo>
                  <a:pt x="92" y="119"/>
                  <a:pt x="92" y="119"/>
                  <a:pt x="92" y="119"/>
                </a:cubicBezTo>
                <a:cubicBezTo>
                  <a:pt x="92" y="121"/>
                  <a:pt x="92" y="122"/>
                  <a:pt x="93" y="124"/>
                </a:cubicBezTo>
                <a:close/>
                <a:moveTo>
                  <a:pt x="93" y="89"/>
                </a:moveTo>
                <a:cubicBezTo>
                  <a:pt x="93" y="64"/>
                  <a:pt x="93" y="64"/>
                  <a:pt x="93" y="64"/>
                </a:cubicBezTo>
                <a:cubicBezTo>
                  <a:pt x="105" y="94"/>
                  <a:pt x="105" y="94"/>
                  <a:pt x="105" y="94"/>
                </a:cubicBezTo>
                <a:cubicBezTo>
                  <a:pt x="104" y="94"/>
                  <a:pt x="103" y="95"/>
                  <a:pt x="101" y="96"/>
                </a:cubicBezTo>
                <a:cubicBezTo>
                  <a:pt x="96" y="91"/>
                  <a:pt x="96" y="91"/>
                  <a:pt x="96" y="91"/>
                </a:cubicBezTo>
                <a:cubicBezTo>
                  <a:pt x="96" y="91"/>
                  <a:pt x="96" y="91"/>
                  <a:pt x="96" y="91"/>
                </a:cubicBezTo>
                <a:lnTo>
                  <a:pt x="93" y="89"/>
                </a:lnTo>
                <a:close/>
                <a:moveTo>
                  <a:pt x="92" y="59"/>
                </a:moveTo>
                <a:cubicBezTo>
                  <a:pt x="99" y="56"/>
                  <a:pt x="106" y="55"/>
                  <a:pt x="113" y="54"/>
                </a:cubicBezTo>
                <a:cubicBezTo>
                  <a:pt x="113" y="71"/>
                  <a:pt x="113" y="71"/>
                  <a:pt x="113" y="71"/>
                </a:cubicBezTo>
                <a:cubicBezTo>
                  <a:pt x="93" y="60"/>
                  <a:pt x="93" y="60"/>
                  <a:pt x="93" y="60"/>
                </a:cubicBezTo>
                <a:lnTo>
                  <a:pt x="92" y="59"/>
                </a:lnTo>
                <a:close/>
                <a:moveTo>
                  <a:pt x="118" y="54"/>
                </a:moveTo>
                <a:cubicBezTo>
                  <a:pt x="125" y="55"/>
                  <a:pt x="132" y="56"/>
                  <a:pt x="139" y="59"/>
                </a:cubicBezTo>
                <a:cubicBezTo>
                  <a:pt x="118" y="70"/>
                  <a:pt x="118" y="70"/>
                  <a:pt x="118" y="70"/>
                </a:cubicBezTo>
                <a:lnTo>
                  <a:pt x="118" y="54"/>
                </a:lnTo>
                <a:close/>
                <a:moveTo>
                  <a:pt x="139" y="59"/>
                </a:moveTo>
                <a:cubicBezTo>
                  <a:pt x="146" y="62"/>
                  <a:pt x="152" y="66"/>
                  <a:pt x="157" y="71"/>
                </a:cubicBezTo>
                <a:cubicBezTo>
                  <a:pt x="145" y="82"/>
                  <a:pt x="145" y="82"/>
                  <a:pt x="145" y="82"/>
                </a:cubicBezTo>
                <a:cubicBezTo>
                  <a:pt x="139" y="60"/>
                  <a:pt x="139" y="60"/>
                  <a:pt x="139" y="60"/>
                </a:cubicBezTo>
                <a:lnTo>
                  <a:pt x="139" y="59"/>
                </a:lnTo>
                <a:close/>
                <a:moveTo>
                  <a:pt x="142" y="93"/>
                </a:moveTo>
                <a:cubicBezTo>
                  <a:pt x="167" y="93"/>
                  <a:pt x="167" y="93"/>
                  <a:pt x="167" y="93"/>
                </a:cubicBezTo>
                <a:cubicBezTo>
                  <a:pt x="137" y="106"/>
                  <a:pt x="137" y="106"/>
                  <a:pt x="137" y="106"/>
                </a:cubicBezTo>
                <a:cubicBezTo>
                  <a:pt x="137" y="104"/>
                  <a:pt x="136" y="103"/>
                  <a:pt x="135" y="101"/>
                </a:cubicBezTo>
                <a:cubicBezTo>
                  <a:pt x="140" y="96"/>
                  <a:pt x="140" y="96"/>
                  <a:pt x="140" y="96"/>
                </a:cubicBezTo>
                <a:cubicBezTo>
                  <a:pt x="140" y="96"/>
                  <a:pt x="140" y="96"/>
                  <a:pt x="140" y="96"/>
                </a:cubicBezTo>
                <a:cubicBezTo>
                  <a:pt x="140" y="96"/>
                  <a:pt x="140" y="96"/>
                  <a:pt x="140" y="96"/>
                </a:cubicBezTo>
                <a:cubicBezTo>
                  <a:pt x="135" y="91"/>
                  <a:pt x="135" y="91"/>
                  <a:pt x="135" y="91"/>
                </a:cubicBezTo>
                <a:cubicBezTo>
                  <a:pt x="135" y="91"/>
                  <a:pt x="135" y="91"/>
                  <a:pt x="135" y="91"/>
                </a:cubicBezTo>
                <a:cubicBezTo>
                  <a:pt x="130" y="96"/>
                  <a:pt x="130" y="96"/>
                  <a:pt x="130" y="96"/>
                </a:cubicBezTo>
                <a:cubicBezTo>
                  <a:pt x="129" y="95"/>
                  <a:pt x="127" y="94"/>
                  <a:pt x="126" y="94"/>
                </a:cubicBezTo>
                <a:cubicBezTo>
                  <a:pt x="138" y="65"/>
                  <a:pt x="138" y="65"/>
                  <a:pt x="138" y="65"/>
                </a:cubicBezTo>
                <a:cubicBezTo>
                  <a:pt x="138" y="89"/>
                  <a:pt x="138" y="89"/>
                  <a:pt x="138" y="89"/>
                </a:cubicBezTo>
                <a:cubicBezTo>
                  <a:pt x="135" y="91"/>
                  <a:pt x="135" y="91"/>
                  <a:pt x="135" y="91"/>
                </a:cubicBezTo>
                <a:cubicBezTo>
                  <a:pt x="140" y="96"/>
                  <a:pt x="140" y="96"/>
                  <a:pt x="140" y="96"/>
                </a:cubicBezTo>
                <a:lnTo>
                  <a:pt x="142" y="93"/>
                </a:lnTo>
                <a:close/>
                <a:moveTo>
                  <a:pt x="177" y="113"/>
                </a:moveTo>
                <a:cubicBezTo>
                  <a:pt x="160" y="113"/>
                  <a:pt x="160" y="113"/>
                  <a:pt x="160" y="113"/>
                </a:cubicBezTo>
                <a:cubicBezTo>
                  <a:pt x="171" y="95"/>
                  <a:pt x="171" y="95"/>
                  <a:pt x="171" y="95"/>
                </a:cubicBezTo>
                <a:cubicBezTo>
                  <a:pt x="171" y="94"/>
                  <a:pt x="171" y="94"/>
                  <a:pt x="171" y="94"/>
                </a:cubicBezTo>
                <a:cubicBezTo>
                  <a:pt x="172" y="94"/>
                  <a:pt x="172" y="94"/>
                  <a:pt x="172" y="93"/>
                </a:cubicBezTo>
                <a:cubicBezTo>
                  <a:pt x="172" y="93"/>
                  <a:pt x="172" y="93"/>
                  <a:pt x="172" y="93"/>
                </a:cubicBezTo>
                <a:cubicBezTo>
                  <a:pt x="172" y="92"/>
                  <a:pt x="172" y="92"/>
                  <a:pt x="172" y="92"/>
                </a:cubicBezTo>
                <a:cubicBezTo>
                  <a:pt x="175" y="99"/>
                  <a:pt x="176" y="106"/>
                  <a:pt x="177" y="113"/>
                </a:cubicBezTo>
                <a:close/>
                <a:moveTo>
                  <a:pt x="177" y="118"/>
                </a:moveTo>
                <a:cubicBezTo>
                  <a:pt x="176" y="125"/>
                  <a:pt x="175" y="132"/>
                  <a:pt x="172" y="139"/>
                </a:cubicBezTo>
                <a:cubicBezTo>
                  <a:pt x="172" y="138"/>
                  <a:pt x="172" y="138"/>
                  <a:pt x="172" y="138"/>
                </a:cubicBezTo>
                <a:cubicBezTo>
                  <a:pt x="172" y="138"/>
                  <a:pt x="172" y="137"/>
                  <a:pt x="171" y="137"/>
                </a:cubicBezTo>
                <a:cubicBezTo>
                  <a:pt x="171" y="137"/>
                  <a:pt x="171" y="137"/>
                  <a:pt x="171" y="137"/>
                </a:cubicBezTo>
                <a:cubicBezTo>
                  <a:pt x="161" y="118"/>
                  <a:pt x="161" y="118"/>
                  <a:pt x="161" y="118"/>
                </a:cubicBezTo>
                <a:lnTo>
                  <a:pt x="177" y="118"/>
                </a:lnTo>
                <a:close/>
                <a:moveTo>
                  <a:pt x="135" y="140"/>
                </a:moveTo>
                <a:cubicBezTo>
                  <a:pt x="138" y="143"/>
                  <a:pt x="138" y="143"/>
                  <a:pt x="138" y="143"/>
                </a:cubicBezTo>
                <a:cubicBezTo>
                  <a:pt x="138" y="166"/>
                  <a:pt x="138" y="166"/>
                  <a:pt x="138" y="166"/>
                </a:cubicBezTo>
                <a:cubicBezTo>
                  <a:pt x="126" y="137"/>
                  <a:pt x="126" y="137"/>
                  <a:pt x="126" y="137"/>
                </a:cubicBezTo>
                <a:cubicBezTo>
                  <a:pt x="127" y="137"/>
                  <a:pt x="129" y="136"/>
                  <a:pt x="130" y="135"/>
                </a:cubicBezTo>
                <a:cubicBezTo>
                  <a:pt x="135" y="140"/>
                  <a:pt x="135" y="140"/>
                  <a:pt x="135" y="140"/>
                </a:cubicBezTo>
                <a:cubicBezTo>
                  <a:pt x="135" y="140"/>
                  <a:pt x="135" y="140"/>
                  <a:pt x="135" y="140"/>
                </a:cubicBezTo>
                <a:cubicBezTo>
                  <a:pt x="135" y="140"/>
                  <a:pt x="135" y="140"/>
                  <a:pt x="135" y="140"/>
                </a:cubicBezTo>
                <a:cubicBezTo>
                  <a:pt x="135" y="140"/>
                  <a:pt x="135" y="140"/>
                  <a:pt x="135" y="140"/>
                </a:cubicBezTo>
                <a:cubicBezTo>
                  <a:pt x="140" y="135"/>
                  <a:pt x="140" y="135"/>
                  <a:pt x="140" y="135"/>
                </a:cubicBezTo>
                <a:cubicBezTo>
                  <a:pt x="135" y="130"/>
                  <a:pt x="135" y="130"/>
                  <a:pt x="135" y="130"/>
                </a:cubicBezTo>
                <a:cubicBezTo>
                  <a:pt x="136" y="129"/>
                  <a:pt x="137" y="127"/>
                  <a:pt x="137" y="126"/>
                </a:cubicBezTo>
                <a:cubicBezTo>
                  <a:pt x="167" y="138"/>
                  <a:pt x="167" y="138"/>
                  <a:pt x="167" y="138"/>
                </a:cubicBezTo>
                <a:cubicBezTo>
                  <a:pt x="142" y="138"/>
                  <a:pt x="142" y="138"/>
                  <a:pt x="142" y="138"/>
                </a:cubicBezTo>
                <a:cubicBezTo>
                  <a:pt x="140" y="135"/>
                  <a:pt x="140" y="135"/>
                  <a:pt x="140" y="135"/>
                </a:cubicBezTo>
                <a:lnTo>
                  <a:pt x="135" y="140"/>
                </a:lnTo>
                <a:close/>
                <a:moveTo>
                  <a:pt x="113" y="177"/>
                </a:moveTo>
                <a:cubicBezTo>
                  <a:pt x="106" y="177"/>
                  <a:pt x="99" y="175"/>
                  <a:pt x="93" y="172"/>
                </a:cubicBezTo>
                <a:cubicBezTo>
                  <a:pt x="94" y="172"/>
                  <a:pt x="94" y="172"/>
                  <a:pt x="94" y="172"/>
                </a:cubicBezTo>
                <a:cubicBezTo>
                  <a:pt x="94" y="172"/>
                  <a:pt x="94" y="172"/>
                  <a:pt x="94" y="172"/>
                </a:cubicBezTo>
                <a:cubicBezTo>
                  <a:pt x="113" y="161"/>
                  <a:pt x="113" y="161"/>
                  <a:pt x="113" y="161"/>
                </a:cubicBezTo>
                <a:lnTo>
                  <a:pt x="113" y="177"/>
                </a:lnTo>
                <a:close/>
                <a:moveTo>
                  <a:pt x="92" y="172"/>
                </a:moveTo>
                <a:cubicBezTo>
                  <a:pt x="85" y="169"/>
                  <a:pt x="79" y="165"/>
                  <a:pt x="74" y="160"/>
                </a:cubicBezTo>
                <a:cubicBezTo>
                  <a:pt x="86" y="149"/>
                  <a:pt x="86" y="149"/>
                  <a:pt x="86" y="149"/>
                </a:cubicBezTo>
                <a:cubicBezTo>
                  <a:pt x="92" y="171"/>
                  <a:pt x="92" y="171"/>
                  <a:pt x="92" y="171"/>
                </a:cubicBezTo>
                <a:lnTo>
                  <a:pt x="92" y="172"/>
                </a:lnTo>
                <a:close/>
                <a:moveTo>
                  <a:pt x="89" y="138"/>
                </a:moveTo>
                <a:cubicBezTo>
                  <a:pt x="64" y="138"/>
                  <a:pt x="64" y="138"/>
                  <a:pt x="64" y="138"/>
                </a:cubicBezTo>
                <a:cubicBezTo>
                  <a:pt x="94" y="126"/>
                  <a:pt x="94" y="126"/>
                  <a:pt x="94" y="126"/>
                </a:cubicBezTo>
                <a:cubicBezTo>
                  <a:pt x="94" y="127"/>
                  <a:pt x="95" y="129"/>
                  <a:pt x="96" y="130"/>
                </a:cubicBezTo>
                <a:cubicBezTo>
                  <a:pt x="91" y="135"/>
                  <a:pt x="91" y="135"/>
                  <a:pt x="91" y="135"/>
                </a:cubicBezTo>
                <a:cubicBezTo>
                  <a:pt x="91" y="135"/>
                  <a:pt x="91" y="135"/>
                  <a:pt x="91" y="135"/>
                </a:cubicBezTo>
                <a:cubicBezTo>
                  <a:pt x="91" y="135"/>
                  <a:pt x="91" y="135"/>
                  <a:pt x="91" y="135"/>
                </a:cubicBezTo>
                <a:cubicBezTo>
                  <a:pt x="96" y="140"/>
                  <a:pt x="96" y="140"/>
                  <a:pt x="96" y="140"/>
                </a:cubicBezTo>
                <a:cubicBezTo>
                  <a:pt x="101" y="135"/>
                  <a:pt x="101" y="135"/>
                  <a:pt x="101" y="135"/>
                </a:cubicBezTo>
                <a:cubicBezTo>
                  <a:pt x="103" y="136"/>
                  <a:pt x="104" y="137"/>
                  <a:pt x="105" y="138"/>
                </a:cubicBezTo>
                <a:cubicBezTo>
                  <a:pt x="94" y="166"/>
                  <a:pt x="94" y="166"/>
                  <a:pt x="94" y="166"/>
                </a:cubicBezTo>
                <a:cubicBezTo>
                  <a:pt x="93" y="142"/>
                  <a:pt x="93" y="142"/>
                  <a:pt x="93" y="142"/>
                </a:cubicBezTo>
                <a:cubicBezTo>
                  <a:pt x="96" y="140"/>
                  <a:pt x="96" y="140"/>
                  <a:pt x="96" y="140"/>
                </a:cubicBezTo>
                <a:cubicBezTo>
                  <a:pt x="91" y="135"/>
                  <a:pt x="91" y="135"/>
                  <a:pt x="91" y="135"/>
                </a:cubicBezTo>
                <a:lnTo>
                  <a:pt x="89" y="138"/>
                </a:lnTo>
                <a:close/>
                <a:moveTo>
                  <a:pt x="59" y="139"/>
                </a:moveTo>
                <a:cubicBezTo>
                  <a:pt x="56" y="132"/>
                  <a:pt x="55" y="125"/>
                  <a:pt x="55" y="118"/>
                </a:cubicBezTo>
                <a:cubicBezTo>
                  <a:pt x="71" y="118"/>
                  <a:pt x="71" y="118"/>
                  <a:pt x="71" y="118"/>
                </a:cubicBezTo>
                <a:cubicBezTo>
                  <a:pt x="60" y="138"/>
                  <a:pt x="60" y="138"/>
                  <a:pt x="60" y="138"/>
                </a:cubicBezTo>
                <a:lnTo>
                  <a:pt x="59" y="139"/>
                </a:lnTo>
                <a:close/>
                <a:moveTo>
                  <a:pt x="74" y="71"/>
                </a:moveTo>
                <a:cubicBezTo>
                  <a:pt x="79" y="66"/>
                  <a:pt x="85" y="62"/>
                  <a:pt x="92" y="59"/>
                </a:cubicBezTo>
                <a:cubicBezTo>
                  <a:pt x="86" y="82"/>
                  <a:pt x="86" y="82"/>
                  <a:pt x="86" y="82"/>
                </a:cubicBezTo>
                <a:lnTo>
                  <a:pt x="74" y="71"/>
                </a:lnTo>
                <a:close/>
                <a:moveTo>
                  <a:pt x="160" y="74"/>
                </a:moveTo>
                <a:cubicBezTo>
                  <a:pt x="165" y="79"/>
                  <a:pt x="169" y="85"/>
                  <a:pt x="172" y="92"/>
                </a:cubicBezTo>
                <a:cubicBezTo>
                  <a:pt x="171" y="92"/>
                  <a:pt x="171" y="92"/>
                  <a:pt x="171" y="92"/>
                </a:cubicBezTo>
                <a:cubicBezTo>
                  <a:pt x="149" y="86"/>
                  <a:pt x="149" y="86"/>
                  <a:pt x="149" y="86"/>
                </a:cubicBezTo>
                <a:lnTo>
                  <a:pt x="160" y="74"/>
                </a:lnTo>
                <a:close/>
                <a:moveTo>
                  <a:pt x="157" y="160"/>
                </a:moveTo>
                <a:cubicBezTo>
                  <a:pt x="152" y="165"/>
                  <a:pt x="146" y="169"/>
                  <a:pt x="139" y="172"/>
                </a:cubicBezTo>
                <a:cubicBezTo>
                  <a:pt x="139" y="172"/>
                  <a:pt x="139" y="172"/>
                  <a:pt x="139" y="172"/>
                </a:cubicBezTo>
                <a:cubicBezTo>
                  <a:pt x="140" y="171"/>
                  <a:pt x="140" y="171"/>
                  <a:pt x="140" y="171"/>
                </a:cubicBezTo>
                <a:cubicBezTo>
                  <a:pt x="140" y="171"/>
                  <a:pt x="140" y="171"/>
                  <a:pt x="140" y="171"/>
                </a:cubicBezTo>
                <a:cubicBezTo>
                  <a:pt x="145" y="150"/>
                  <a:pt x="145" y="150"/>
                  <a:pt x="145" y="150"/>
                </a:cubicBezTo>
                <a:lnTo>
                  <a:pt x="157" y="160"/>
                </a:lnTo>
                <a:close/>
                <a:moveTo>
                  <a:pt x="71" y="157"/>
                </a:moveTo>
                <a:cubicBezTo>
                  <a:pt x="66" y="152"/>
                  <a:pt x="62" y="146"/>
                  <a:pt x="59" y="139"/>
                </a:cubicBezTo>
                <a:cubicBezTo>
                  <a:pt x="60" y="139"/>
                  <a:pt x="60" y="139"/>
                  <a:pt x="60" y="139"/>
                </a:cubicBezTo>
                <a:cubicBezTo>
                  <a:pt x="82" y="146"/>
                  <a:pt x="82" y="146"/>
                  <a:pt x="82" y="146"/>
                </a:cubicBezTo>
                <a:lnTo>
                  <a:pt x="71" y="157"/>
                </a:lnTo>
                <a:close/>
              </a:path>
            </a:pathLst>
          </a:custGeom>
          <a:solidFill>
            <a:schemeClr val="accent5">
              <a:lumMod val="90000"/>
              <a:lumOff val="1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6"/>
          <p:cNvSpPr>
            <a:spLocks noEditPoints="1"/>
          </p:cNvSpPr>
          <p:nvPr/>
        </p:nvSpPr>
        <p:spPr bwMode="auto">
          <a:xfrm>
            <a:off x="2990284" y="5055950"/>
            <a:ext cx="363266" cy="363267"/>
          </a:xfrm>
          <a:custGeom>
            <a:avLst/>
            <a:gdLst>
              <a:gd name="T0" fmla="*/ 25 w 157"/>
              <a:gd name="T1" fmla="*/ 98 h 157"/>
              <a:gd name="T2" fmla="*/ 50 w 157"/>
              <a:gd name="T3" fmla="*/ 105 h 157"/>
              <a:gd name="T4" fmla="*/ 23 w 157"/>
              <a:gd name="T5" fmla="*/ 134 h 157"/>
              <a:gd name="T6" fmla="*/ 52 w 157"/>
              <a:gd name="T7" fmla="*/ 108 h 157"/>
              <a:gd name="T8" fmla="*/ 57 w 157"/>
              <a:gd name="T9" fmla="*/ 132 h 157"/>
              <a:gd name="T10" fmla="*/ 77 w 157"/>
              <a:gd name="T11" fmla="*/ 121 h 157"/>
              <a:gd name="T12" fmla="*/ 80 w 157"/>
              <a:gd name="T13" fmla="*/ 129 h 157"/>
              <a:gd name="T14" fmla="*/ 91 w 157"/>
              <a:gd name="T15" fmla="*/ 124 h 157"/>
              <a:gd name="T16" fmla="*/ 101 w 157"/>
              <a:gd name="T17" fmla="*/ 130 h 157"/>
              <a:gd name="T18" fmla="*/ 107 w 157"/>
              <a:gd name="T19" fmla="*/ 134 h 157"/>
              <a:gd name="T20" fmla="*/ 133 w 157"/>
              <a:gd name="T21" fmla="*/ 108 h 157"/>
              <a:gd name="T22" fmla="*/ 130 w 157"/>
              <a:gd name="T23" fmla="*/ 102 h 157"/>
              <a:gd name="T24" fmla="*/ 117 w 157"/>
              <a:gd name="T25" fmla="*/ 80 h 157"/>
              <a:gd name="T26" fmla="*/ 157 w 157"/>
              <a:gd name="T27" fmla="*/ 78 h 157"/>
              <a:gd name="T28" fmla="*/ 117 w 157"/>
              <a:gd name="T29" fmla="*/ 77 h 157"/>
              <a:gd name="T30" fmla="*/ 130 w 157"/>
              <a:gd name="T31" fmla="*/ 55 h 157"/>
              <a:gd name="T32" fmla="*/ 133 w 157"/>
              <a:gd name="T33" fmla="*/ 49 h 157"/>
              <a:gd name="T34" fmla="*/ 107 w 157"/>
              <a:gd name="T35" fmla="*/ 23 h 157"/>
              <a:gd name="T36" fmla="*/ 102 w 157"/>
              <a:gd name="T37" fmla="*/ 26 h 157"/>
              <a:gd name="T38" fmla="*/ 79 w 157"/>
              <a:gd name="T39" fmla="*/ 39 h 157"/>
              <a:gd name="T40" fmla="*/ 78 w 157"/>
              <a:gd name="T41" fmla="*/ 0 h 157"/>
              <a:gd name="T42" fmla="*/ 76 w 157"/>
              <a:gd name="T43" fmla="*/ 39 h 157"/>
              <a:gd name="T44" fmla="*/ 55 w 157"/>
              <a:gd name="T45" fmla="*/ 26 h 157"/>
              <a:gd name="T46" fmla="*/ 49 w 157"/>
              <a:gd name="T47" fmla="*/ 23 h 157"/>
              <a:gd name="T48" fmla="*/ 23 w 157"/>
              <a:gd name="T49" fmla="*/ 49 h 157"/>
              <a:gd name="T50" fmla="*/ 27 w 157"/>
              <a:gd name="T51" fmla="*/ 55 h 157"/>
              <a:gd name="T52" fmla="*/ 39 w 157"/>
              <a:gd name="T53" fmla="*/ 77 h 157"/>
              <a:gd name="T54" fmla="*/ 0 w 157"/>
              <a:gd name="T55" fmla="*/ 79 h 157"/>
              <a:gd name="T56" fmla="*/ 108 w 157"/>
              <a:gd name="T57" fmla="*/ 76 h 157"/>
              <a:gd name="T58" fmla="*/ 98 w 157"/>
              <a:gd name="T59" fmla="*/ 70 h 157"/>
              <a:gd name="T60" fmla="*/ 92 w 157"/>
              <a:gd name="T61" fmla="*/ 68 h 157"/>
              <a:gd name="T62" fmla="*/ 108 w 157"/>
              <a:gd name="T63" fmla="*/ 76 h 157"/>
              <a:gd name="T64" fmla="*/ 81 w 157"/>
              <a:gd name="T65" fmla="*/ 84 h 157"/>
              <a:gd name="T66" fmla="*/ 97 w 157"/>
              <a:gd name="T67" fmla="*/ 86 h 157"/>
              <a:gd name="T68" fmla="*/ 97 w 157"/>
              <a:gd name="T69" fmla="*/ 70 h 157"/>
              <a:gd name="T70" fmla="*/ 81 w 157"/>
              <a:gd name="T71" fmla="*/ 73 h 157"/>
              <a:gd name="T72" fmla="*/ 81 w 157"/>
              <a:gd name="T73" fmla="*/ 73 h 157"/>
              <a:gd name="T74" fmla="*/ 99 w 157"/>
              <a:gd name="T75" fmla="*/ 87 h 157"/>
              <a:gd name="T76" fmla="*/ 95 w 157"/>
              <a:gd name="T77" fmla="*/ 81 h 157"/>
              <a:gd name="T78" fmla="*/ 101 w 157"/>
              <a:gd name="T79" fmla="*/ 98 h 157"/>
              <a:gd name="T80" fmla="*/ 81 w 157"/>
              <a:gd name="T81" fmla="*/ 96 h 157"/>
              <a:gd name="T82" fmla="*/ 87 w 157"/>
              <a:gd name="T83" fmla="*/ 98 h 157"/>
              <a:gd name="T84" fmla="*/ 98 w 157"/>
              <a:gd name="T85" fmla="*/ 101 h 157"/>
              <a:gd name="T86" fmla="*/ 98 w 157"/>
              <a:gd name="T87" fmla="*/ 31 h 157"/>
              <a:gd name="T88" fmla="*/ 87 w 157"/>
              <a:gd name="T89" fmla="*/ 58 h 157"/>
              <a:gd name="T90" fmla="*/ 80 w 157"/>
              <a:gd name="T91" fmla="*/ 49 h 157"/>
              <a:gd name="T92" fmla="*/ 58 w 157"/>
              <a:gd name="T93" fmla="*/ 71 h 157"/>
              <a:gd name="T94" fmla="*/ 31 w 157"/>
              <a:gd name="T95" fmla="*/ 59 h 157"/>
              <a:gd name="T96" fmla="*/ 59 w 157"/>
              <a:gd name="T97" fmla="*/ 87 h 157"/>
              <a:gd name="T98" fmla="*/ 76 w 157"/>
              <a:gd name="T99" fmla="*/ 84 h 157"/>
              <a:gd name="T100" fmla="*/ 76 w 157"/>
              <a:gd name="T101" fmla="*/ 84 h 157"/>
              <a:gd name="T102" fmla="*/ 76 w 157"/>
              <a:gd name="T103" fmla="*/ 73 h 157"/>
              <a:gd name="T104" fmla="*/ 67 w 157"/>
              <a:gd name="T105" fmla="*/ 70 h 157"/>
              <a:gd name="T106" fmla="*/ 76 w 157"/>
              <a:gd name="T107" fmla="*/ 57 h 157"/>
              <a:gd name="T108" fmla="*/ 69 w 157"/>
              <a:gd name="T109" fmla="*/ 59 h 157"/>
              <a:gd name="T110" fmla="*/ 59 w 157"/>
              <a:gd name="T111" fmla="*/ 31 h 157"/>
              <a:gd name="T112" fmla="*/ 68 w 157"/>
              <a:gd name="T113" fmla="*/ 92 h 157"/>
              <a:gd name="T114" fmla="*/ 76 w 157"/>
              <a:gd name="T115" fmla="*/ 96 h 157"/>
              <a:gd name="T116" fmla="*/ 59 w 157"/>
              <a:gd name="T117" fmla="*/ 101 h 157"/>
              <a:gd name="T118" fmla="*/ 58 w 157"/>
              <a:gd name="T119" fmla="*/ 87 h 157"/>
              <a:gd name="T120" fmla="*/ 58 w 157"/>
              <a:gd name="T121" fmla="*/ 87 h 157"/>
              <a:gd name="T122" fmla="*/ 55 w 157"/>
              <a:gd name="T123"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 h="157">
                <a:moveTo>
                  <a:pt x="35" y="80"/>
                </a:moveTo>
                <a:cubicBezTo>
                  <a:pt x="39" y="80"/>
                  <a:pt x="39" y="80"/>
                  <a:pt x="39" y="80"/>
                </a:cubicBezTo>
                <a:cubicBezTo>
                  <a:pt x="34" y="90"/>
                  <a:pt x="34" y="90"/>
                  <a:pt x="34" y="90"/>
                </a:cubicBezTo>
                <a:cubicBezTo>
                  <a:pt x="25" y="98"/>
                  <a:pt x="25" y="98"/>
                  <a:pt x="25" y="98"/>
                </a:cubicBezTo>
                <a:cubicBezTo>
                  <a:pt x="25" y="99"/>
                  <a:pt x="25" y="100"/>
                  <a:pt x="25" y="100"/>
                </a:cubicBezTo>
                <a:cubicBezTo>
                  <a:pt x="25" y="101"/>
                  <a:pt x="26" y="102"/>
                  <a:pt x="26" y="102"/>
                </a:cubicBezTo>
                <a:cubicBezTo>
                  <a:pt x="36" y="102"/>
                  <a:pt x="36" y="102"/>
                  <a:pt x="36" y="102"/>
                </a:cubicBezTo>
                <a:cubicBezTo>
                  <a:pt x="50" y="105"/>
                  <a:pt x="50" y="105"/>
                  <a:pt x="50" y="105"/>
                </a:cubicBezTo>
                <a:cubicBezTo>
                  <a:pt x="47" y="108"/>
                  <a:pt x="47" y="108"/>
                  <a:pt x="47" y="108"/>
                </a:cubicBezTo>
                <a:cubicBezTo>
                  <a:pt x="23" y="108"/>
                  <a:pt x="23" y="108"/>
                  <a:pt x="23" y="108"/>
                </a:cubicBezTo>
                <a:cubicBezTo>
                  <a:pt x="42" y="113"/>
                  <a:pt x="42" y="113"/>
                  <a:pt x="42" y="113"/>
                </a:cubicBezTo>
                <a:cubicBezTo>
                  <a:pt x="23" y="134"/>
                  <a:pt x="23" y="134"/>
                  <a:pt x="23" y="134"/>
                </a:cubicBezTo>
                <a:cubicBezTo>
                  <a:pt x="44" y="115"/>
                  <a:pt x="44" y="115"/>
                  <a:pt x="44" y="115"/>
                </a:cubicBezTo>
                <a:cubicBezTo>
                  <a:pt x="49" y="134"/>
                  <a:pt x="49" y="134"/>
                  <a:pt x="49" y="134"/>
                </a:cubicBezTo>
                <a:cubicBezTo>
                  <a:pt x="49" y="110"/>
                  <a:pt x="49" y="110"/>
                  <a:pt x="49" y="110"/>
                </a:cubicBezTo>
                <a:cubicBezTo>
                  <a:pt x="52" y="108"/>
                  <a:pt x="52" y="108"/>
                  <a:pt x="52" y="108"/>
                </a:cubicBezTo>
                <a:cubicBezTo>
                  <a:pt x="55" y="119"/>
                  <a:pt x="55" y="119"/>
                  <a:pt x="55" y="119"/>
                </a:cubicBezTo>
                <a:cubicBezTo>
                  <a:pt x="55" y="130"/>
                  <a:pt x="55" y="130"/>
                  <a:pt x="55" y="130"/>
                </a:cubicBezTo>
                <a:cubicBezTo>
                  <a:pt x="55" y="131"/>
                  <a:pt x="55" y="131"/>
                  <a:pt x="56" y="132"/>
                </a:cubicBezTo>
                <a:cubicBezTo>
                  <a:pt x="56" y="132"/>
                  <a:pt x="57" y="132"/>
                  <a:pt x="57" y="132"/>
                </a:cubicBezTo>
                <a:cubicBezTo>
                  <a:pt x="57" y="132"/>
                  <a:pt x="58" y="132"/>
                  <a:pt x="58" y="131"/>
                </a:cubicBezTo>
                <a:cubicBezTo>
                  <a:pt x="65" y="124"/>
                  <a:pt x="65" y="124"/>
                  <a:pt x="65" y="124"/>
                </a:cubicBezTo>
                <a:cubicBezTo>
                  <a:pt x="77" y="118"/>
                  <a:pt x="77" y="118"/>
                  <a:pt x="77" y="118"/>
                </a:cubicBezTo>
                <a:cubicBezTo>
                  <a:pt x="77" y="121"/>
                  <a:pt x="77" y="121"/>
                  <a:pt x="77" y="121"/>
                </a:cubicBezTo>
                <a:cubicBezTo>
                  <a:pt x="60" y="138"/>
                  <a:pt x="60" y="138"/>
                  <a:pt x="60" y="138"/>
                </a:cubicBezTo>
                <a:cubicBezTo>
                  <a:pt x="77" y="128"/>
                  <a:pt x="77" y="128"/>
                  <a:pt x="77" y="128"/>
                </a:cubicBezTo>
                <a:cubicBezTo>
                  <a:pt x="78" y="157"/>
                  <a:pt x="78" y="157"/>
                  <a:pt x="78" y="157"/>
                </a:cubicBezTo>
                <a:cubicBezTo>
                  <a:pt x="80" y="129"/>
                  <a:pt x="80" y="129"/>
                  <a:pt x="80" y="129"/>
                </a:cubicBezTo>
                <a:cubicBezTo>
                  <a:pt x="97" y="138"/>
                  <a:pt x="97" y="138"/>
                  <a:pt x="97" y="138"/>
                </a:cubicBezTo>
                <a:cubicBezTo>
                  <a:pt x="80" y="122"/>
                  <a:pt x="80" y="122"/>
                  <a:pt x="80" y="122"/>
                </a:cubicBezTo>
                <a:cubicBezTo>
                  <a:pt x="80" y="118"/>
                  <a:pt x="80" y="118"/>
                  <a:pt x="80" y="118"/>
                </a:cubicBezTo>
                <a:cubicBezTo>
                  <a:pt x="91" y="124"/>
                  <a:pt x="91" y="124"/>
                  <a:pt x="91" y="124"/>
                </a:cubicBezTo>
                <a:cubicBezTo>
                  <a:pt x="98" y="131"/>
                  <a:pt x="98" y="131"/>
                  <a:pt x="98" y="131"/>
                </a:cubicBezTo>
                <a:cubicBezTo>
                  <a:pt x="98" y="132"/>
                  <a:pt x="99" y="132"/>
                  <a:pt x="99" y="132"/>
                </a:cubicBezTo>
                <a:cubicBezTo>
                  <a:pt x="100" y="132"/>
                  <a:pt x="100" y="132"/>
                  <a:pt x="100" y="132"/>
                </a:cubicBezTo>
                <a:cubicBezTo>
                  <a:pt x="101" y="132"/>
                  <a:pt x="101" y="131"/>
                  <a:pt x="101" y="130"/>
                </a:cubicBezTo>
                <a:cubicBezTo>
                  <a:pt x="101" y="119"/>
                  <a:pt x="101" y="119"/>
                  <a:pt x="101" y="119"/>
                </a:cubicBezTo>
                <a:cubicBezTo>
                  <a:pt x="105" y="107"/>
                  <a:pt x="105" y="107"/>
                  <a:pt x="105" y="107"/>
                </a:cubicBezTo>
                <a:cubicBezTo>
                  <a:pt x="108" y="110"/>
                  <a:pt x="108" y="110"/>
                  <a:pt x="108" y="110"/>
                </a:cubicBezTo>
                <a:cubicBezTo>
                  <a:pt x="107" y="134"/>
                  <a:pt x="107" y="134"/>
                  <a:pt x="107" y="134"/>
                </a:cubicBezTo>
                <a:cubicBezTo>
                  <a:pt x="113" y="114"/>
                  <a:pt x="113" y="114"/>
                  <a:pt x="113" y="114"/>
                </a:cubicBezTo>
                <a:cubicBezTo>
                  <a:pt x="134" y="134"/>
                  <a:pt x="134" y="134"/>
                  <a:pt x="134" y="134"/>
                </a:cubicBezTo>
                <a:cubicBezTo>
                  <a:pt x="114" y="113"/>
                  <a:pt x="114" y="113"/>
                  <a:pt x="114" y="113"/>
                </a:cubicBezTo>
                <a:cubicBezTo>
                  <a:pt x="133" y="108"/>
                  <a:pt x="133" y="108"/>
                  <a:pt x="133" y="108"/>
                </a:cubicBezTo>
                <a:cubicBezTo>
                  <a:pt x="110" y="108"/>
                  <a:pt x="110" y="108"/>
                  <a:pt x="110" y="108"/>
                </a:cubicBezTo>
                <a:cubicBezTo>
                  <a:pt x="107" y="105"/>
                  <a:pt x="107" y="105"/>
                  <a:pt x="107" y="105"/>
                </a:cubicBezTo>
                <a:cubicBezTo>
                  <a:pt x="119" y="102"/>
                  <a:pt x="119" y="102"/>
                  <a:pt x="119" y="102"/>
                </a:cubicBezTo>
                <a:cubicBezTo>
                  <a:pt x="130" y="102"/>
                  <a:pt x="130" y="102"/>
                  <a:pt x="130" y="102"/>
                </a:cubicBezTo>
                <a:cubicBezTo>
                  <a:pt x="131" y="102"/>
                  <a:pt x="131" y="101"/>
                  <a:pt x="131" y="100"/>
                </a:cubicBezTo>
                <a:cubicBezTo>
                  <a:pt x="132" y="100"/>
                  <a:pt x="132" y="99"/>
                  <a:pt x="131" y="98"/>
                </a:cubicBezTo>
                <a:cubicBezTo>
                  <a:pt x="123" y="90"/>
                  <a:pt x="123" y="90"/>
                  <a:pt x="123" y="90"/>
                </a:cubicBezTo>
                <a:cubicBezTo>
                  <a:pt x="117" y="80"/>
                  <a:pt x="117" y="80"/>
                  <a:pt x="117" y="80"/>
                </a:cubicBezTo>
                <a:cubicBezTo>
                  <a:pt x="121" y="80"/>
                  <a:pt x="121" y="80"/>
                  <a:pt x="121" y="80"/>
                </a:cubicBezTo>
                <a:cubicBezTo>
                  <a:pt x="138" y="97"/>
                  <a:pt x="138" y="97"/>
                  <a:pt x="138" y="97"/>
                </a:cubicBezTo>
                <a:cubicBezTo>
                  <a:pt x="128" y="79"/>
                  <a:pt x="128" y="79"/>
                  <a:pt x="128" y="79"/>
                </a:cubicBezTo>
                <a:cubicBezTo>
                  <a:pt x="157" y="78"/>
                  <a:pt x="157" y="78"/>
                  <a:pt x="157" y="78"/>
                </a:cubicBezTo>
                <a:cubicBezTo>
                  <a:pt x="128" y="77"/>
                  <a:pt x="128" y="77"/>
                  <a:pt x="128" y="77"/>
                </a:cubicBezTo>
                <a:cubicBezTo>
                  <a:pt x="138" y="60"/>
                  <a:pt x="138" y="60"/>
                  <a:pt x="138" y="60"/>
                </a:cubicBezTo>
                <a:cubicBezTo>
                  <a:pt x="121" y="77"/>
                  <a:pt x="121" y="77"/>
                  <a:pt x="121" y="77"/>
                </a:cubicBezTo>
                <a:cubicBezTo>
                  <a:pt x="117" y="77"/>
                  <a:pt x="117" y="77"/>
                  <a:pt x="117" y="77"/>
                </a:cubicBezTo>
                <a:cubicBezTo>
                  <a:pt x="123" y="66"/>
                  <a:pt x="123" y="66"/>
                  <a:pt x="123" y="66"/>
                </a:cubicBezTo>
                <a:cubicBezTo>
                  <a:pt x="131" y="58"/>
                  <a:pt x="131" y="58"/>
                  <a:pt x="131" y="58"/>
                </a:cubicBezTo>
                <a:cubicBezTo>
                  <a:pt x="132" y="58"/>
                  <a:pt x="132" y="57"/>
                  <a:pt x="131" y="56"/>
                </a:cubicBezTo>
                <a:cubicBezTo>
                  <a:pt x="131" y="55"/>
                  <a:pt x="131" y="55"/>
                  <a:pt x="130" y="55"/>
                </a:cubicBezTo>
                <a:cubicBezTo>
                  <a:pt x="118" y="55"/>
                  <a:pt x="118" y="55"/>
                  <a:pt x="118" y="55"/>
                </a:cubicBezTo>
                <a:cubicBezTo>
                  <a:pt x="107" y="52"/>
                  <a:pt x="107" y="52"/>
                  <a:pt x="107" y="52"/>
                </a:cubicBezTo>
                <a:cubicBezTo>
                  <a:pt x="109" y="49"/>
                  <a:pt x="109" y="49"/>
                  <a:pt x="109" y="49"/>
                </a:cubicBezTo>
                <a:cubicBezTo>
                  <a:pt x="133" y="49"/>
                  <a:pt x="133" y="49"/>
                  <a:pt x="133" y="49"/>
                </a:cubicBezTo>
                <a:cubicBezTo>
                  <a:pt x="114" y="44"/>
                  <a:pt x="114" y="44"/>
                  <a:pt x="114" y="44"/>
                </a:cubicBezTo>
                <a:cubicBezTo>
                  <a:pt x="133" y="23"/>
                  <a:pt x="133" y="23"/>
                  <a:pt x="133" y="23"/>
                </a:cubicBezTo>
                <a:cubicBezTo>
                  <a:pt x="112" y="42"/>
                  <a:pt x="112" y="42"/>
                  <a:pt x="112" y="42"/>
                </a:cubicBezTo>
                <a:cubicBezTo>
                  <a:pt x="107" y="23"/>
                  <a:pt x="107" y="23"/>
                  <a:pt x="107" y="23"/>
                </a:cubicBezTo>
                <a:cubicBezTo>
                  <a:pt x="107" y="47"/>
                  <a:pt x="107" y="47"/>
                  <a:pt x="107" y="47"/>
                </a:cubicBezTo>
                <a:cubicBezTo>
                  <a:pt x="105" y="49"/>
                  <a:pt x="105" y="49"/>
                  <a:pt x="105" y="49"/>
                </a:cubicBezTo>
                <a:cubicBezTo>
                  <a:pt x="102" y="38"/>
                  <a:pt x="102" y="38"/>
                  <a:pt x="102" y="38"/>
                </a:cubicBezTo>
                <a:cubicBezTo>
                  <a:pt x="102" y="26"/>
                  <a:pt x="102" y="26"/>
                  <a:pt x="102" y="26"/>
                </a:cubicBezTo>
                <a:cubicBezTo>
                  <a:pt x="102" y="26"/>
                  <a:pt x="101" y="25"/>
                  <a:pt x="100" y="25"/>
                </a:cubicBezTo>
                <a:cubicBezTo>
                  <a:pt x="100" y="24"/>
                  <a:pt x="99" y="24"/>
                  <a:pt x="98" y="25"/>
                </a:cubicBezTo>
                <a:cubicBezTo>
                  <a:pt x="90" y="33"/>
                  <a:pt x="90" y="33"/>
                  <a:pt x="90" y="33"/>
                </a:cubicBezTo>
                <a:cubicBezTo>
                  <a:pt x="79" y="39"/>
                  <a:pt x="79" y="39"/>
                  <a:pt x="79" y="39"/>
                </a:cubicBezTo>
                <a:cubicBezTo>
                  <a:pt x="79" y="36"/>
                  <a:pt x="79" y="36"/>
                  <a:pt x="79" y="36"/>
                </a:cubicBezTo>
                <a:cubicBezTo>
                  <a:pt x="96" y="19"/>
                  <a:pt x="96" y="19"/>
                  <a:pt x="96" y="19"/>
                </a:cubicBezTo>
                <a:cubicBezTo>
                  <a:pt x="79" y="29"/>
                  <a:pt x="79" y="29"/>
                  <a:pt x="79" y="29"/>
                </a:cubicBezTo>
                <a:cubicBezTo>
                  <a:pt x="78" y="0"/>
                  <a:pt x="78" y="0"/>
                  <a:pt x="78" y="0"/>
                </a:cubicBezTo>
                <a:cubicBezTo>
                  <a:pt x="77" y="28"/>
                  <a:pt x="77" y="28"/>
                  <a:pt x="77" y="28"/>
                </a:cubicBezTo>
                <a:cubicBezTo>
                  <a:pt x="60" y="19"/>
                  <a:pt x="60" y="19"/>
                  <a:pt x="60" y="19"/>
                </a:cubicBezTo>
                <a:cubicBezTo>
                  <a:pt x="77" y="35"/>
                  <a:pt x="77" y="35"/>
                  <a:pt x="77" y="35"/>
                </a:cubicBezTo>
                <a:cubicBezTo>
                  <a:pt x="76" y="39"/>
                  <a:pt x="76" y="39"/>
                  <a:pt x="76" y="39"/>
                </a:cubicBezTo>
                <a:cubicBezTo>
                  <a:pt x="67" y="34"/>
                  <a:pt x="67" y="34"/>
                  <a:pt x="67" y="34"/>
                </a:cubicBezTo>
                <a:cubicBezTo>
                  <a:pt x="58" y="25"/>
                  <a:pt x="58" y="25"/>
                  <a:pt x="58" y="25"/>
                </a:cubicBezTo>
                <a:cubicBezTo>
                  <a:pt x="58" y="24"/>
                  <a:pt x="57" y="24"/>
                  <a:pt x="56" y="25"/>
                </a:cubicBezTo>
                <a:cubicBezTo>
                  <a:pt x="55" y="25"/>
                  <a:pt x="55" y="25"/>
                  <a:pt x="55" y="26"/>
                </a:cubicBezTo>
                <a:cubicBezTo>
                  <a:pt x="55" y="38"/>
                  <a:pt x="55" y="38"/>
                  <a:pt x="55" y="38"/>
                </a:cubicBezTo>
                <a:cubicBezTo>
                  <a:pt x="51" y="50"/>
                  <a:pt x="51" y="50"/>
                  <a:pt x="51" y="50"/>
                </a:cubicBezTo>
                <a:cubicBezTo>
                  <a:pt x="49" y="47"/>
                  <a:pt x="49" y="47"/>
                  <a:pt x="49" y="47"/>
                </a:cubicBezTo>
                <a:cubicBezTo>
                  <a:pt x="49" y="23"/>
                  <a:pt x="49" y="23"/>
                  <a:pt x="49" y="23"/>
                </a:cubicBezTo>
                <a:cubicBezTo>
                  <a:pt x="44" y="43"/>
                  <a:pt x="44" y="43"/>
                  <a:pt x="44" y="43"/>
                </a:cubicBezTo>
                <a:cubicBezTo>
                  <a:pt x="23" y="23"/>
                  <a:pt x="23" y="23"/>
                  <a:pt x="23" y="23"/>
                </a:cubicBezTo>
                <a:cubicBezTo>
                  <a:pt x="42" y="44"/>
                  <a:pt x="42" y="44"/>
                  <a:pt x="42" y="44"/>
                </a:cubicBezTo>
                <a:cubicBezTo>
                  <a:pt x="23" y="49"/>
                  <a:pt x="23" y="49"/>
                  <a:pt x="23" y="49"/>
                </a:cubicBezTo>
                <a:cubicBezTo>
                  <a:pt x="47" y="49"/>
                  <a:pt x="47" y="49"/>
                  <a:pt x="47" y="49"/>
                </a:cubicBezTo>
                <a:cubicBezTo>
                  <a:pt x="49" y="52"/>
                  <a:pt x="49" y="52"/>
                  <a:pt x="49" y="52"/>
                </a:cubicBezTo>
                <a:cubicBezTo>
                  <a:pt x="39" y="55"/>
                  <a:pt x="39" y="55"/>
                  <a:pt x="39" y="55"/>
                </a:cubicBezTo>
                <a:cubicBezTo>
                  <a:pt x="27" y="55"/>
                  <a:pt x="27" y="55"/>
                  <a:pt x="27" y="55"/>
                </a:cubicBezTo>
                <a:cubicBezTo>
                  <a:pt x="26" y="55"/>
                  <a:pt x="25" y="55"/>
                  <a:pt x="25" y="56"/>
                </a:cubicBezTo>
                <a:cubicBezTo>
                  <a:pt x="24" y="57"/>
                  <a:pt x="25" y="57"/>
                  <a:pt x="25" y="58"/>
                </a:cubicBezTo>
                <a:cubicBezTo>
                  <a:pt x="32" y="65"/>
                  <a:pt x="32" y="65"/>
                  <a:pt x="32" y="65"/>
                </a:cubicBezTo>
                <a:cubicBezTo>
                  <a:pt x="39" y="77"/>
                  <a:pt x="39" y="77"/>
                  <a:pt x="39" y="77"/>
                </a:cubicBezTo>
                <a:cubicBezTo>
                  <a:pt x="35" y="77"/>
                  <a:pt x="35" y="77"/>
                  <a:pt x="35" y="77"/>
                </a:cubicBezTo>
                <a:cubicBezTo>
                  <a:pt x="19" y="60"/>
                  <a:pt x="19" y="60"/>
                  <a:pt x="19" y="60"/>
                </a:cubicBezTo>
                <a:cubicBezTo>
                  <a:pt x="28" y="78"/>
                  <a:pt x="28" y="78"/>
                  <a:pt x="28" y="78"/>
                </a:cubicBezTo>
                <a:cubicBezTo>
                  <a:pt x="0" y="79"/>
                  <a:pt x="0" y="79"/>
                  <a:pt x="0" y="79"/>
                </a:cubicBezTo>
                <a:cubicBezTo>
                  <a:pt x="28" y="80"/>
                  <a:pt x="28" y="80"/>
                  <a:pt x="28" y="80"/>
                </a:cubicBezTo>
                <a:cubicBezTo>
                  <a:pt x="19" y="97"/>
                  <a:pt x="19" y="97"/>
                  <a:pt x="19" y="97"/>
                </a:cubicBezTo>
                <a:lnTo>
                  <a:pt x="35" y="80"/>
                </a:lnTo>
                <a:close/>
                <a:moveTo>
                  <a:pt x="108" y="76"/>
                </a:moveTo>
                <a:cubicBezTo>
                  <a:pt x="99" y="76"/>
                  <a:pt x="99" y="76"/>
                  <a:pt x="99" y="76"/>
                </a:cubicBezTo>
                <a:cubicBezTo>
                  <a:pt x="95" y="76"/>
                  <a:pt x="95" y="76"/>
                  <a:pt x="95" y="76"/>
                </a:cubicBezTo>
                <a:cubicBezTo>
                  <a:pt x="98" y="70"/>
                  <a:pt x="98" y="70"/>
                  <a:pt x="98" y="70"/>
                </a:cubicBezTo>
                <a:cubicBezTo>
                  <a:pt x="98" y="70"/>
                  <a:pt x="98" y="70"/>
                  <a:pt x="98" y="70"/>
                </a:cubicBezTo>
                <a:cubicBezTo>
                  <a:pt x="99" y="70"/>
                  <a:pt x="99" y="70"/>
                  <a:pt x="99" y="70"/>
                </a:cubicBezTo>
                <a:cubicBezTo>
                  <a:pt x="99" y="70"/>
                  <a:pt x="99" y="70"/>
                  <a:pt x="99" y="70"/>
                </a:cubicBezTo>
                <a:cubicBezTo>
                  <a:pt x="98" y="70"/>
                  <a:pt x="98" y="70"/>
                  <a:pt x="98" y="70"/>
                </a:cubicBezTo>
                <a:cubicBezTo>
                  <a:pt x="92" y="68"/>
                  <a:pt x="92" y="68"/>
                  <a:pt x="92" y="68"/>
                </a:cubicBezTo>
                <a:cubicBezTo>
                  <a:pt x="95" y="65"/>
                  <a:pt x="95" y="65"/>
                  <a:pt x="95" y="65"/>
                </a:cubicBezTo>
                <a:cubicBezTo>
                  <a:pt x="100" y="59"/>
                  <a:pt x="100" y="59"/>
                  <a:pt x="100" y="59"/>
                </a:cubicBezTo>
                <a:cubicBezTo>
                  <a:pt x="125" y="59"/>
                  <a:pt x="125" y="59"/>
                  <a:pt x="125" y="59"/>
                </a:cubicBezTo>
                <a:lnTo>
                  <a:pt x="108" y="76"/>
                </a:lnTo>
                <a:close/>
                <a:moveTo>
                  <a:pt x="86" y="90"/>
                </a:moveTo>
                <a:cubicBezTo>
                  <a:pt x="86" y="98"/>
                  <a:pt x="86" y="98"/>
                  <a:pt x="86" y="98"/>
                </a:cubicBezTo>
                <a:cubicBezTo>
                  <a:pt x="81" y="92"/>
                  <a:pt x="81" y="92"/>
                  <a:pt x="81" y="92"/>
                </a:cubicBezTo>
                <a:cubicBezTo>
                  <a:pt x="81" y="84"/>
                  <a:pt x="81" y="84"/>
                  <a:pt x="81" y="84"/>
                </a:cubicBezTo>
                <a:lnTo>
                  <a:pt x="86" y="90"/>
                </a:lnTo>
                <a:close/>
                <a:moveTo>
                  <a:pt x="84" y="81"/>
                </a:moveTo>
                <a:cubicBezTo>
                  <a:pt x="92" y="81"/>
                  <a:pt x="92" y="81"/>
                  <a:pt x="92" y="81"/>
                </a:cubicBezTo>
                <a:cubicBezTo>
                  <a:pt x="97" y="86"/>
                  <a:pt x="97" y="86"/>
                  <a:pt x="97" y="86"/>
                </a:cubicBezTo>
                <a:cubicBezTo>
                  <a:pt x="90" y="87"/>
                  <a:pt x="90" y="87"/>
                  <a:pt x="90" y="87"/>
                </a:cubicBezTo>
                <a:lnTo>
                  <a:pt x="84" y="81"/>
                </a:lnTo>
                <a:close/>
                <a:moveTo>
                  <a:pt x="90" y="70"/>
                </a:moveTo>
                <a:cubicBezTo>
                  <a:pt x="97" y="70"/>
                  <a:pt x="97" y="70"/>
                  <a:pt x="97" y="70"/>
                </a:cubicBezTo>
                <a:cubicBezTo>
                  <a:pt x="92" y="76"/>
                  <a:pt x="92" y="76"/>
                  <a:pt x="92" y="76"/>
                </a:cubicBezTo>
                <a:cubicBezTo>
                  <a:pt x="84" y="76"/>
                  <a:pt x="84" y="76"/>
                  <a:pt x="84" y="76"/>
                </a:cubicBezTo>
                <a:lnTo>
                  <a:pt x="90" y="70"/>
                </a:lnTo>
                <a:close/>
                <a:moveTo>
                  <a:pt x="81" y="73"/>
                </a:moveTo>
                <a:cubicBezTo>
                  <a:pt x="81" y="65"/>
                  <a:pt x="81" y="65"/>
                  <a:pt x="81" y="65"/>
                </a:cubicBezTo>
                <a:cubicBezTo>
                  <a:pt x="86" y="59"/>
                  <a:pt x="86" y="59"/>
                  <a:pt x="86" y="59"/>
                </a:cubicBezTo>
                <a:cubicBezTo>
                  <a:pt x="86" y="67"/>
                  <a:pt x="86" y="67"/>
                  <a:pt x="86" y="67"/>
                </a:cubicBezTo>
                <a:lnTo>
                  <a:pt x="81" y="73"/>
                </a:lnTo>
                <a:close/>
                <a:moveTo>
                  <a:pt x="95" y="92"/>
                </a:moveTo>
                <a:cubicBezTo>
                  <a:pt x="92" y="89"/>
                  <a:pt x="92" y="89"/>
                  <a:pt x="92" y="89"/>
                </a:cubicBezTo>
                <a:cubicBezTo>
                  <a:pt x="98" y="87"/>
                  <a:pt x="98" y="87"/>
                  <a:pt x="98" y="87"/>
                </a:cubicBezTo>
                <a:cubicBezTo>
                  <a:pt x="99" y="87"/>
                  <a:pt x="99" y="87"/>
                  <a:pt x="99" y="87"/>
                </a:cubicBezTo>
                <a:cubicBezTo>
                  <a:pt x="99" y="87"/>
                  <a:pt x="99" y="87"/>
                  <a:pt x="99" y="87"/>
                </a:cubicBezTo>
                <a:cubicBezTo>
                  <a:pt x="99" y="87"/>
                  <a:pt x="99" y="87"/>
                  <a:pt x="99" y="87"/>
                </a:cubicBezTo>
                <a:cubicBezTo>
                  <a:pt x="98" y="86"/>
                  <a:pt x="98" y="86"/>
                  <a:pt x="98" y="86"/>
                </a:cubicBezTo>
                <a:cubicBezTo>
                  <a:pt x="95" y="81"/>
                  <a:pt x="95" y="81"/>
                  <a:pt x="95" y="81"/>
                </a:cubicBezTo>
                <a:cubicBezTo>
                  <a:pt x="99" y="81"/>
                  <a:pt x="99" y="81"/>
                  <a:pt x="99" y="81"/>
                </a:cubicBezTo>
                <a:cubicBezTo>
                  <a:pt x="108" y="80"/>
                  <a:pt x="108" y="80"/>
                  <a:pt x="108" y="80"/>
                </a:cubicBezTo>
                <a:cubicBezTo>
                  <a:pt x="125" y="98"/>
                  <a:pt x="125" y="98"/>
                  <a:pt x="125" y="98"/>
                </a:cubicBezTo>
                <a:cubicBezTo>
                  <a:pt x="101" y="98"/>
                  <a:pt x="101" y="98"/>
                  <a:pt x="101" y="98"/>
                </a:cubicBezTo>
                <a:lnTo>
                  <a:pt x="95" y="92"/>
                </a:lnTo>
                <a:close/>
                <a:moveTo>
                  <a:pt x="80" y="108"/>
                </a:moveTo>
                <a:cubicBezTo>
                  <a:pt x="81" y="100"/>
                  <a:pt x="81" y="100"/>
                  <a:pt x="81" y="100"/>
                </a:cubicBezTo>
                <a:cubicBezTo>
                  <a:pt x="81" y="96"/>
                  <a:pt x="81" y="96"/>
                  <a:pt x="81" y="96"/>
                </a:cubicBezTo>
                <a:cubicBezTo>
                  <a:pt x="86" y="99"/>
                  <a:pt x="86" y="99"/>
                  <a:pt x="86" y="99"/>
                </a:cubicBezTo>
                <a:cubicBezTo>
                  <a:pt x="87" y="99"/>
                  <a:pt x="87" y="99"/>
                  <a:pt x="87" y="99"/>
                </a:cubicBezTo>
                <a:cubicBezTo>
                  <a:pt x="87" y="99"/>
                  <a:pt x="87" y="99"/>
                  <a:pt x="87" y="99"/>
                </a:cubicBezTo>
                <a:cubicBezTo>
                  <a:pt x="87" y="98"/>
                  <a:pt x="87" y="98"/>
                  <a:pt x="87" y="98"/>
                </a:cubicBezTo>
                <a:cubicBezTo>
                  <a:pt x="87" y="98"/>
                  <a:pt x="87" y="98"/>
                  <a:pt x="87" y="98"/>
                </a:cubicBezTo>
                <a:cubicBezTo>
                  <a:pt x="88" y="92"/>
                  <a:pt x="88" y="92"/>
                  <a:pt x="88" y="92"/>
                </a:cubicBezTo>
                <a:cubicBezTo>
                  <a:pt x="92" y="95"/>
                  <a:pt x="92" y="95"/>
                  <a:pt x="92" y="95"/>
                </a:cubicBezTo>
                <a:cubicBezTo>
                  <a:pt x="98" y="101"/>
                  <a:pt x="98" y="101"/>
                  <a:pt x="98" y="101"/>
                </a:cubicBezTo>
                <a:cubicBezTo>
                  <a:pt x="98" y="126"/>
                  <a:pt x="98" y="126"/>
                  <a:pt x="98" y="126"/>
                </a:cubicBezTo>
                <a:lnTo>
                  <a:pt x="80" y="108"/>
                </a:lnTo>
                <a:close/>
                <a:moveTo>
                  <a:pt x="80" y="49"/>
                </a:moveTo>
                <a:cubicBezTo>
                  <a:pt x="98" y="31"/>
                  <a:pt x="98" y="31"/>
                  <a:pt x="98" y="31"/>
                </a:cubicBezTo>
                <a:cubicBezTo>
                  <a:pt x="98" y="56"/>
                  <a:pt x="98" y="56"/>
                  <a:pt x="98" y="56"/>
                </a:cubicBezTo>
                <a:cubicBezTo>
                  <a:pt x="91" y="62"/>
                  <a:pt x="91" y="62"/>
                  <a:pt x="91" y="62"/>
                </a:cubicBezTo>
                <a:cubicBezTo>
                  <a:pt x="88" y="65"/>
                  <a:pt x="88" y="65"/>
                  <a:pt x="88" y="65"/>
                </a:cubicBezTo>
                <a:cubicBezTo>
                  <a:pt x="87" y="58"/>
                  <a:pt x="87" y="58"/>
                  <a:pt x="87" y="58"/>
                </a:cubicBezTo>
                <a:cubicBezTo>
                  <a:pt x="87" y="58"/>
                  <a:pt x="87" y="58"/>
                  <a:pt x="87" y="58"/>
                </a:cubicBezTo>
                <a:cubicBezTo>
                  <a:pt x="81" y="61"/>
                  <a:pt x="81" y="61"/>
                  <a:pt x="81" y="61"/>
                </a:cubicBezTo>
                <a:cubicBezTo>
                  <a:pt x="80" y="57"/>
                  <a:pt x="80" y="57"/>
                  <a:pt x="80" y="57"/>
                </a:cubicBezTo>
                <a:lnTo>
                  <a:pt x="80" y="49"/>
                </a:lnTo>
                <a:close/>
                <a:moveTo>
                  <a:pt x="61" y="65"/>
                </a:moveTo>
                <a:cubicBezTo>
                  <a:pt x="64" y="68"/>
                  <a:pt x="64" y="68"/>
                  <a:pt x="64" y="68"/>
                </a:cubicBezTo>
                <a:cubicBezTo>
                  <a:pt x="58" y="70"/>
                  <a:pt x="58" y="70"/>
                  <a:pt x="58" y="70"/>
                </a:cubicBezTo>
                <a:cubicBezTo>
                  <a:pt x="58" y="71"/>
                  <a:pt x="58" y="71"/>
                  <a:pt x="58" y="71"/>
                </a:cubicBezTo>
                <a:cubicBezTo>
                  <a:pt x="61" y="76"/>
                  <a:pt x="61" y="76"/>
                  <a:pt x="61" y="76"/>
                </a:cubicBezTo>
                <a:cubicBezTo>
                  <a:pt x="57" y="76"/>
                  <a:pt x="57" y="76"/>
                  <a:pt x="57" y="76"/>
                </a:cubicBezTo>
                <a:cubicBezTo>
                  <a:pt x="49" y="77"/>
                  <a:pt x="49" y="77"/>
                  <a:pt x="49" y="77"/>
                </a:cubicBezTo>
                <a:cubicBezTo>
                  <a:pt x="31" y="59"/>
                  <a:pt x="31" y="59"/>
                  <a:pt x="31" y="59"/>
                </a:cubicBezTo>
                <a:cubicBezTo>
                  <a:pt x="56" y="59"/>
                  <a:pt x="56" y="59"/>
                  <a:pt x="56" y="59"/>
                </a:cubicBezTo>
                <a:lnTo>
                  <a:pt x="61" y="65"/>
                </a:lnTo>
                <a:close/>
                <a:moveTo>
                  <a:pt x="67" y="87"/>
                </a:moveTo>
                <a:cubicBezTo>
                  <a:pt x="59" y="87"/>
                  <a:pt x="59" y="87"/>
                  <a:pt x="59" y="87"/>
                </a:cubicBezTo>
                <a:cubicBezTo>
                  <a:pt x="64" y="81"/>
                  <a:pt x="64" y="81"/>
                  <a:pt x="64" y="81"/>
                </a:cubicBezTo>
                <a:cubicBezTo>
                  <a:pt x="72" y="81"/>
                  <a:pt x="72" y="81"/>
                  <a:pt x="72" y="81"/>
                </a:cubicBezTo>
                <a:lnTo>
                  <a:pt x="67" y="87"/>
                </a:lnTo>
                <a:close/>
                <a:moveTo>
                  <a:pt x="76" y="84"/>
                </a:moveTo>
                <a:cubicBezTo>
                  <a:pt x="76" y="92"/>
                  <a:pt x="76" y="92"/>
                  <a:pt x="76" y="92"/>
                </a:cubicBezTo>
                <a:cubicBezTo>
                  <a:pt x="70" y="98"/>
                  <a:pt x="70" y="98"/>
                  <a:pt x="70" y="98"/>
                </a:cubicBezTo>
                <a:cubicBezTo>
                  <a:pt x="70" y="90"/>
                  <a:pt x="70" y="90"/>
                  <a:pt x="70" y="90"/>
                </a:cubicBezTo>
                <a:lnTo>
                  <a:pt x="76" y="84"/>
                </a:lnTo>
                <a:close/>
                <a:moveTo>
                  <a:pt x="70" y="67"/>
                </a:moveTo>
                <a:cubicBezTo>
                  <a:pt x="70" y="59"/>
                  <a:pt x="70" y="59"/>
                  <a:pt x="70" y="59"/>
                </a:cubicBezTo>
                <a:cubicBezTo>
                  <a:pt x="76" y="65"/>
                  <a:pt x="76" y="65"/>
                  <a:pt x="76" y="65"/>
                </a:cubicBezTo>
                <a:cubicBezTo>
                  <a:pt x="76" y="73"/>
                  <a:pt x="76" y="73"/>
                  <a:pt x="76" y="73"/>
                </a:cubicBezTo>
                <a:lnTo>
                  <a:pt x="70" y="67"/>
                </a:lnTo>
                <a:close/>
                <a:moveTo>
                  <a:pt x="64" y="76"/>
                </a:moveTo>
                <a:cubicBezTo>
                  <a:pt x="59" y="70"/>
                  <a:pt x="59" y="70"/>
                  <a:pt x="59" y="70"/>
                </a:cubicBezTo>
                <a:cubicBezTo>
                  <a:pt x="67" y="70"/>
                  <a:pt x="67" y="70"/>
                  <a:pt x="67" y="70"/>
                </a:cubicBezTo>
                <a:cubicBezTo>
                  <a:pt x="72" y="76"/>
                  <a:pt x="72" y="76"/>
                  <a:pt x="72" y="76"/>
                </a:cubicBezTo>
                <a:lnTo>
                  <a:pt x="64" y="76"/>
                </a:lnTo>
                <a:close/>
                <a:moveTo>
                  <a:pt x="76" y="49"/>
                </a:moveTo>
                <a:cubicBezTo>
                  <a:pt x="76" y="57"/>
                  <a:pt x="76" y="57"/>
                  <a:pt x="76" y="57"/>
                </a:cubicBezTo>
                <a:cubicBezTo>
                  <a:pt x="76" y="61"/>
                  <a:pt x="76" y="61"/>
                  <a:pt x="76" y="61"/>
                </a:cubicBezTo>
                <a:cubicBezTo>
                  <a:pt x="70" y="58"/>
                  <a:pt x="70" y="58"/>
                  <a:pt x="70" y="58"/>
                </a:cubicBezTo>
                <a:cubicBezTo>
                  <a:pt x="70" y="58"/>
                  <a:pt x="70" y="58"/>
                  <a:pt x="70" y="58"/>
                </a:cubicBezTo>
                <a:cubicBezTo>
                  <a:pt x="69" y="59"/>
                  <a:pt x="69" y="59"/>
                  <a:pt x="69" y="59"/>
                </a:cubicBezTo>
                <a:cubicBezTo>
                  <a:pt x="68" y="65"/>
                  <a:pt x="68" y="65"/>
                  <a:pt x="68" y="65"/>
                </a:cubicBezTo>
                <a:cubicBezTo>
                  <a:pt x="65" y="62"/>
                  <a:pt x="65" y="62"/>
                  <a:pt x="65" y="62"/>
                </a:cubicBezTo>
                <a:cubicBezTo>
                  <a:pt x="58" y="56"/>
                  <a:pt x="58" y="56"/>
                  <a:pt x="58" y="56"/>
                </a:cubicBezTo>
                <a:cubicBezTo>
                  <a:pt x="59" y="31"/>
                  <a:pt x="59" y="31"/>
                  <a:pt x="59" y="31"/>
                </a:cubicBezTo>
                <a:lnTo>
                  <a:pt x="76" y="49"/>
                </a:lnTo>
                <a:close/>
                <a:moveTo>
                  <a:pt x="59" y="101"/>
                </a:moveTo>
                <a:cubicBezTo>
                  <a:pt x="65" y="95"/>
                  <a:pt x="65" y="95"/>
                  <a:pt x="65" y="95"/>
                </a:cubicBezTo>
                <a:cubicBezTo>
                  <a:pt x="68" y="92"/>
                  <a:pt x="68" y="92"/>
                  <a:pt x="68" y="92"/>
                </a:cubicBezTo>
                <a:cubicBezTo>
                  <a:pt x="70" y="98"/>
                  <a:pt x="70" y="98"/>
                  <a:pt x="70" y="98"/>
                </a:cubicBezTo>
                <a:cubicBezTo>
                  <a:pt x="70" y="99"/>
                  <a:pt x="70" y="99"/>
                  <a:pt x="70" y="99"/>
                </a:cubicBezTo>
                <a:cubicBezTo>
                  <a:pt x="70" y="99"/>
                  <a:pt x="70" y="99"/>
                  <a:pt x="70" y="99"/>
                </a:cubicBezTo>
                <a:cubicBezTo>
                  <a:pt x="76" y="96"/>
                  <a:pt x="76" y="96"/>
                  <a:pt x="76" y="96"/>
                </a:cubicBezTo>
                <a:cubicBezTo>
                  <a:pt x="76" y="100"/>
                  <a:pt x="76" y="100"/>
                  <a:pt x="76" y="100"/>
                </a:cubicBezTo>
                <a:cubicBezTo>
                  <a:pt x="76" y="108"/>
                  <a:pt x="76" y="108"/>
                  <a:pt x="76" y="108"/>
                </a:cubicBezTo>
                <a:cubicBezTo>
                  <a:pt x="59" y="126"/>
                  <a:pt x="59" y="126"/>
                  <a:pt x="59" y="126"/>
                </a:cubicBezTo>
                <a:lnTo>
                  <a:pt x="59" y="101"/>
                </a:lnTo>
                <a:close/>
                <a:moveTo>
                  <a:pt x="48" y="81"/>
                </a:moveTo>
                <a:cubicBezTo>
                  <a:pt x="57" y="81"/>
                  <a:pt x="57" y="81"/>
                  <a:pt x="57" y="81"/>
                </a:cubicBezTo>
                <a:cubicBezTo>
                  <a:pt x="61" y="81"/>
                  <a:pt x="61" y="81"/>
                  <a:pt x="61" y="81"/>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64" y="89"/>
                  <a:pt x="64" y="89"/>
                  <a:pt x="64" y="89"/>
                </a:cubicBezTo>
                <a:cubicBezTo>
                  <a:pt x="61" y="92"/>
                  <a:pt x="61" y="92"/>
                  <a:pt x="61" y="92"/>
                </a:cubicBezTo>
                <a:cubicBezTo>
                  <a:pt x="55" y="98"/>
                  <a:pt x="55" y="98"/>
                  <a:pt x="55" y="98"/>
                </a:cubicBezTo>
                <a:cubicBezTo>
                  <a:pt x="31" y="98"/>
                  <a:pt x="31" y="98"/>
                  <a:pt x="31" y="98"/>
                </a:cubicBezTo>
                <a:lnTo>
                  <a:pt x="48" y="81"/>
                </a:lnTo>
                <a:close/>
              </a:path>
            </a:pathLst>
          </a:custGeom>
          <a:solidFill>
            <a:schemeClr val="accent5">
              <a:lumMod val="90000"/>
              <a:lumOff val="1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p:cNvSpPr>
            <a:spLocks noEditPoints="1"/>
          </p:cNvSpPr>
          <p:nvPr/>
        </p:nvSpPr>
        <p:spPr bwMode="auto">
          <a:xfrm>
            <a:off x="3436417" y="5607471"/>
            <a:ext cx="572669" cy="574767"/>
          </a:xfrm>
          <a:custGeom>
            <a:avLst/>
            <a:gdLst>
              <a:gd name="T0" fmla="*/ 42 w 231"/>
              <a:gd name="T1" fmla="*/ 117 h 232"/>
              <a:gd name="T2" fmla="*/ 36 w 231"/>
              <a:gd name="T3" fmla="*/ 169 h 232"/>
              <a:gd name="T4" fmla="*/ 34 w 231"/>
              <a:gd name="T5" fmla="*/ 198 h 232"/>
              <a:gd name="T6" fmla="*/ 62 w 231"/>
              <a:gd name="T7" fmla="*/ 196 h 232"/>
              <a:gd name="T8" fmla="*/ 114 w 231"/>
              <a:gd name="T9" fmla="*/ 193 h 232"/>
              <a:gd name="T10" fmla="*/ 115 w 231"/>
              <a:gd name="T11" fmla="*/ 214 h 232"/>
              <a:gd name="T12" fmla="*/ 117 w 231"/>
              <a:gd name="T13" fmla="*/ 200 h 232"/>
              <a:gd name="T14" fmla="*/ 159 w 231"/>
              <a:gd name="T15" fmla="*/ 197 h 232"/>
              <a:gd name="T16" fmla="*/ 182 w 231"/>
              <a:gd name="T17" fmla="*/ 183 h 232"/>
              <a:gd name="T18" fmla="*/ 196 w 231"/>
              <a:gd name="T19" fmla="*/ 177 h 232"/>
              <a:gd name="T20" fmla="*/ 179 w 231"/>
              <a:gd name="T21" fmla="*/ 118 h 232"/>
              <a:gd name="T22" fmla="*/ 208 w 231"/>
              <a:gd name="T23" fmla="*/ 117 h 232"/>
              <a:gd name="T24" fmla="*/ 208 w 231"/>
              <a:gd name="T25" fmla="*/ 115 h 232"/>
              <a:gd name="T26" fmla="*/ 179 w 231"/>
              <a:gd name="T27" fmla="*/ 113 h 232"/>
              <a:gd name="T28" fmla="*/ 178 w 231"/>
              <a:gd name="T29" fmla="*/ 55 h 232"/>
              <a:gd name="T30" fmla="*/ 182 w 231"/>
              <a:gd name="T31" fmla="*/ 35 h 232"/>
              <a:gd name="T32" fmla="*/ 166 w 231"/>
              <a:gd name="T33" fmla="*/ 62 h 232"/>
              <a:gd name="T34" fmla="*/ 117 w 231"/>
              <a:gd name="T35" fmla="*/ 31 h 232"/>
              <a:gd name="T36" fmla="*/ 115 w 231"/>
              <a:gd name="T37" fmla="*/ 17 h 232"/>
              <a:gd name="T38" fmla="*/ 114 w 231"/>
              <a:gd name="T39" fmla="*/ 38 h 232"/>
              <a:gd name="T40" fmla="*/ 62 w 231"/>
              <a:gd name="T41" fmla="*/ 60 h 232"/>
              <a:gd name="T42" fmla="*/ 47 w 231"/>
              <a:gd name="T43" fmla="*/ 45 h 232"/>
              <a:gd name="T44" fmla="*/ 55 w 231"/>
              <a:gd name="T45" fmla="*/ 57 h 232"/>
              <a:gd name="T46" fmla="*/ 42 w 231"/>
              <a:gd name="T47" fmla="*/ 114 h 232"/>
              <a:gd name="T48" fmla="*/ 12 w 231"/>
              <a:gd name="T49" fmla="*/ 105 h 232"/>
              <a:gd name="T50" fmla="*/ 118 w 231"/>
              <a:gd name="T51" fmla="*/ 161 h 232"/>
              <a:gd name="T52" fmla="*/ 149 w 231"/>
              <a:gd name="T53" fmla="*/ 145 h 232"/>
              <a:gd name="T54" fmla="*/ 55 w 231"/>
              <a:gd name="T55" fmla="*/ 113 h 232"/>
              <a:gd name="T56" fmla="*/ 108 w 231"/>
              <a:gd name="T57" fmla="*/ 139 h 232"/>
              <a:gd name="T58" fmla="*/ 124 w 231"/>
              <a:gd name="T59" fmla="*/ 138 h 232"/>
              <a:gd name="T60" fmla="*/ 139 w 231"/>
              <a:gd name="T61" fmla="*/ 119 h 232"/>
              <a:gd name="T62" fmla="*/ 166 w 231"/>
              <a:gd name="T63" fmla="*/ 97 h 232"/>
              <a:gd name="T64" fmla="*/ 112 w 231"/>
              <a:gd name="T65" fmla="*/ 92 h 232"/>
              <a:gd name="T66" fmla="*/ 65 w 231"/>
              <a:gd name="T67" fmla="*/ 94 h 232"/>
              <a:gd name="T68" fmla="*/ 84 w 231"/>
              <a:gd name="T69" fmla="*/ 112 h 232"/>
              <a:gd name="T70" fmla="*/ 105 w 231"/>
              <a:gd name="T71" fmla="*/ 110 h 232"/>
              <a:gd name="T72" fmla="*/ 112 w 231"/>
              <a:gd name="T73" fmla="*/ 104 h 232"/>
              <a:gd name="T74" fmla="*/ 119 w 231"/>
              <a:gd name="T75" fmla="*/ 84 h 232"/>
              <a:gd name="T76" fmla="*/ 121 w 231"/>
              <a:gd name="T77" fmla="*/ 105 h 232"/>
              <a:gd name="T78" fmla="*/ 127 w 231"/>
              <a:gd name="T79" fmla="*/ 112 h 232"/>
              <a:gd name="T80" fmla="*/ 126 w 231"/>
              <a:gd name="T81" fmla="*/ 121 h 232"/>
              <a:gd name="T82" fmla="*/ 119 w 231"/>
              <a:gd name="T83" fmla="*/ 127 h 232"/>
              <a:gd name="T84" fmla="*/ 110 w 231"/>
              <a:gd name="T85" fmla="*/ 126 h 232"/>
              <a:gd name="T86" fmla="*/ 104 w 231"/>
              <a:gd name="T87" fmla="*/ 119 h 232"/>
              <a:gd name="T88" fmla="*/ 93 w 231"/>
              <a:gd name="T89" fmla="*/ 124 h 232"/>
              <a:gd name="T90" fmla="*/ 92 w 231"/>
              <a:gd name="T91" fmla="*/ 59 h 232"/>
              <a:gd name="T92" fmla="*/ 118 w 231"/>
              <a:gd name="T93" fmla="*/ 54 h 232"/>
              <a:gd name="T94" fmla="*/ 137 w 231"/>
              <a:gd name="T95" fmla="*/ 106 h 232"/>
              <a:gd name="T96" fmla="*/ 126 w 231"/>
              <a:gd name="T97" fmla="*/ 94 h 232"/>
              <a:gd name="T98" fmla="*/ 171 w 231"/>
              <a:gd name="T99" fmla="*/ 95 h 232"/>
              <a:gd name="T100" fmla="*/ 172 w 231"/>
              <a:gd name="T101" fmla="*/ 138 h 232"/>
              <a:gd name="T102" fmla="*/ 126 w 231"/>
              <a:gd name="T103" fmla="*/ 137 h 232"/>
              <a:gd name="T104" fmla="*/ 137 w 231"/>
              <a:gd name="T105" fmla="*/ 126 h 232"/>
              <a:gd name="T106" fmla="*/ 94 w 231"/>
              <a:gd name="T107" fmla="*/ 172 h 232"/>
              <a:gd name="T108" fmla="*/ 89 w 231"/>
              <a:gd name="T109" fmla="*/ 138 h 232"/>
              <a:gd name="T110" fmla="*/ 101 w 231"/>
              <a:gd name="T111" fmla="*/ 135 h 232"/>
              <a:gd name="T112" fmla="*/ 55 w 231"/>
              <a:gd name="T113" fmla="*/ 118 h 232"/>
              <a:gd name="T114" fmla="*/ 160 w 231"/>
              <a:gd name="T115" fmla="*/ 74 h 232"/>
              <a:gd name="T116" fmla="*/ 140 w 231"/>
              <a:gd name="T117" fmla="*/ 171 h 232"/>
              <a:gd name="T118" fmla="*/ 71 w 231"/>
              <a:gd name="T119" fmla="*/ 15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32">
                <a:moveTo>
                  <a:pt x="21" y="116"/>
                </a:moveTo>
                <a:cubicBezTo>
                  <a:pt x="23" y="117"/>
                  <a:pt x="23" y="117"/>
                  <a:pt x="23" y="117"/>
                </a:cubicBezTo>
                <a:cubicBezTo>
                  <a:pt x="16" y="129"/>
                  <a:pt x="16" y="129"/>
                  <a:pt x="16" y="129"/>
                </a:cubicBezTo>
                <a:cubicBezTo>
                  <a:pt x="28" y="117"/>
                  <a:pt x="28" y="117"/>
                  <a:pt x="28" y="117"/>
                </a:cubicBezTo>
                <a:cubicBezTo>
                  <a:pt x="31" y="117"/>
                  <a:pt x="31" y="117"/>
                  <a:pt x="31" y="117"/>
                </a:cubicBezTo>
                <a:cubicBezTo>
                  <a:pt x="22" y="134"/>
                  <a:pt x="22" y="134"/>
                  <a:pt x="22" y="134"/>
                </a:cubicBezTo>
                <a:cubicBezTo>
                  <a:pt x="39" y="117"/>
                  <a:pt x="39" y="117"/>
                  <a:pt x="39" y="117"/>
                </a:cubicBezTo>
                <a:cubicBezTo>
                  <a:pt x="42" y="117"/>
                  <a:pt x="42" y="117"/>
                  <a:pt x="42" y="117"/>
                </a:cubicBezTo>
                <a:cubicBezTo>
                  <a:pt x="28" y="143"/>
                  <a:pt x="28" y="143"/>
                  <a:pt x="28" y="143"/>
                </a:cubicBezTo>
                <a:cubicBezTo>
                  <a:pt x="52" y="118"/>
                  <a:pt x="52" y="118"/>
                  <a:pt x="52" y="118"/>
                </a:cubicBezTo>
                <a:cubicBezTo>
                  <a:pt x="53" y="134"/>
                  <a:pt x="59" y="148"/>
                  <a:pt x="69" y="159"/>
                </a:cubicBezTo>
                <a:cubicBezTo>
                  <a:pt x="69" y="159"/>
                  <a:pt x="69" y="159"/>
                  <a:pt x="69" y="159"/>
                </a:cubicBezTo>
                <a:cubicBezTo>
                  <a:pt x="34" y="159"/>
                  <a:pt x="34" y="159"/>
                  <a:pt x="34" y="159"/>
                </a:cubicBezTo>
                <a:cubicBezTo>
                  <a:pt x="62" y="167"/>
                  <a:pt x="62" y="167"/>
                  <a:pt x="62" y="167"/>
                </a:cubicBezTo>
                <a:cubicBezTo>
                  <a:pt x="60" y="169"/>
                  <a:pt x="60" y="169"/>
                  <a:pt x="60" y="169"/>
                </a:cubicBezTo>
                <a:cubicBezTo>
                  <a:pt x="36" y="169"/>
                  <a:pt x="36" y="169"/>
                  <a:pt x="36" y="169"/>
                </a:cubicBezTo>
                <a:cubicBezTo>
                  <a:pt x="55" y="174"/>
                  <a:pt x="55" y="174"/>
                  <a:pt x="55" y="174"/>
                </a:cubicBezTo>
                <a:cubicBezTo>
                  <a:pt x="53" y="177"/>
                  <a:pt x="53" y="177"/>
                  <a:pt x="53" y="177"/>
                </a:cubicBezTo>
                <a:cubicBezTo>
                  <a:pt x="35" y="177"/>
                  <a:pt x="35" y="177"/>
                  <a:pt x="35" y="177"/>
                </a:cubicBezTo>
                <a:cubicBezTo>
                  <a:pt x="50" y="181"/>
                  <a:pt x="50" y="181"/>
                  <a:pt x="50" y="181"/>
                </a:cubicBezTo>
                <a:cubicBezTo>
                  <a:pt x="48" y="182"/>
                  <a:pt x="48" y="182"/>
                  <a:pt x="48" y="182"/>
                </a:cubicBezTo>
                <a:cubicBezTo>
                  <a:pt x="35" y="182"/>
                  <a:pt x="35" y="182"/>
                  <a:pt x="35" y="182"/>
                </a:cubicBezTo>
                <a:cubicBezTo>
                  <a:pt x="46" y="185"/>
                  <a:pt x="46" y="185"/>
                  <a:pt x="46" y="185"/>
                </a:cubicBezTo>
                <a:cubicBezTo>
                  <a:pt x="34" y="198"/>
                  <a:pt x="34" y="198"/>
                  <a:pt x="34" y="198"/>
                </a:cubicBezTo>
                <a:cubicBezTo>
                  <a:pt x="46" y="186"/>
                  <a:pt x="46" y="186"/>
                  <a:pt x="46" y="186"/>
                </a:cubicBezTo>
                <a:cubicBezTo>
                  <a:pt x="49" y="197"/>
                  <a:pt x="49" y="197"/>
                  <a:pt x="49" y="197"/>
                </a:cubicBezTo>
                <a:cubicBezTo>
                  <a:pt x="49" y="183"/>
                  <a:pt x="49" y="183"/>
                  <a:pt x="49" y="183"/>
                </a:cubicBezTo>
                <a:cubicBezTo>
                  <a:pt x="51" y="182"/>
                  <a:pt x="51" y="182"/>
                  <a:pt x="51" y="182"/>
                </a:cubicBezTo>
                <a:cubicBezTo>
                  <a:pt x="55" y="196"/>
                  <a:pt x="55" y="196"/>
                  <a:pt x="55" y="196"/>
                </a:cubicBezTo>
                <a:cubicBezTo>
                  <a:pt x="55" y="178"/>
                  <a:pt x="55" y="178"/>
                  <a:pt x="55" y="178"/>
                </a:cubicBezTo>
                <a:cubicBezTo>
                  <a:pt x="57" y="176"/>
                  <a:pt x="57" y="176"/>
                  <a:pt x="57" y="176"/>
                </a:cubicBezTo>
                <a:cubicBezTo>
                  <a:pt x="62" y="196"/>
                  <a:pt x="62" y="196"/>
                  <a:pt x="62" y="196"/>
                </a:cubicBezTo>
                <a:cubicBezTo>
                  <a:pt x="62" y="171"/>
                  <a:pt x="62" y="171"/>
                  <a:pt x="62" y="171"/>
                </a:cubicBezTo>
                <a:cubicBezTo>
                  <a:pt x="65" y="169"/>
                  <a:pt x="65" y="169"/>
                  <a:pt x="65" y="169"/>
                </a:cubicBezTo>
                <a:cubicBezTo>
                  <a:pt x="73" y="197"/>
                  <a:pt x="73" y="197"/>
                  <a:pt x="73" y="197"/>
                </a:cubicBezTo>
                <a:cubicBezTo>
                  <a:pt x="73" y="162"/>
                  <a:pt x="73" y="162"/>
                  <a:pt x="73" y="162"/>
                </a:cubicBezTo>
                <a:cubicBezTo>
                  <a:pt x="83" y="172"/>
                  <a:pt x="98" y="179"/>
                  <a:pt x="114" y="179"/>
                </a:cubicBezTo>
                <a:cubicBezTo>
                  <a:pt x="89" y="204"/>
                  <a:pt x="89" y="204"/>
                  <a:pt x="89" y="204"/>
                </a:cubicBezTo>
                <a:cubicBezTo>
                  <a:pt x="114" y="189"/>
                  <a:pt x="114" y="189"/>
                  <a:pt x="114" y="189"/>
                </a:cubicBezTo>
                <a:cubicBezTo>
                  <a:pt x="114" y="193"/>
                  <a:pt x="114" y="193"/>
                  <a:pt x="114" y="193"/>
                </a:cubicBezTo>
                <a:cubicBezTo>
                  <a:pt x="97" y="210"/>
                  <a:pt x="97" y="210"/>
                  <a:pt x="97" y="210"/>
                </a:cubicBezTo>
                <a:cubicBezTo>
                  <a:pt x="114" y="200"/>
                  <a:pt x="114" y="200"/>
                  <a:pt x="114" y="200"/>
                </a:cubicBezTo>
                <a:cubicBezTo>
                  <a:pt x="114" y="203"/>
                  <a:pt x="114" y="203"/>
                  <a:pt x="114" y="203"/>
                </a:cubicBezTo>
                <a:cubicBezTo>
                  <a:pt x="102" y="216"/>
                  <a:pt x="102" y="216"/>
                  <a:pt x="102" y="216"/>
                </a:cubicBezTo>
                <a:cubicBezTo>
                  <a:pt x="115" y="208"/>
                  <a:pt x="115" y="208"/>
                  <a:pt x="115" y="208"/>
                </a:cubicBezTo>
                <a:cubicBezTo>
                  <a:pt x="115" y="210"/>
                  <a:pt x="115" y="210"/>
                  <a:pt x="115" y="210"/>
                </a:cubicBezTo>
                <a:cubicBezTo>
                  <a:pt x="105" y="220"/>
                  <a:pt x="105" y="220"/>
                  <a:pt x="105" y="220"/>
                </a:cubicBezTo>
                <a:cubicBezTo>
                  <a:pt x="115" y="214"/>
                  <a:pt x="115" y="214"/>
                  <a:pt x="115" y="214"/>
                </a:cubicBezTo>
                <a:cubicBezTo>
                  <a:pt x="116" y="232"/>
                  <a:pt x="116" y="232"/>
                  <a:pt x="116" y="232"/>
                </a:cubicBezTo>
                <a:cubicBezTo>
                  <a:pt x="116" y="214"/>
                  <a:pt x="116" y="214"/>
                  <a:pt x="116" y="214"/>
                </a:cubicBezTo>
                <a:cubicBezTo>
                  <a:pt x="126" y="220"/>
                  <a:pt x="126" y="220"/>
                  <a:pt x="126" y="220"/>
                </a:cubicBezTo>
                <a:cubicBezTo>
                  <a:pt x="116" y="210"/>
                  <a:pt x="116" y="210"/>
                  <a:pt x="116" y="210"/>
                </a:cubicBezTo>
                <a:cubicBezTo>
                  <a:pt x="116" y="208"/>
                  <a:pt x="116" y="208"/>
                  <a:pt x="116" y="208"/>
                </a:cubicBezTo>
                <a:cubicBezTo>
                  <a:pt x="129" y="216"/>
                  <a:pt x="129" y="216"/>
                  <a:pt x="129" y="216"/>
                </a:cubicBezTo>
                <a:cubicBezTo>
                  <a:pt x="117" y="203"/>
                  <a:pt x="117" y="203"/>
                  <a:pt x="117" y="203"/>
                </a:cubicBezTo>
                <a:cubicBezTo>
                  <a:pt x="117" y="200"/>
                  <a:pt x="117" y="200"/>
                  <a:pt x="117" y="200"/>
                </a:cubicBezTo>
                <a:cubicBezTo>
                  <a:pt x="134" y="210"/>
                  <a:pt x="134" y="210"/>
                  <a:pt x="134" y="210"/>
                </a:cubicBezTo>
                <a:cubicBezTo>
                  <a:pt x="117" y="193"/>
                  <a:pt x="117" y="193"/>
                  <a:pt x="117" y="193"/>
                </a:cubicBezTo>
                <a:cubicBezTo>
                  <a:pt x="117" y="189"/>
                  <a:pt x="117" y="189"/>
                  <a:pt x="117" y="189"/>
                </a:cubicBezTo>
                <a:cubicBezTo>
                  <a:pt x="143" y="204"/>
                  <a:pt x="143" y="204"/>
                  <a:pt x="143" y="204"/>
                </a:cubicBezTo>
                <a:cubicBezTo>
                  <a:pt x="118" y="179"/>
                  <a:pt x="118" y="179"/>
                  <a:pt x="118" y="179"/>
                </a:cubicBezTo>
                <a:cubicBezTo>
                  <a:pt x="134" y="179"/>
                  <a:pt x="148" y="172"/>
                  <a:pt x="159" y="162"/>
                </a:cubicBezTo>
                <a:cubicBezTo>
                  <a:pt x="159" y="162"/>
                  <a:pt x="159" y="162"/>
                  <a:pt x="159" y="162"/>
                </a:cubicBezTo>
                <a:cubicBezTo>
                  <a:pt x="159" y="197"/>
                  <a:pt x="159" y="197"/>
                  <a:pt x="159" y="197"/>
                </a:cubicBezTo>
                <a:cubicBezTo>
                  <a:pt x="166" y="169"/>
                  <a:pt x="166" y="169"/>
                  <a:pt x="166" y="169"/>
                </a:cubicBezTo>
                <a:cubicBezTo>
                  <a:pt x="169" y="171"/>
                  <a:pt x="169" y="171"/>
                  <a:pt x="169" y="171"/>
                </a:cubicBezTo>
                <a:cubicBezTo>
                  <a:pt x="169" y="196"/>
                  <a:pt x="169" y="196"/>
                  <a:pt x="169" y="196"/>
                </a:cubicBezTo>
                <a:cubicBezTo>
                  <a:pt x="174" y="176"/>
                  <a:pt x="174" y="176"/>
                  <a:pt x="174" y="176"/>
                </a:cubicBezTo>
                <a:cubicBezTo>
                  <a:pt x="176" y="178"/>
                  <a:pt x="176" y="178"/>
                  <a:pt x="176" y="178"/>
                </a:cubicBezTo>
                <a:cubicBezTo>
                  <a:pt x="176" y="196"/>
                  <a:pt x="176" y="196"/>
                  <a:pt x="176" y="196"/>
                </a:cubicBezTo>
                <a:cubicBezTo>
                  <a:pt x="180" y="182"/>
                  <a:pt x="180" y="182"/>
                  <a:pt x="180" y="182"/>
                </a:cubicBezTo>
                <a:cubicBezTo>
                  <a:pt x="182" y="183"/>
                  <a:pt x="182" y="183"/>
                  <a:pt x="182" y="183"/>
                </a:cubicBezTo>
                <a:cubicBezTo>
                  <a:pt x="182" y="197"/>
                  <a:pt x="182" y="197"/>
                  <a:pt x="182" y="197"/>
                </a:cubicBezTo>
                <a:cubicBezTo>
                  <a:pt x="185" y="186"/>
                  <a:pt x="185" y="186"/>
                  <a:pt x="185" y="186"/>
                </a:cubicBezTo>
                <a:cubicBezTo>
                  <a:pt x="197" y="198"/>
                  <a:pt x="197" y="198"/>
                  <a:pt x="197" y="198"/>
                </a:cubicBezTo>
                <a:cubicBezTo>
                  <a:pt x="186" y="185"/>
                  <a:pt x="186" y="185"/>
                  <a:pt x="186" y="185"/>
                </a:cubicBezTo>
                <a:cubicBezTo>
                  <a:pt x="196" y="182"/>
                  <a:pt x="196" y="182"/>
                  <a:pt x="196" y="182"/>
                </a:cubicBezTo>
                <a:cubicBezTo>
                  <a:pt x="183" y="182"/>
                  <a:pt x="183" y="182"/>
                  <a:pt x="183" y="182"/>
                </a:cubicBezTo>
                <a:cubicBezTo>
                  <a:pt x="182" y="181"/>
                  <a:pt x="182" y="181"/>
                  <a:pt x="182" y="181"/>
                </a:cubicBezTo>
                <a:cubicBezTo>
                  <a:pt x="196" y="177"/>
                  <a:pt x="196" y="177"/>
                  <a:pt x="196" y="177"/>
                </a:cubicBezTo>
                <a:cubicBezTo>
                  <a:pt x="178" y="177"/>
                  <a:pt x="178" y="177"/>
                  <a:pt x="178" y="177"/>
                </a:cubicBezTo>
                <a:cubicBezTo>
                  <a:pt x="176" y="175"/>
                  <a:pt x="176" y="175"/>
                  <a:pt x="176" y="175"/>
                </a:cubicBezTo>
                <a:cubicBezTo>
                  <a:pt x="195" y="169"/>
                  <a:pt x="195" y="169"/>
                  <a:pt x="195" y="169"/>
                </a:cubicBezTo>
                <a:cubicBezTo>
                  <a:pt x="171" y="169"/>
                  <a:pt x="171" y="169"/>
                  <a:pt x="171" y="169"/>
                </a:cubicBezTo>
                <a:cubicBezTo>
                  <a:pt x="169" y="166"/>
                  <a:pt x="169" y="166"/>
                  <a:pt x="169" y="166"/>
                </a:cubicBezTo>
                <a:cubicBezTo>
                  <a:pt x="197" y="159"/>
                  <a:pt x="197" y="159"/>
                  <a:pt x="197" y="159"/>
                </a:cubicBezTo>
                <a:cubicBezTo>
                  <a:pt x="162" y="159"/>
                  <a:pt x="162" y="159"/>
                  <a:pt x="162" y="159"/>
                </a:cubicBezTo>
                <a:cubicBezTo>
                  <a:pt x="172" y="148"/>
                  <a:pt x="178" y="134"/>
                  <a:pt x="179" y="118"/>
                </a:cubicBezTo>
                <a:cubicBezTo>
                  <a:pt x="203" y="143"/>
                  <a:pt x="203" y="143"/>
                  <a:pt x="203" y="143"/>
                </a:cubicBezTo>
                <a:cubicBezTo>
                  <a:pt x="189" y="117"/>
                  <a:pt x="189" y="117"/>
                  <a:pt x="189" y="117"/>
                </a:cubicBezTo>
                <a:cubicBezTo>
                  <a:pt x="193" y="117"/>
                  <a:pt x="193" y="117"/>
                  <a:pt x="193" y="117"/>
                </a:cubicBezTo>
                <a:cubicBezTo>
                  <a:pt x="210" y="135"/>
                  <a:pt x="210" y="135"/>
                  <a:pt x="210" y="135"/>
                </a:cubicBezTo>
                <a:cubicBezTo>
                  <a:pt x="200" y="117"/>
                  <a:pt x="200" y="117"/>
                  <a:pt x="200" y="117"/>
                </a:cubicBezTo>
                <a:cubicBezTo>
                  <a:pt x="203" y="117"/>
                  <a:pt x="203" y="117"/>
                  <a:pt x="203" y="117"/>
                </a:cubicBezTo>
                <a:cubicBezTo>
                  <a:pt x="215" y="130"/>
                  <a:pt x="215" y="130"/>
                  <a:pt x="215" y="130"/>
                </a:cubicBezTo>
                <a:cubicBezTo>
                  <a:pt x="208" y="117"/>
                  <a:pt x="208" y="117"/>
                  <a:pt x="208" y="117"/>
                </a:cubicBezTo>
                <a:cubicBezTo>
                  <a:pt x="210" y="116"/>
                  <a:pt x="210" y="116"/>
                  <a:pt x="210" y="116"/>
                </a:cubicBezTo>
                <a:cubicBezTo>
                  <a:pt x="219" y="126"/>
                  <a:pt x="219" y="126"/>
                  <a:pt x="219" y="126"/>
                </a:cubicBezTo>
                <a:cubicBezTo>
                  <a:pt x="214" y="116"/>
                  <a:pt x="214" y="116"/>
                  <a:pt x="214" y="116"/>
                </a:cubicBezTo>
                <a:cubicBezTo>
                  <a:pt x="231" y="116"/>
                  <a:pt x="231" y="116"/>
                  <a:pt x="231" y="116"/>
                </a:cubicBezTo>
                <a:cubicBezTo>
                  <a:pt x="214" y="115"/>
                  <a:pt x="214" y="115"/>
                  <a:pt x="214" y="115"/>
                </a:cubicBezTo>
                <a:cubicBezTo>
                  <a:pt x="219" y="105"/>
                  <a:pt x="219" y="105"/>
                  <a:pt x="219" y="105"/>
                </a:cubicBezTo>
                <a:cubicBezTo>
                  <a:pt x="210" y="115"/>
                  <a:pt x="210" y="115"/>
                  <a:pt x="210" y="115"/>
                </a:cubicBezTo>
                <a:cubicBezTo>
                  <a:pt x="208" y="115"/>
                  <a:pt x="208" y="115"/>
                  <a:pt x="208" y="115"/>
                </a:cubicBezTo>
                <a:cubicBezTo>
                  <a:pt x="215" y="102"/>
                  <a:pt x="215" y="102"/>
                  <a:pt x="215" y="102"/>
                </a:cubicBezTo>
                <a:cubicBezTo>
                  <a:pt x="203" y="115"/>
                  <a:pt x="203" y="115"/>
                  <a:pt x="203" y="115"/>
                </a:cubicBezTo>
                <a:cubicBezTo>
                  <a:pt x="200" y="114"/>
                  <a:pt x="200" y="114"/>
                  <a:pt x="200" y="114"/>
                </a:cubicBezTo>
                <a:cubicBezTo>
                  <a:pt x="210" y="97"/>
                  <a:pt x="210" y="97"/>
                  <a:pt x="210" y="97"/>
                </a:cubicBezTo>
                <a:cubicBezTo>
                  <a:pt x="193" y="114"/>
                  <a:pt x="193" y="114"/>
                  <a:pt x="193" y="114"/>
                </a:cubicBezTo>
                <a:cubicBezTo>
                  <a:pt x="189" y="114"/>
                  <a:pt x="189" y="114"/>
                  <a:pt x="189" y="114"/>
                </a:cubicBezTo>
                <a:cubicBezTo>
                  <a:pt x="203" y="88"/>
                  <a:pt x="203" y="88"/>
                  <a:pt x="203" y="88"/>
                </a:cubicBezTo>
                <a:cubicBezTo>
                  <a:pt x="179" y="113"/>
                  <a:pt x="179" y="113"/>
                  <a:pt x="179" y="113"/>
                </a:cubicBezTo>
                <a:cubicBezTo>
                  <a:pt x="178" y="97"/>
                  <a:pt x="172" y="83"/>
                  <a:pt x="162" y="72"/>
                </a:cubicBezTo>
                <a:cubicBezTo>
                  <a:pt x="162" y="72"/>
                  <a:pt x="162" y="72"/>
                  <a:pt x="162" y="72"/>
                </a:cubicBezTo>
                <a:cubicBezTo>
                  <a:pt x="197" y="72"/>
                  <a:pt x="197" y="72"/>
                  <a:pt x="197" y="72"/>
                </a:cubicBezTo>
                <a:cubicBezTo>
                  <a:pt x="169" y="65"/>
                  <a:pt x="169" y="65"/>
                  <a:pt x="169" y="65"/>
                </a:cubicBezTo>
                <a:cubicBezTo>
                  <a:pt x="171" y="62"/>
                  <a:pt x="171" y="62"/>
                  <a:pt x="171" y="62"/>
                </a:cubicBezTo>
                <a:cubicBezTo>
                  <a:pt x="195" y="62"/>
                  <a:pt x="195" y="62"/>
                  <a:pt x="195" y="62"/>
                </a:cubicBezTo>
                <a:cubicBezTo>
                  <a:pt x="176" y="57"/>
                  <a:pt x="176" y="57"/>
                  <a:pt x="176" y="57"/>
                </a:cubicBezTo>
                <a:cubicBezTo>
                  <a:pt x="178" y="55"/>
                  <a:pt x="178" y="55"/>
                  <a:pt x="178" y="55"/>
                </a:cubicBezTo>
                <a:cubicBezTo>
                  <a:pt x="196" y="55"/>
                  <a:pt x="196" y="55"/>
                  <a:pt x="196" y="55"/>
                </a:cubicBezTo>
                <a:cubicBezTo>
                  <a:pt x="182" y="51"/>
                  <a:pt x="182" y="51"/>
                  <a:pt x="182" y="51"/>
                </a:cubicBezTo>
                <a:cubicBezTo>
                  <a:pt x="183" y="49"/>
                  <a:pt x="183" y="49"/>
                  <a:pt x="183" y="49"/>
                </a:cubicBezTo>
                <a:cubicBezTo>
                  <a:pt x="196" y="49"/>
                  <a:pt x="196" y="49"/>
                  <a:pt x="196" y="49"/>
                </a:cubicBezTo>
                <a:cubicBezTo>
                  <a:pt x="186" y="46"/>
                  <a:pt x="186" y="46"/>
                  <a:pt x="186" y="46"/>
                </a:cubicBezTo>
                <a:cubicBezTo>
                  <a:pt x="197" y="34"/>
                  <a:pt x="197" y="34"/>
                  <a:pt x="197" y="34"/>
                </a:cubicBezTo>
                <a:cubicBezTo>
                  <a:pt x="185" y="45"/>
                  <a:pt x="185" y="45"/>
                  <a:pt x="185" y="45"/>
                </a:cubicBezTo>
                <a:cubicBezTo>
                  <a:pt x="182" y="35"/>
                  <a:pt x="182" y="35"/>
                  <a:pt x="182" y="35"/>
                </a:cubicBezTo>
                <a:cubicBezTo>
                  <a:pt x="182" y="48"/>
                  <a:pt x="182" y="48"/>
                  <a:pt x="182" y="48"/>
                </a:cubicBezTo>
                <a:cubicBezTo>
                  <a:pt x="180" y="49"/>
                  <a:pt x="180" y="49"/>
                  <a:pt x="180" y="49"/>
                </a:cubicBezTo>
                <a:cubicBezTo>
                  <a:pt x="176" y="35"/>
                  <a:pt x="176" y="35"/>
                  <a:pt x="176" y="35"/>
                </a:cubicBezTo>
                <a:cubicBezTo>
                  <a:pt x="177" y="53"/>
                  <a:pt x="177" y="53"/>
                  <a:pt x="177" y="53"/>
                </a:cubicBezTo>
                <a:cubicBezTo>
                  <a:pt x="174" y="55"/>
                  <a:pt x="174" y="55"/>
                  <a:pt x="174" y="55"/>
                </a:cubicBezTo>
                <a:cubicBezTo>
                  <a:pt x="169" y="36"/>
                  <a:pt x="169" y="36"/>
                  <a:pt x="169" y="36"/>
                </a:cubicBezTo>
                <a:cubicBezTo>
                  <a:pt x="169" y="60"/>
                  <a:pt x="169" y="60"/>
                  <a:pt x="169" y="60"/>
                </a:cubicBezTo>
                <a:cubicBezTo>
                  <a:pt x="166" y="62"/>
                  <a:pt x="166" y="62"/>
                  <a:pt x="166" y="62"/>
                </a:cubicBezTo>
                <a:cubicBezTo>
                  <a:pt x="158" y="34"/>
                  <a:pt x="158" y="34"/>
                  <a:pt x="158" y="34"/>
                </a:cubicBezTo>
                <a:cubicBezTo>
                  <a:pt x="159" y="69"/>
                  <a:pt x="159" y="69"/>
                  <a:pt x="159" y="69"/>
                </a:cubicBezTo>
                <a:cubicBezTo>
                  <a:pt x="148" y="59"/>
                  <a:pt x="133" y="53"/>
                  <a:pt x="118" y="52"/>
                </a:cubicBezTo>
                <a:cubicBezTo>
                  <a:pt x="142" y="28"/>
                  <a:pt x="142" y="28"/>
                  <a:pt x="142" y="28"/>
                </a:cubicBezTo>
                <a:cubicBezTo>
                  <a:pt x="117" y="42"/>
                  <a:pt x="117" y="42"/>
                  <a:pt x="117" y="42"/>
                </a:cubicBezTo>
                <a:cubicBezTo>
                  <a:pt x="117" y="38"/>
                  <a:pt x="117" y="38"/>
                  <a:pt x="117" y="38"/>
                </a:cubicBezTo>
                <a:cubicBezTo>
                  <a:pt x="134" y="21"/>
                  <a:pt x="134" y="21"/>
                  <a:pt x="134" y="21"/>
                </a:cubicBezTo>
                <a:cubicBezTo>
                  <a:pt x="117" y="31"/>
                  <a:pt x="117" y="31"/>
                  <a:pt x="117" y="31"/>
                </a:cubicBezTo>
                <a:cubicBezTo>
                  <a:pt x="117" y="28"/>
                  <a:pt x="117" y="28"/>
                  <a:pt x="117" y="28"/>
                </a:cubicBezTo>
                <a:cubicBezTo>
                  <a:pt x="130" y="16"/>
                  <a:pt x="130" y="16"/>
                  <a:pt x="130" y="16"/>
                </a:cubicBezTo>
                <a:cubicBezTo>
                  <a:pt x="116" y="23"/>
                  <a:pt x="116" y="23"/>
                  <a:pt x="116" y="23"/>
                </a:cubicBezTo>
                <a:cubicBezTo>
                  <a:pt x="116" y="21"/>
                  <a:pt x="116" y="21"/>
                  <a:pt x="116" y="21"/>
                </a:cubicBezTo>
                <a:cubicBezTo>
                  <a:pt x="126" y="11"/>
                  <a:pt x="126" y="11"/>
                  <a:pt x="126" y="11"/>
                </a:cubicBezTo>
                <a:cubicBezTo>
                  <a:pt x="116" y="17"/>
                  <a:pt x="116" y="17"/>
                  <a:pt x="116" y="17"/>
                </a:cubicBezTo>
                <a:cubicBezTo>
                  <a:pt x="116" y="0"/>
                  <a:pt x="116" y="0"/>
                  <a:pt x="116" y="0"/>
                </a:cubicBezTo>
                <a:cubicBezTo>
                  <a:pt x="115" y="17"/>
                  <a:pt x="115" y="17"/>
                  <a:pt x="115" y="17"/>
                </a:cubicBezTo>
                <a:cubicBezTo>
                  <a:pt x="105" y="11"/>
                  <a:pt x="105" y="11"/>
                  <a:pt x="105" y="11"/>
                </a:cubicBezTo>
                <a:cubicBezTo>
                  <a:pt x="115" y="21"/>
                  <a:pt x="115" y="21"/>
                  <a:pt x="115" y="21"/>
                </a:cubicBezTo>
                <a:cubicBezTo>
                  <a:pt x="115" y="23"/>
                  <a:pt x="115" y="23"/>
                  <a:pt x="115" y="23"/>
                </a:cubicBezTo>
                <a:cubicBezTo>
                  <a:pt x="102" y="16"/>
                  <a:pt x="102" y="16"/>
                  <a:pt x="102" y="16"/>
                </a:cubicBezTo>
                <a:cubicBezTo>
                  <a:pt x="114" y="28"/>
                  <a:pt x="114" y="28"/>
                  <a:pt x="114" y="28"/>
                </a:cubicBezTo>
                <a:cubicBezTo>
                  <a:pt x="114" y="31"/>
                  <a:pt x="114" y="31"/>
                  <a:pt x="114" y="31"/>
                </a:cubicBezTo>
                <a:cubicBezTo>
                  <a:pt x="97" y="21"/>
                  <a:pt x="97" y="21"/>
                  <a:pt x="97" y="21"/>
                </a:cubicBezTo>
                <a:cubicBezTo>
                  <a:pt x="114" y="38"/>
                  <a:pt x="114" y="38"/>
                  <a:pt x="114" y="38"/>
                </a:cubicBezTo>
                <a:cubicBezTo>
                  <a:pt x="114" y="42"/>
                  <a:pt x="114" y="42"/>
                  <a:pt x="114" y="42"/>
                </a:cubicBezTo>
                <a:cubicBezTo>
                  <a:pt x="88" y="28"/>
                  <a:pt x="88" y="28"/>
                  <a:pt x="88" y="28"/>
                </a:cubicBezTo>
                <a:cubicBezTo>
                  <a:pt x="113" y="52"/>
                  <a:pt x="113" y="52"/>
                  <a:pt x="113" y="52"/>
                </a:cubicBezTo>
                <a:cubicBezTo>
                  <a:pt x="97" y="53"/>
                  <a:pt x="83" y="59"/>
                  <a:pt x="72" y="69"/>
                </a:cubicBezTo>
                <a:cubicBezTo>
                  <a:pt x="72" y="69"/>
                  <a:pt x="72" y="69"/>
                  <a:pt x="72" y="69"/>
                </a:cubicBezTo>
                <a:cubicBezTo>
                  <a:pt x="72" y="34"/>
                  <a:pt x="72" y="34"/>
                  <a:pt x="72" y="34"/>
                </a:cubicBezTo>
                <a:cubicBezTo>
                  <a:pt x="65" y="62"/>
                  <a:pt x="65" y="62"/>
                  <a:pt x="65" y="62"/>
                </a:cubicBezTo>
                <a:cubicBezTo>
                  <a:pt x="62" y="60"/>
                  <a:pt x="62" y="60"/>
                  <a:pt x="62" y="60"/>
                </a:cubicBezTo>
                <a:cubicBezTo>
                  <a:pt x="62" y="36"/>
                  <a:pt x="62" y="36"/>
                  <a:pt x="62" y="36"/>
                </a:cubicBezTo>
                <a:cubicBezTo>
                  <a:pt x="57" y="55"/>
                  <a:pt x="57" y="55"/>
                  <a:pt x="57" y="55"/>
                </a:cubicBezTo>
                <a:cubicBezTo>
                  <a:pt x="55" y="53"/>
                  <a:pt x="55" y="53"/>
                  <a:pt x="55" y="53"/>
                </a:cubicBezTo>
                <a:cubicBezTo>
                  <a:pt x="55" y="35"/>
                  <a:pt x="55" y="35"/>
                  <a:pt x="55" y="35"/>
                </a:cubicBezTo>
                <a:cubicBezTo>
                  <a:pt x="51" y="49"/>
                  <a:pt x="51" y="49"/>
                  <a:pt x="51" y="49"/>
                </a:cubicBezTo>
                <a:cubicBezTo>
                  <a:pt x="50" y="48"/>
                  <a:pt x="50" y="48"/>
                  <a:pt x="50" y="48"/>
                </a:cubicBezTo>
                <a:cubicBezTo>
                  <a:pt x="50" y="35"/>
                  <a:pt x="50" y="35"/>
                  <a:pt x="50" y="35"/>
                </a:cubicBezTo>
                <a:cubicBezTo>
                  <a:pt x="47" y="45"/>
                  <a:pt x="47" y="45"/>
                  <a:pt x="47" y="45"/>
                </a:cubicBezTo>
                <a:cubicBezTo>
                  <a:pt x="34" y="34"/>
                  <a:pt x="34" y="34"/>
                  <a:pt x="34" y="34"/>
                </a:cubicBezTo>
                <a:cubicBezTo>
                  <a:pt x="46" y="46"/>
                  <a:pt x="46" y="46"/>
                  <a:pt x="46" y="46"/>
                </a:cubicBezTo>
                <a:cubicBezTo>
                  <a:pt x="35" y="49"/>
                  <a:pt x="35" y="49"/>
                  <a:pt x="35" y="49"/>
                </a:cubicBezTo>
                <a:cubicBezTo>
                  <a:pt x="48" y="49"/>
                  <a:pt x="48" y="49"/>
                  <a:pt x="48" y="49"/>
                </a:cubicBezTo>
                <a:cubicBezTo>
                  <a:pt x="50" y="51"/>
                  <a:pt x="50" y="51"/>
                  <a:pt x="50" y="51"/>
                </a:cubicBezTo>
                <a:cubicBezTo>
                  <a:pt x="35" y="55"/>
                  <a:pt x="35" y="55"/>
                  <a:pt x="35" y="55"/>
                </a:cubicBezTo>
                <a:cubicBezTo>
                  <a:pt x="53" y="55"/>
                  <a:pt x="53" y="55"/>
                  <a:pt x="53" y="55"/>
                </a:cubicBezTo>
                <a:cubicBezTo>
                  <a:pt x="55" y="57"/>
                  <a:pt x="55" y="57"/>
                  <a:pt x="55" y="57"/>
                </a:cubicBezTo>
                <a:cubicBezTo>
                  <a:pt x="36" y="62"/>
                  <a:pt x="36" y="62"/>
                  <a:pt x="36" y="62"/>
                </a:cubicBezTo>
                <a:cubicBezTo>
                  <a:pt x="60" y="62"/>
                  <a:pt x="60" y="62"/>
                  <a:pt x="60" y="62"/>
                </a:cubicBezTo>
                <a:cubicBezTo>
                  <a:pt x="63" y="65"/>
                  <a:pt x="63" y="65"/>
                  <a:pt x="63" y="65"/>
                </a:cubicBezTo>
                <a:cubicBezTo>
                  <a:pt x="34" y="73"/>
                  <a:pt x="34" y="73"/>
                  <a:pt x="34" y="73"/>
                </a:cubicBezTo>
                <a:cubicBezTo>
                  <a:pt x="69" y="72"/>
                  <a:pt x="69" y="72"/>
                  <a:pt x="69" y="72"/>
                </a:cubicBezTo>
                <a:cubicBezTo>
                  <a:pt x="59" y="83"/>
                  <a:pt x="53" y="98"/>
                  <a:pt x="52" y="114"/>
                </a:cubicBezTo>
                <a:cubicBezTo>
                  <a:pt x="28" y="89"/>
                  <a:pt x="28" y="89"/>
                  <a:pt x="28" y="89"/>
                </a:cubicBezTo>
                <a:cubicBezTo>
                  <a:pt x="42" y="114"/>
                  <a:pt x="42" y="114"/>
                  <a:pt x="42" y="114"/>
                </a:cubicBezTo>
                <a:cubicBezTo>
                  <a:pt x="39" y="114"/>
                  <a:pt x="39" y="114"/>
                  <a:pt x="39" y="114"/>
                </a:cubicBezTo>
                <a:cubicBezTo>
                  <a:pt x="22" y="97"/>
                  <a:pt x="22" y="97"/>
                  <a:pt x="22" y="97"/>
                </a:cubicBezTo>
                <a:cubicBezTo>
                  <a:pt x="32" y="114"/>
                  <a:pt x="32" y="114"/>
                  <a:pt x="32" y="114"/>
                </a:cubicBezTo>
                <a:cubicBezTo>
                  <a:pt x="29" y="115"/>
                  <a:pt x="29" y="115"/>
                  <a:pt x="29" y="115"/>
                </a:cubicBezTo>
                <a:cubicBezTo>
                  <a:pt x="16" y="102"/>
                  <a:pt x="16" y="102"/>
                  <a:pt x="16" y="102"/>
                </a:cubicBezTo>
                <a:cubicBezTo>
                  <a:pt x="23" y="115"/>
                  <a:pt x="23" y="115"/>
                  <a:pt x="23" y="115"/>
                </a:cubicBezTo>
                <a:cubicBezTo>
                  <a:pt x="21" y="115"/>
                  <a:pt x="21" y="115"/>
                  <a:pt x="21" y="115"/>
                </a:cubicBezTo>
                <a:cubicBezTo>
                  <a:pt x="12" y="105"/>
                  <a:pt x="12" y="105"/>
                  <a:pt x="12" y="105"/>
                </a:cubicBezTo>
                <a:cubicBezTo>
                  <a:pt x="17" y="115"/>
                  <a:pt x="17" y="115"/>
                  <a:pt x="17" y="115"/>
                </a:cubicBezTo>
                <a:cubicBezTo>
                  <a:pt x="0" y="116"/>
                  <a:pt x="0" y="116"/>
                  <a:pt x="0" y="116"/>
                </a:cubicBezTo>
                <a:cubicBezTo>
                  <a:pt x="17" y="116"/>
                  <a:pt x="17" y="116"/>
                  <a:pt x="17" y="116"/>
                </a:cubicBezTo>
                <a:cubicBezTo>
                  <a:pt x="12" y="126"/>
                  <a:pt x="12" y="126"/>
                  <a:pt x="12" y="126"/>
                </a:cubicBezTo>
                <a:lnTo>
                  <a:pt x="21" y="116"/>
                </a:lnTo>
                <a:close/>
                <a:moveTo>
                  <a:pt x="139" y="172"/>
                </a:moveTo>
                <a:cubicBezTo>
                  <a:pt x="132" y="175"/>
                  <a:pt x="125" y="177"/>
                  <a:pt x="118" y="177"/>
                </a:cubicBezTo>
                <a:cubicBezTo>
                  <a:pt x="118" y="161"/>
                  <a:pt x="118" y="161"/>
                  <a:pt x="118" y="161"/>
                </a:cubicBezTo>
                <a:cubicBezTo>
                  <a:pt x="138" y="172"/>
                  <a:pt x="138" y="172"/>
                  <a:pt x="138" y="172"/>
                </a:cubicBezTo>
                <a:lnTo>
                  <a:pt x="139" y="172"/>
                </a:lnTo>
                <a:close/>
                <a:moveTo>
                  <a:pt x="149" y="145"/>
                </a:moveTo>
                <a:cubicBezTo>
                  <a:pt x="171" y="139"/>
                  <a:pt x="171" y="139"/>
                  <a:pt x="171" y="139"/>
                </a:cubicBezTo>
                <a:cubicBezTo>
                  <a:pt x="171" y="140"/>
                  <a:pt x="171" y="140"/>
                  <a:pt x="171" y="140"/>
                </a:cubicBezTo>
                <a:cubicBezTo>
                  <a:pt x="172" y="139"/>
                  <a:pt x="172" y="139"/>
                  <a:pt x="172" y="139"/>
                </a:cubicBezTo>
                <a:cubicBezTo>
                  <a:pt x="169" y="146"/>
                  <a:pt x="165" y="152"/>
                  <a:pt x="160" y="157"/>
                </a:cubicBezTo>
                <a:lnTo>
                  <a:pt x="149" y="145"/>
                </a:lnTo>
                <a:close/>
                <a:moveTo>
                  <a:pt x="82" y="86"/>
                </a:moveTo>
                <a:cubicBezTo>
                  <a:pt x="60" y="92"/>
                  <a:pt x="60" y="92"/>
                  <a:pt x="60" y="92"/>
                </a:cubicBezTo>
                <a:cubicBezTo>
                  <a:pt x="60" y="92"/>
                  <a:pt x="60" y="92"/>
                  <a:pt x="60" y="92"/>
                </a:cubicBezTo>
                <a:cubicBezTo>
                  <a:pt x="60" y="92"/>
                  <a:pt x="60" y="92"/>
                  <a:pt x="60" y="92"/>
                </a:cubicBezTo>
                <a:cubicBezTo>
                  <a:pt x="59" y="92"/>
                  <a:pt x="59" y="92"/>
                  <a:pt x="59" y="92"/>
                </a:cubicBezTo>
                <a:cubicBezTo>
                  <a:pt x="62" y="85"/>
                  <a:pt x="66" y="79"/>
                  <a:pt x="71" y="74"/>
                </a:cubicBezTo>
                <a:lnTo>
                  <a:pt x="82" y="86"/>
                </a:lnTo>
                <a:close/>
                <a:moveTo>
                  <a:pt x="55" y="113"/>
                </a:moveTo>
                <a:cubicBezTo>
                  <a:pt x="55" y="106"/>
                  <a:pt x="56" y="99"/>
                  <a:pt x="59" y="93"/>
                </a:cubicBezTo>
                <a:cubicBezTo>
                  <a:pt x="59" y="93"/>
                  <a:pt x="59" y="93"/>
                  <a:pt x="59" y="93"/>
                </a:cubicBezTo>
                <a:cubicBezTo>
                  <a:pt x="71" y="113"/>
                  <a:pt x="71" y="113"/>
                  <a:pt x="71" y="113"/>
                </a:cubicBezTo>
                <a:lnTo>
                  <a:pt x="55" y="113"/>
                </a:lnTo>
                <a:close/>
                <a:moveTo>
                  <a:pt x="112" y="147"/>
                </a:moveTo>
                <a:cubicBezTo>
                  <a:pt x="112" y="151"/>
                  <a:pt x="112" y="151"/>
                  <a:pt x="112" y="151"/>
                </a:cubicBezTo>
                <a:cubicBezTo>
                  <a:pt x="96" y="167"/>
                  <a:pt x="96" y="167"/>
                  <a:pt x="96" y="167"/>
                </a:cubicBezTo>
                <a:cubicBezTo>
                  <a:pt x="108" y="139"/>
                  <a:pt x="108" y="139"/>
                  <a:pt x="108" y="139"/>
                </a:cubicBezTo>
                <a:cubicBezTo>
                  <a:pt x="109" y="139"/>
                  <a:pt x="110" y="139"/>
                  <a:pt x="112" y="140"/>
                </a:cubicBezTo>
                <a:cubicBezTo>
                  <a:pt x="112" y="147"/>
                  <a:pt x="112" y="147"/>
                  <a:pt x="112" y="147"/>
                </a:cubicBezTo>
                <a:cubicBezTo>
                  <a:pt x="112" y="147"/>
                  <a:pt x="112" y="147"/>
                  <a:pt x="112" y="147"/>
                </a:cubicBezTo>
                <a:cubicBezTo>
                  <a:pt x="112" y="147"/>
                  <a:pt x="112" y="147"/>
                  <a:pt x="112" y="147"/>
                </a:cubicBezTo>
                <a:cubicBezTo>
                  <a:pt x="112" y="147"/>
                  <a:pt x="112" y="147"/>
                  <a:pt x="112" y="147"/>
                </a:cubicBezTo>
                <a:cubicBezTo>
                  <a:pt x="119" y="147"/>
                  <a:pt x="119" y="147"/>
                  <a:pt x="119" y="147"/>
                </a:cubicBezTo>
                <a:cubicBezTo>
                  <a:pt x="119" y="140"/>
                  <a:pt x="119" y="140"/>
                  <a:pt x="119" y="140"/>
                </a:cubicBezTo>
                <a:cubicBezTo>
                  <a:pt x="121" y="139"/>
                  <a:pt x="122" y="139"/>
                  <a:pt x="124" y="138"/>
                </a:cubicBezTo>
                <a:cubicBezTo>
                  <a:pt x="136" y="167"/>
                  <a:pt x="136" y="167"/>
                  <a:pt x="136" y="167"/>
                </a:cubicBezTo>
                <a:cubicBezTo>
                  <a:pt x="119" y="150"/>
                  <a:pt x="119" y="150"/>
                  <a:pt x="119" y="150"/>
                </a:cubicBezTo>
                <a:cubicBezTo>
                  <a:pt x="119" y="147"/>
                  <a:pt x="119" y="147"/>
                  <a:pt x="119" y="147"/>
                </a:cubicBezTo>
                <a:lnTo>
                  <a:pt x="112" y="147"/>
                </a:lnTo>
                <a:close/>
                <a:moveTo>
                  <a:pt x="150" y="119"/>
                </a:moveTo>
                <a:cubicBezTo>
                  <a:pt x="166" y="135"/>
                  <a:pt x="166" y="135"/>
                  <a:pt x="166" y="135"/>
                </a:cubicBezTo>
                <a:cubicBezTo>
                  <a:pt x="138" y="124"/>
                  <a:pt x="138" y="124"/>
                  <a:pt x="138" y="124"/>
                </a:cubicBezTo>
                <a:cubicBezTo>
                  <a:pt x="139" y="122"/>
                  <a:pt x="139" y="121"/>
                  <a:pt x="139" y="119"/>
                </a:cubicBezTo>
                <a:cubicBezTo>
                  <a:pt x="147" y="119"/>
                  <a:pt x="147" y="119"/>
                  <a:pt x="147" y="119"/>
                </a:cubicBezTo>
                <a:cubicBezTo>
                  <a:pt x="147" y="119"/>
                  <a:pt x="147" y="119"/>
                  <a:pt x="147" y="119"/>
                </a:cubicBezTo>
                <a:cubicBezTo>
                  <a:pt x="147" y="119"/>
                  <a:pt x="147" y="119"/>
                  <a:pt x="147" y="119"/>
                </a:cubicBezTo>
                <a:cubicBezTo>
                  <a:pt x="147" y="112"/>
                  <a:pt x="147" y="112"/>
                  <a:pt x="147" y="112"/>
                </a:cubicBezTo>
                <a:cubicBezTo>
                  <a:pt x="147" y="112"/>
                  <a:pt x="147" y="112"/>
                  <a:pt x="147" y="112"/>
                </a:cubicBezTo>
                <a:cubicBezTo>
                  <a:pt x="139" y="112"/>
                  <a:pt x="139" y="112"/>
                  <a:pt x="139" y="112"/>
                </a:cubicBezTo>
                <a:cubicBezTo>
                  <a:pt x="139" y="111"/>
                  <a:pt x="139" y="109"/>
                  <a:pt x="138" y="108"/>
                </a:cubicBezTo>
                <a:cubicBezTo>
                  <a:pt x="166" y="97"/>
                  <a:pt x="166" y="97"/>
                  <a:pt x="166" y="97"/>
                </a:cubicBezTo>
                <a:cubicBezTo>
                  <a:pt x="150" y="112"/>
                  <a:pt x="150" y="112"/>
                  <a:pt x="150" y="112"/>
                </a:cubicBezTo>
                <a:cubicBezTo>
                  <a:pt x="147" y="112"/>
                  <a:pt x="147" y="112"/>
                  <a:pt x="147" y="112"/>
                </a:cubicBezTo>
                <a:cubicBezTo>
                  <a:pt x="147" y="119"/>
                  <a:pt x="147" y="119"/>
                  <a:pt x="147" y="119"/>
                </a:cubicBezTo>
                <a:lnTo>
                  <a:pt x="150" y="119"/>
                </a:lnTo>
                <a:close/>
                <a:moveTo>
                  <a:pt x="112" y="84"/>
                </a:moveTo>
                <a:cubicBezTo>
                  <a:pt x="112" y="84"/>
                  <a:pt x="112" y="84"/>
                  <a:pt x="112" y="84"/>
                </a:cubicBezTo>
                <a:cubicBezTo>
                  <a:pt x="112" y="84"/>
                  <a:pt x="112" y="84"/>
                  <a:pt x="112" y="84"/>
                </a:cubicBezTo>
                <a:cubicBezTo>
                  <a:pt x="112" y="92"/>
                  <a:pt x="112" y="92"/>
                  <a:pt x="112" y="92"/>
                </a:cubicBezTo>
                <a:cubicBezTo>
                  <a:pt x="110" y="92"/>
                  <a:pt x="109" y="92"/>
                  <a:pt x="108" y="93"/>
                </a:cubicBezTo>
                <a:cubicBezTo>
                  <a:pt x="96" y="65"/>
                  <a:pt x="96" y="65"/>
                  <a:pt x="96" y="65"/>
                </a:cubicBezTo>
                <a:cubicBezTo>
                  <a:pt x="112" y="81"/>
                  <a:pt x="112" y="81"/>
                  <a:pt x="112" y="81"/>
                </a:cubicBezTo>
                <a:lnTo>
                  <a:pt x="112" y="84"/>
                </a:lnTo>
                <a:close/>
                <a:moveTo>
                  <a:pt x="91" y="96"/>
                </a:moveTo>
                <a:cubicBezTo>
                  <a:pt x="96" y="101"/>
                  <a:pt x="96" y="101"/>
                  <a:pt x="96" y="101"/>
                </a:cubicBezTo>
                <a:cubicBezTo>
                  <a:pt x="95" y="103"/>
                  <a:pt x="94" y="104"/>
                  <a:pt x="94" y="105"/>
                </a:cubicBezTo>
                <a:cubicBezTo>
                  <a:pt x="65" y="94"/>
                  <a:pt x="65" y="94"/>
                  <a:pt x="65" y="94"/>
                </a:cubicBezTo>
                <a:cubicBezTo>
                  <a:pt x="89" y="93"/>
                  <a:pt x="89" y="93"/>
                  <a:pt x="89" y="93"/>
                </a:cubicBezTo>
                <a:cubicBezTo>
                  <a:pt x="91" y="96"/>
                  <a:pt x="91" y="96"/>
                  <a:pt x="91" y="96"/>
                </a:cubicBezTo>
                <a:close/>
                <a:moveTo>
                  <a:pt x="81" y="112"/>
                </a:moveTo>
                <a:cubicBezTo>
                  <a:pt x="64" y="96"/>
                  <a:pt x="64" y="96"/>
                  <a:pt x="64" y="96"/>
                </a:cubicBezTo>
                <a:cubicBezTo>
                  <a:pt x="93" y="108"/>
                  <a:pt x="93" y="108"/>
                  <a:pt x="93" y="108"/>
                </a:cubicBezTo>
                <a:cubicBezTo>
                  <a:pt x="92" y="109"/>
                  <a:pt x="92" y="111"/>
                  <a:pt x="92" y="112"/>
                </a:cubicBezTo>
                <a:cubicBezTo>
                  <a:pt x="84" y="112"/>
                  <a:pt x="84" y="112"/>
                  <a:pt x="84" y="112"/>
                </a:cubicBezTo>
                <a:cubicBezTo>
                  <a:pt x="84" y="112"/>
                  <a:pt x="84" y="112"/>
                  <a:pt x="84" y="112"/>
                </a:cubicBezTo>
                <a:lnTo>
                  <a:pt x="81" y="112"/>
                </a:lnTo>
                <a:close/>
                <a:moveTo>
                  <a:pt x="104" y="112"/>
                </a:moveTo>
                <a:cubicBezTo>
                  <a:pt x="94" y="112"/>
                  <a:pt x="94" y="112"/>
                  <a:pt x="94" y="112"/>
                </a:cubicBezTo>
                <a:cubicBezTo>
                  <a:pt x="94" y="111"/>
                  <a:pt x="95" y="110"/>
                  <a:pt x="95" y="108"/>
                </a:cubicBezTo>
                <a:lnTo>
                  <a:pt x="104" y="112"/>
                </a:lnTo>
                <a:close/>
                <a:moveTo>
                  <a:pt x="96" y="106"/>
                </a:moveTo>
                <a:cubicBezTo>
                  <a:pt x="97" y="105"/>
                  <a:pt x="97" y="104"/>
                  <a:pt x="98" y="103"/>
                </a:cubicBezTo>
                <a:cubicBezTo>
                  <a:pt x="105" y="110"/>
                  <a:pt x="105" y="110"/>
                  <a:pt x="105" y="110"/>
                </a:cubicBezTo>
                <a:lnTo>
                  <a:pt x="96" y="106"/>
                </a:lnTo>
                <a:close/>
                <a:moveTo>
                  <a:pt x="103" y="98"/>
                </a:moveTo>
                <a:cubicBezTo>
                  <a:pt x="104" y="97"/>
                  <a:pt x="105" y="97"/>
                  <a:pt x="106" y="96"/>
                </a:cubicBezTo>
                <a:cubicBezTo>
                  <a:pt x="110" y="105"/>
                  <a:pt x="110" y="105"/>
                  <a:pt x="110" y="105"/>
                </a:cubicBezTo>
                <a:lnTo>
                  <a:pt x="103" y="98"/>
                </a:lnTo>
                <a:close/>
                <a:moveTo>
                  <a:pt x="108" y="95"/>
                </a:moveTo>
                <a:cubicBezTo>
                  <a:pt x="110" y="95"/>
                  <a:pt x="111" y="94"/>
                  <a:pt x="112" y="94"/>
                </a:cubicBezTo>
                <a:cubicBezTo>
                  <a:pt x="112" y="104"/>
                  <a:pt x="112" y="104"/>
                  <a:pt x="112" y="104"/>
                </a:cubicBezTo>
                <a:lnTo>
                  <a:pt x="108" y="95"/>
                </a:lnTo>
                <a:close/>
                <a:moveTo>
                  <a:pt x="119" y="81"/>
                </a:moveTo>
                <a:cubicBezTo>
                  <a:pt x="135" y="64"/>
                  <a:pt x="135" y="64"/>
                  <a:pt x="135" y="64"/>
                </a:cubicBezTo>
                <a:cubicBezTo>
                  <a:pt x="124" y="93"/>
                  <a:pt x="124" y="93"/>
                  <a:pt x="124" y="93"/>
                </a:cubicBezTo>
                <a:cubicBezTo>
                  <a:pt x="122" y="92"/>
                  <a:pt x="121" y="92"/>
                  <a:pt x="119" y="92"/>
                </a:cubicBezTo>
                <a:cubicBezTo>
                  <a:pt x="119" y="84"/>
                  <a:pt x="119" y="84"/>
                  <a:pt x="119" y="84"/>
                </a:cubicBezTo>
                <a:cubicBezTo>
                  <a:pt x="119" y="84"/>
                  <a:pt x="119" y="84"/>
                  <a:pt x="119" y="84"/>
                </a:cubicBezTo>
                <a:cubicBezTo>
                  <a:pt x="119" y="84"/>
                  <a:pt x="119" y="84"/>
                  <a:pt x="119" y="84"/>
                </a:cubicBezTo>
                <a:lnTo>
                  <a:pt x="119" y="81"/>
                </a:lnTo>
                <a:close/>
                <a:moveTo>
                  <a:pt x="123" y="95"/>
                </a:moveTo>
                <a:cubicBezTo>
                  <a:pt x="119" y="104"/>
                  <a:pt x="119" y="104"/>
                  <a:pt x="119" y="104"/>
                </a:cubicBezTo>
                <a:cubicBezTo>
                  <a:pt x="119" y="94"/>
                  <a:pt x="119" y="94"/>
                  <a:pt x="119" y="94"/>
                </a:cubicBezTo>
                <a:cubicBezTo>
                  <a:pt x="120" y="94"/>
                  <a:pt x="122" y="95"/>
                  <a:pt x="123" y="95"/>
                </a:cubicBezTo>
                <a:close/>
                <a:moveTo>
                  <a:pt x="125" y="96"/>
                </a:moveTo>
                <a:cubicBezTo>
                  <a:pt x="126" y="97"/>
                  <a:pt x="127" y="97"/>
                  <a:pt x="128" y="98"/>
                </a:cubicBezTo>
                <a:cubicBezTo>
                  <a:pt x="121" y="105"/>
                  <a:pt x="121" y="105"/>
                  <a:pt x="121" y="105"/>
                </a:cubicBezTo>
                <a:lnTo>
                  <a:pt x="125" y="96"/>
                </a:lnTo>
                <a:close/>
                <a:moveTo>
                  <a:pt x="133" y="103"/>
                </a:moveTo>
                <a:cubicBezTo>
                  <a:pt x="134" y="104"/>
                  <a:pt x="135" y="105"/>
                  <a:pt x="135" y="106"/>
                </a:cubicBezTo>
                <a:cubicBezTo>
                  <a:pt x="126" y="110"/>
                  <a:pt x="126" y="110"/>
                  <a:pt x="126" y="110"/>
                </a:cubicBezTo>
                <a:lnTo>
                  <a:pt x="133" y="103"/>
                </a:lnTo>
                <a:close/>
                <a:moveTo>
                  <a:pt x="136" y="109"/>
                </a:moveTo>
                <a:cubicBezTo>
                  <a:pt x="137" y="110"/>
                  <a:pt x="137" y="111"/>
                  <a:pt x="137" y="112"/>
                </a:cubicBezTo>
                <a:cubicBezTo>
                  <a:pt x="127" y="112"/>
                  <a:pt x="127" y="112"/>
                  <a:pt x="127" y="112"/>
                </a:cubicBezTo>
                <a:lnTo>
                  <a:pt x="136" y="109"/>
                </a:lnTo>
                <a:close/>
                <a:moveTo>
                  <a:pt x="136" y="123"/>
                </a:moveTo>
                <a:cubicBezTo>
                  <a:pt x="128" y="119"/>
                  <a:pt x="128" y="119"/>
                  <a:pt x="128" y="119"/>
                </a:cubicBezTo>
                <a:cubicBezTo>
                  <a:pt x="137" y="119"/>
                  <a:pt x="137" y="119"/>
                  <a:pt x="137" y="119"/>
                </a:cubicBezTo>
                <a:cubicBezTo>
                  <a:pt x="137" y="120"/>
                  <a:pt x="137" y="122"/>
                  <a:pt x="136" y="123"/>
                </a:cubicBezTo>
                <a:close/>
                <a:moveTo>
                  <a:pt x="135" y="125"/>
                </a:moveTo>
                <a:cubicBezTo>
                  <a:pt x="135" y="126"/>
                  <a:pt x="134" y="127"/>
                  <a:pt x="133" y="128"/>
                </a:cubicBezTo>
                <a:cubicBezTo>
                  <a:pt x="126" y="121"/>
                  <a:pt x="126" y="121"/>
                  <a:pt x="126" y="121"/>
                </a:cubicBezTo>
                <a:lnTo>
                  <a:pt x="135" y="125"/>
                </a:lnTo>
                <a:close/>
                <a:moveTo>
                  <a:pt x="128" y="133"/>
                </a:moveTo>
                <a:cubicBezTo>
                  <a:pt x="127" y="134"/>
                  <a:pt x="126" y="135"/>
                  <a:pt x="125" y="135"/>
                </a:cubicBezTo>
                <a:cubicBezTo>
                  <a:pt x="121" y="126"/>
                  <a:pt x="121" y="126"/>
                  <a:pt x="121" y="126"/>
                </a:cubicBezTo>
                <a:lnTo>
                  <a:pt x="128" y="133"/>
                </a:lnTo>
                <a:close/>
                <a:moveTo>
                  <a:pt x="123" y="136"/>
                </a:moveTo>
                <a:cubicBezTo>
                  <a:pt x="122" y="137"/>
                  <a:pt x="120" y="137"/>
                  <a:pt x="119" y="137"/>
                </a:cubicBezTo>
                <a:cubicBezTo>
                  <a:pt x="119" y="127"/>
                  <a:pt x="119" y="127"/>
                  <a:pt x="119" y="127"/>
                </a:cubicBezTo>
                <a:lnTo>
                  <a:pt x="123" y="136"/>
                </a:lnTo>
                <a:close/>
                <a:moveTo>
                  <a:pt x="108" y="136"/>
                </a:moveTo>
                <a:cubicBezTo>
                  <a:pt x="112" y="127"/>
                  <a:pt x="112" y="127"/>
                  <a:pt x="112" y="127"/>
                </a:cubicBezTo>
                <a:cubicBezTo>
                  <a:pt x="112" y="137"/>
                  <a:pt x="112" y="137"/>
                  <a:pt x="112" y="137"/>
                </a:cubicBezTo>
                <a:cubicBezTo>
                  <a:pt x="111" y="137"/>
                  <a:pt x="110" y="137"/>
                  <a:pt x="108" y="136"/>
                </a:cubicBezTo>
                <a:close/>
                <a:moveTo>
                  <a:pt x="106" y="135"/>
                </a:moveTo>
                <a:cubicBezTo>
                  <a:pt x="105" y="135"/>
                  <a:pt x="104" y="134"/>
                  <a:pt x="103" y="133"/>
                </a:cubicBezTo>
                <a:cubicBezTo>
                  <a:pt x="110" y="126"/>
                  <a:pt x="110" y="126"/>
                  <a:pt x="110" y="126"/>
                </a:cubicBezTo>
                <a:lnTo>
                  <a:pt x="106" y="135"/>
                </a:lnTo>
                <a:close/>
                <a:moveTo>
                  <a:pt x="98" y="128"/>
                </a:moveTo>
                <a:cubicBezTo>
                  <a:pt x="97" y="127"/>
                  <a:pt x="97" y="126"/>
                  <a:pt x="96" y="125"/>
                </a:cubicBezTo>
                <a:cubicBezTo>
                  <a:pt x="105" y="121"/>
                  <a:pt x="105" y="121"/>
                  <a:pt x="105" y="121"/>
                </a:cubicBezTo>
                <a:lnTo>
                  <a:pt x="98" y="128"/>
                </a:lnTo>
                <a:close/>
                <a:moveTo>
                  <a:pt x="95" y="123"/>
                </a:moveTo>
                <a:cubicBezTo>
                  <a:pt x="95" y="122"/>
                  <a:pt x="94" y="120"/>
                  <a:pt x="94" y="119"/>
                </a:cubicBezTo>
                <a:cubicBezTo>
                  <a:pt x="104" y="119"/>
                  <a:pt x="104" y="119"/>
                  <a:pt x="104" y="119"/>
                </a:cubicBezTo>
                <a:lnTo>
                  <a:pt x="95" y="123"/>
                </a:lnTo>
                <a:close/>
                <a:moveTo>
                  <a:pt x="93" y="124"/>
                </a:moveTo>
                <a:cubicBezTo>
                  <a:pt x="65" y="135"/>
                  <a:pt x="65" y="135"/>
                  <a:pt x="65" y="135"/>
                </a:cubicBezTo>
                <a:cubicBezTo>
                  <a:pt x="81" y="119"/>
                  <a:pt x="81" y="119"/>
                  <a:pt x="81" y="119"/>
                </a:cubicBezTo>
                <a:cubicBezTo>
                  <a:pt x="84" y="119"/>
                  <a:pt x="84" y="119"/>
                  <a:pt x="84" y="119"/>
                </a:cubicBezTo>
                <a:cubicBezTo>
                  <a:pt x="84" y="119"/>
                  <a:pt x="84" y="119"/>
                  <a:pt x="84" y="119"/>
                </a:cubicBezTo>
                <a:cubicBezTo>
                  <a:pt x="92" y="119"/>
                  <a:pt x="92" y="119"/>
                  <a:pt x="92" y="119"/>
                </a:cubicBezTo>
                <a:cubicBezTo>
                  <a:pt x="92" y="121"/>
                  <a:pt x="92" y="122"/>
                  <a:pt x="93" y="124"/>
                </a:cubicBezTo>
                <a:close/>
                <a:moveTo>
                  <a:pt x="93" y="89"/>
                </a:moveTo>
                <a:cubicBezTo>
                  <a:pt x="93" y="64"/>
                  <a:pt x="93" y="64"/>
                  <a:pt x="93" y="64"/>
                </a:cubicBezTo>
                <a:cubicBezTo>
                  <a:pt x="105" y="94"/>
                  <a:pt x="105" y="94"/>
                  <a:pt x="105" y="94"/>
                </a:cubicBezTo>
                <a:cubicBezTo>
                  <a:pt x="104" y="94"/>
                  <a:pt x="103" y="95"/>
                  <a:pt x="101" y="96"/>
                </a:cubicBezTo>
                <a:cubicBezTo>
                  <a:pt x="96" y="91"/>
                  <a:pt x="96" y="91"/>
                  <a:pt x="96" y="91"/>
                </a:cubicBezTo>
                <a:cubicBezTo>
                  <a:pt x="96" y="91"/>
                  <a:pt x="96" y="91"/>
                  <a:pt x="96" y="91"/>
                </a:cubicBezTo>
                <a:lnTo>
                  <a:pt x="93" y="89"/>
                </a:lnTo>
                <a:close/>
                <a:moveTo>
                  <a:pt x="92" y="59"/>
                </a:moveTo>
                <a:cubicBezTo>
                  <a:pt x="99" y="56"/>
                  <a:pt x="106" y="55"/>
                  <a:pt x="113" y="54"/>
                </a:cubicBezTo>
                <a:cubicBezTo>
                  <a:pt x="113" y="71"/>
                  <a:pt x="113" y="71"/>
                  <a:pt x="113" y="71"/>
                </a:cubicBezTo>
                <a:cubicBezTo>
                  <a:pt x="93" y="60"/>
                  <a:pt x="93" y="60"/>
                  <a:pt x="93" y="60"/>
                </a:cubicBezTo>
                <a:lnTo>
                  <a:pt x="92" y="59"/>
                </a:lnTo>
                <a:close/>
                <a:moveTo>
                  <a:pt x="118" y="54"/>
                </a:moveTo>
                <a:cubicBezTo>
                  <a:pt x="125" y="55"/>
                  <a:pt x="132" y="56"/>
                  <a:pt x="139" y="59"/>
                </a:cubicBezTo>
                <a:cubicBezTo>
                  <a:pt x="118" y="70"/>
                  <a:pt x="118" y="70"/>
                  <a:pt x="118" y="70"/>
                </a:cubicBezTo>
                <a:lnTo>
                  <a:pt x="118" y="54"/>
                </a:lnTo>
                <a:close/>
                <a:moveTo>
                  <a:pt x="139" y="59"/>
                </a:moveTo>
                <a:cubicBezTo>
                  <a:pt x="146" y="62"/>
                  <a:pt x="152" y="66"/>
                  <a:pt x="157" y="71"/>
                </a:cubicBezTo>
                <a:cubicBezTo>
                  <a:pt x="145" y="82"/>
                  <a:pt x="145" y="82"/>
                  <a:pt x="145" y="82"/>
                </a:cubicBezTo>
                <a:cubicBezTo>
                  <a:pt x="139" y="60"/>
                  <a:pt x="139" y="60"/>
                  <a:pt x="139" y="60"/>
                </a:cubicBezTo>
                <a:lnTo>
                  <a:pt x="139" y="59"/>
                </a:lnTo>
                <a:close/>
                <a:moveTo>
                  <a:pt x="142" y="93"/>
                </a:moveTo>
                <a:cubicBezTo>
                  <a:pt x="167" y="93"/>
                  <a:pt x="167" y="93"/>
                  <a:pt x="167" y="93"/>
                </a:cubicBezTo>
                <a:cubicBezTo>
                  <a:pt x="137" y="106"/>
                  <a:pt x="137" y="106"/>
                  <a:pt x="137" y="106"/>
                </a:cubicBezTo>
                <a:cubicBezTo>
                  <a:pt x="137" y="104"/>
                  <a:pt x="136" y="103"/>
                  <a:pt x="135" y="101"/>
                </a:cubicBezTo>
                <a:cubicBezTo>
                  <a:pt x="140" y="96"/>
                  <a:pt x="140" y="96"/>
                  <a:pt x="140" y="96"/>
                </a:cubicBezTo>
                <a:cubicBezTo>
                  <a:pt x="140" y="96"/>
                  <a:pt x="140" y="96"/>
                  <a:pt x="140" y="96"/>
                </a:cubicBezTo>
                <a:cubicBezTo>
                  <a:pt x="140" y="96"/>
                  <a:pt x="140" y="96"/>
                  <a:pt x="140" y="96"/>
                </a:cubicBezTo>
                <a:cubicBezTo>
                  <a:pt x="135" y="91"/>
                  <a:pt x="135" y="91"/>
                  <a:pt x="135" y="91"/>
                </a:cubicBezTo>
                <a:cubicBezTo>
                  <a:pt x="135" y="91"/>
                  <a:pt x="135" y="91"/>
                  <a:pt x="135" y="91"/>
                </a:cubicBezTo>
                <a:cubicBezTo>
                  <a:pt x="130" y="96"/>
                  <a:pt x="130" y="96"/>
                  <a:pt x="130" y="96"/>
                </a:cubicBezTo>
                <a:cubicBezTo>
                  <a:pt x="129" y="95"/>
                  <a:pt x="127" y="94"/>
                  <a:pt x="126" y="94"/>
                </a:cubicBezTo>
                <a:cubicBezTo>
                  <a:pt x="138" y="65"/>
                  <a:pt x="138" y="65"/>
                  <a:pt x="138" y="65"/>
                </a:cubicBezTo>
                <a:cubicBezTo>
                  <a:pt x="138" y="89"/>
                  <a:pt x="138" y="89"/>
                  <a:pt x="138" y="89"/>
                </a:cubicBezTo>
                <a:cubicBezTo>
                  <a:pt x="135" y="91"/>
                  <a:pt x="135" y="91"/>
                  <a:pt x="135" y="91"/>
                </a:cubicBezTo>
                <a:cubicBezTo>
                  <a:pt x="140" y="96"/>
                  <a:pt x="140" y="96"/>
                  <a:pt x="140" y="96"/>
                </a:cubicBezTo>
                <a:lnTo>
                  <a:pt x="142" y="93"/>
                </a:lnTo>
                <a:close/>
                <a:moveTo>
                  <a:pt x="177" y="113"/>
                </a:moveTo>
                <a:cubicBezTo>
                  <a:pt x="160" y="113"/>
                  <a:pt x="160" y="113"/>
                  <a:pt x="160" y="113"/>
                </a:cubicBezTo>
                <a:cubicBezTo>
                  <a:pt x="171" y="95"/>
                  <a:pt x="171" y="95"/>
                  <a:pt x="171" y="95"/>
                </a:cubicBezTo>
                <a:cubicBezTo>
                  <a:pt x="171" y="94"/>
                  <a:pt x="171" y="94"/>
                  <a:pt x="171" y="94"/>
                </a:cubicBezTo>
                <a:cubicBezTo>
                  <a:pt x="172" y="94"/>
                  <a:pt x="172" y="94"/>
                  <a:pt x="172" y="93"/>
                </a:cubicBezTo>
                <a:cubicBezTo>
                  <a:pt x="172" y="93"/>
                  <a:pt x="172" y="93"/>
                  <a:pt x="172" y="93"/>
                </a:cubicBezTo>
                <a:cubicBezTo>
                  <a:pt x="172" y="92"/>
                  <a:pt x="172" y="92"/>
                  <a:pt x="172" y="92"/>
                </a:cubicBezTo>
                <a:cubicBezTo>
                  <a:pt x="175" y="99"/>
                  <a:pt x="176" y="106"/>
                  <a:pt x="177" y="113"/>
                </a:cubicBezTo>
                <a:close/>
                <a:moveTo>
                  <a:pt x="177" y="118"/>
                </a:moveTo>
                <a:cubicBezTo>
                  <a:pt x="176" y="125"/>
                  <a:pt x="175" y="132"/>
                  <a:pt x="172" y="139"/>
                </a:cubicBezTo>
                <a:cubicBezTo>
                  <a:pt x="172" y="138"/>
                  <a:pt x="172" y="138"/>
                  <a:pt x="172" y="138"/>
                </a:cubicBezTo>
                <a:cubicBezTo>
                  <a:pt x="172" y="138"/>
                  <a:pt x="172" y="137"/>
                  <a:pt x="171" y="137"/>
                </a:cubicBezTo>
                <a:cubicBezTo>
                  <a:pt x="171" y="137"/>
                  <a:pt x="171" y="137"/>
                  <a:pt x="171" y="137"/>
                </a:cubicBezTo>
                <a:cubicBezTo>
                  <a:pt x="161" y="118"/>
                  <a:pt x="161" y="118"/>
                  <a:pt x="161" y="118"/>
                </a:cubicBezTo>
                <a:lnTo>
                  <a:pt x="177" y="118"/>
                </a:lnTo>
                <a:close/>
                <a:moveTo>
                  <a:pt x="135" y="140"/>
                </a:moveTo>
                <a:cubicBezTo>
                  <a:pt x="138" y="143"/>
                  <a:pt x="138" y="143"/>
                  <a:pt x="138" y="143"/>
                </a:cubicBezTo>
                <a:cubicBezTo>
                  <a:pt x="138" y="166"/>
                  <a:pt x="138" y="166"/>
                  <a:pt x="138" y="166"/>
                </a:cubicBezTo>
                <a:cubicBezTo>
                  <a:pt x="126" y="137"/>
                  <a:pt x="126" y="137"/>
                  <a:pt x="126" y="137"/>
                </a:cubicBezTo>
                <a:cubicBezTo>
                  <a:pt x="127" y="137"/>
                  <a:pt x="129" y="136"/>
                  <a:pt x="130" y="135"/>
                </a:cubicBezTo>
                <a:cubicBezTo>
                  <a:pt x="135" y="140"/>
                  <a:pt x="135" y="140"/>
                  <a:pt x="135" y="140"/>
                </a:cubicBezTo>
                <a:cubicBezTo>
                  <a:pt x="135" y="140"/>
                  <a:pt x="135" y="140"/>
                  <a:pt x="135" y="140"/>
                </a:cubicBezTo>
                <a:cubicBezTo>
                  <a:pt x="135" y="140"/>
                  <a:pt x="135" y="140"/>
                  <a:pt x="135" y="140"/>
                </a:cubicBezTo>
                <a:cubicBezTo>
                  <a:pt x="135" y="140"/>
                  <a:pt x="135" y="140"/>
                  <a:pt x="135" y="140"/>
                </a:cubicBezTo>
                <a:cubicBezTo>
                  <a:pt x="140" y="135"/>
                  <a:pt x="140" y="135"/>
                  <a:pt x="140" y="135"/>
                </a:cubicBezTo>
                <a:cubicBezTo>
                  <a:pt x="135" y="130"/>
                  <a:pt x="135" y="130"/>
                  <a:pt x="135" y="130"/>
                </a:cubicBezTo>
                <a:cubicBezTo>
                  <a:pt x="136" y="129"/>
                  <a:pt x="137" y="127"/>
                  <a:pt x="137" y="126"/>
                </a:cubicBezTo>
                <a:cubicBezTo>
                  <a:pt x="167" y="138"/>
                  <a:pt x="167" y="138"/>
                  <a:pt x="167" y="138"/>
                </a:cubicBezTo>
                <a:cubicBezTo>
                  <a:pt x="142" y="138"/>
                  <a:pt x="142" y="138"/>
                  <a:pt x="142" y="138"/>
                </a:cubicBezTo>
                <a:cubicBezTo>
                  <a:pt x="140" y="135"/>
                  <a:pt x="140" y="135"/>
                  <a:pt x="140" y="135"/>
                </a:cubicBezTo>
                <a:lnTo>
                  <a:pt x="135" y="140"/>
                </a:lnTo>
                <a:close/>
                <a:moveTo>
                  <a:pt x="113" y="177"/>
                </a:moveTo>
                <a:cubicBezTo>
                  <a:pt x="106" y="177"/>
                  <a:pt x="99" y="175"/>
                  <a:pt x="93" y="172"/>
                </a:cubicBezTo>
                <a:cubicBezTo>
                  <a:pt x="94" y="172"/>
                  <a:pt x="94" y="172"/>
                  <a:pt x="94" y="172"/>
                </a:cubicBezTo>
                <a:cubicBezTo>
                  <a:pt x="94" y="172"/>
                  <a:pt x="94" y="172"/>
                  <a:pt x="94" y="172"/>
                </a:cubicBezTo>
                <a:cubicBezTo>
                  <a:pt x="113" y="161"/>
                  <a:pt x="113" y="161"/>
                  <a:pt x="113" y="161"/>
                </a:cubicBezTo>
                <a:lnTo>
                  <a:pt x="113" y="177"/>
                </a:lnTo>
                <a:close/>
                <a:moveTo>
                  <a:pt x="92" y="172"/>
                </a:moveTo>
                <a:cubicBezTo>
                  <a:pt x="85" y="169"/>
                  <a:pt x="79" y="165"/>
                  <a:pt x="74" y="160"/>
                </a:cubicBezTo>
                <a:cubicBezTo>
                  <a:pt x="86" y="149"/>
                  <a:pt x="86" y="149"/>
                  <a:pt x="86" y="149"/>
                </a:cubicBezTo>
                <a:cubicBezTo>
                  <a:pt x="92" y="171"/>
                  <a:pt x="92" y="171"/>
                  <a:pt x="92" y="171"/>
                </a:cubicBezTo>
                <a:lnTo>
                  <a:pt x="92" y="172"/>
                </a:lnTo>
                <a:close/>
                <a:moveTo>
                  <a:pt x="89" y="138"/>
                </a:moveTo>
                <a:cubicBezTo>
                  <a:pt x="64" y="138"/>
                  <a:pt x="64" y="138"/>
                  <a:pt x="64" y="138"/>
                </a:cubicBezTo>
                <a:cubicBezTo>
                  <a:pt x="94" y="126"/>
                  <a:pt x="94" y="126"/>
                  <a:pt x="94" y="126"/>
                </a:cubicBezTo>
                <a:cubicBezTo>
                  <a:pt x="94" y="127"/>
                  <a:pt x="95" y="129"/>
                  <a:pt x="96" y="130"/>
                </a:cubicBezTo>
                <a:cubicBezTo>
                  <a:pt x="91" y="135"/>
                  <a:pt x="91" y="135"/>
                  <a:pt x="91" y="135"/>
                </a:cubicBezTo>
                <a:cubicBezTo>
                  <a:pt x="91" y="135"/>
                  <a:pt x="91" y="135"/>
                  <a:pt x="91" y="135"/>
                </a:cubicBezTo>
                <a:cubicBezTo>
                  <a:pt x="91" y="135"/>
                  <a:pt x="91" y="135"/>
                  <a:pt x="91" y="135"/>
                </a:cubicBezTo>
                <a:cubicBezTo>
                  <a:pt x="96" y="140"/>
                  <a:pt x="96" y="140"/>
                  <a:pt x="96" y="140"/>
                </a:cubicBezTo>
                <a:cubicBezTo>
                  <a:pt x="101" y="135"/>
                  <a:pt x="101" y="135"/>
                  <a:pt x="101" y="135"/>
                </a:cubicBezTo>
                <a:cubicBezTo>
                  <a:pt x="103" y="136"/>
                  <a:pt x="104" y="137"/>
                  <a:pt x="105" y="138"/>
                </a:cubicBezTo>
                <a:cubicBezTo>
                  <a:pt x="94" y="166"/>
                  <a:pt x="94" y="166"/>
                  <a:pt x="94" y="166"/>
                </a:cubicBezTo>
                <a:cubicBezTo>
                  <a:pt x="93" y="142"/>
                  <a:pt x="93" y="142"/>
                  <a:pt x="93" y="142"/>
                </a:cubicBezTo>
                <a:cubicBezTo>
                  <a:pt x="96" y="140"/>
                  <a:pt x="96" y="140"/>
                  <a:pt x="96" y="140"/>
                </a:cubicBezTo>
                <a:cubicBezTo>
                  <a:pt x="91" y="135"/>
                  <a:pt x="91" y="135"/>
                  <a:pt x="91" y="135"/>
                </a:cubicBezTo>
                <a:lnTo>
                  <a:pt x="89" y="138"/>
                </a:lnTo>
                <a:close/>
                <a:moveTo>
                  <a:pt x="59" y="139"/>
                </a:moveTo>
                <a:cubicBezTo>
                  <a:pt x="56" y="132"/>
                  <a:pt x="55" y="125"/>
                  <a:pt x="55" y="118"/>
                </a:cubicBezTo>
                <a:cubicBezTo>
                  <a:pt x="71" y="118"/>
                  <a:pt x="71" y="118"/>
                  <a:pt x="71" y="118"/>
                </a:cubicBezTo>
                <a:cubicBezTo>
                  <a:pt x="60" y="138"/>
                  <a:pt x="60" y="138"/>
                  <a:pt x="60" y="138"/>
                </a:cubicBezTo>
                <a:lnTo>
                  <a:pt x="59" y="139"/>
                </a:lnTo>
                <a:close/>
                <a:moveTo>
                  <a:pt x="74" y="71"/>
                </a:moveTo>
                <a:cubicBezTo>
                  <a:pt x="79" y="66"/>
                  <a:pt x="85" y="62"/>
                  <a:pt x="92" y="59"/>
                </a:cubicBezTo>
                <a:cubicBezTo>
                  <a:pt x="86" y="82"/>
                  <a:pt x="86" y="82"/>
                  <a:pt x="86" y="82"/>
                </a:cubicBezTo>
                <a:lnTo>
                  <a:pt x="74" y="71"/>
                </a:lnTo>
                <a:close/>
                <a:moveTo>
                  <a:pt x="160" y="74"/>
                </a:moveTo>
                <a:cubicBezTo>
                  <a:pt x="165" y="79"/>
                  <a:pt x="169" y="85"/>
                  <a:pt x="172" y="92"/>
                </a:cubicBezTo>
                <a:cubicBezTo>
                  <a:pt x="171" y="92"/>
                  <a:pt x="171" y="92"/>
                  <a:pt x="171" y="92"/>
                </a:cubicBezTo>
                <a:cubicBezTo>
                  <a:pt x="149" y="86"/>
                  <a:pt x="149" y="86"/>
                  <a:pt x="149" y="86"/>
                </a:cubicBezTo>
                <a:lnTo>
                  <a:pt x="160" y="74"/>
                </a:lnTo>
                <a:close/>
                <a:moveTo>
                  <a:pt x="157" y="160"/>
                </a:moveTo>
                <a:cubicBezTo>
                  <a:pt x="152" y="165"/>
                  <a:pt x="146" y="169"/>
                  <a:pt x="139" y="172"/>
                </a:cubicBezTo>
                <a:cubicBezTo>
                  <a:pt x="139" y="172"/>
                  <a:pt x="139" y="172"/>
                  <a:pt x="139" y="172"/>
                </a:cubicBezTo>
                <a:cubicBezTo>
                  <a:pt x="140" y="171"/>
                  <a:pt x="140" y="171"/>
                  <a:pt x="140" y="171"/>
                </a:cubicBezTo>
                <a:cubicBezTo>
                  <a:pt x="140" y="171"/>
                  <a:pt x="140" y="171"/>
                  <a:pt x="140" y="171"/>
                </a:cubicBezTo>
                <a:cubicBezTo>
                  <a:pt x="145" y="150"/>
                  <a:pt x="145" y="150"/>
                  <a:pt x="145" y="150"/>
                </a:cubicBezTo>
                <a:lnTo>
                  <a:pt x="157" y="160"/>
                </a:lnTo>
                <a:close/>
                <a:moveTo>
                  <a:pt x="71" y="157"/>
                </a:moveTo>
                <a:cubicBezTo>
                  <a:pt x="66" y="152"/>
                  <a:pt x="62" y="146"/>
                  <a:pt x="59" y="139"/>
                </a:cubicBezTo>
                <a:cubicBezTo>
                  <a:pt x="60" y="139"/>
                  <a:pt x="60" y="139"/>
                  <a:pt x="60" y="139"/>
                </a:cubicBezTo>
                <a:cubicBezTo>
                  <a:pt x="82" y="146"/>
                  <a:pt x="82" y="146"/>
                  <a:pt x="82" y="146"/>
                </a:cubicBezTo>
                <a:lnTo>
                  <a:pt x="71" y="157"/>
                </a:lnTo>
                <a:close/>
              </a:path>
            </a:pathLst>
          </a:custGeom>
          <a:solidFill>
            <a:schemeClr val="accent5">
              <a:lumMod val="90000"/>
              <a:lumOff val="1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6"/>
          <p:cNvSpPr>
            <a:spLocks noEditPoints="1"/>
          </p:cNvSpPr>
          <p:nvPr/>
        </p:nvSpPr>
        <p:spPr bwMode="auto">
          <a:xfrm>
            <a:off x="6466097" y="5607471"/>
            <a:ext cx="363266" cy="363267"/>
          </a:xfrm>
          <a:custGeom>
            <a:avLst/>
            <a:gdLst>
              <a:gd name="T0" fmla="*/ 25 w 157"/>
              <a:gd name="T1" fmla="*/ 98 h 157"/>
              <a:gd name="T2" fmla="*/ 50 w 157"/>
              <a:gd name="T3" fmla="*/ 105 h 157"/>
              <a:gd name="T4" fmla="*/ 23 w 157"/>
              <a:gd name="T5" fmla="*/ 134 h 157"/>
              <a:gd name="T6" fmla="*/ 52 w 157"/>
              <a:gd name="T7" fmla="*/ 108 h 157"/>
              <a:gd name="T8" fmla="*/ 57 w 157"/>
              <a:gd name="T9" fmla="*/ 132 h 157"/>
              <a:gd name="T10" fmla="*/ 77 w 157"/>
              <a:gd name="T11" fmla="*/ 121 h 157"/>
              <a:gd name="T12" fmla="*/ 80 w 157"/>
              <a:gd name="T13" fmla="*/ 129 h 157"/>
              <a:gd name="T14" fmla="*/ 91 w 157"/>
              <a:gd name="T15" fmla="*/ 124 h 157"/>
              <a:gd name="T16" fmla="*/ 101 w 157"/>
              <a:gd name="T17" fmla="*/ 130 h 157"/>
              <a:gd name="T18" fmla="*/ 107 w 157"/>
              <a:gd name="T19" fmla="*/ 134 h 157"/>
              <a:gd name="T20" fmla="*/ 133 w 157"/>
              <a:gd name="T21" fmla="*/ 108 h 157"/>
              <a:gd name="T22" fmla="*/ 130 w 157"/>
              <a:gd name="T23" fmla="*/ 102 h 157"/>
              <a:gd name="T24" fmla="*/ 117 w 157"/>
              <a:gd name="T25" fmla="*/ 80 h 157"/>
              <a:gd name="T26" fmla="*/ 157 w 157"/>
              <a:gd name="T27" fmla="*/ 78 h 157"/>
              <a:gd name="T28" fmla="*/ 117 w 157"/>
              <a:gd name="T29" fmla="*/ 77 h 157"/>
              <a:gd name="T30" fmla="*/ 130 w 157"/>
              <a:gd name="T31" fmla="*/ 55 h 157"/>
              <a:gd name="T32" fmla="*/ 133 w 157"/>
              <a:gd name="T33" fmla="*/ 49 h 157"/>
              <a:gd name="T34" fmla="*/ 107 w 157"/>
              <a:gd name="T35" fmla="*/ 23 h 157"/>
              <a:gd name="T36" fmla="*/ 102 w 157"/>
              <a:gd name="T37" fmla="*/ 26 h 157"/>
              <a:gd name="T38" fmla="*/ 79 w 157"/>
              <a:gd name="T39" fmla="*/ 39 h 157"/>
              <a:gd name="T40" fmla="*/ 78 w 157"/>
              <a:gd name="T41" fmla="*/ 0 h 157"/>
              <a:gd name="T42" fmla="*/ 76 w 157"/>
              <a:gd name="T43" fmla="*/ 39 h 157"/>
              <a:gd name="T44" fmla="*/ 55 w 157"/>
              <a:gd name="T45" fmla="*/ 26 h 157"/>
              <a:gd name="T46" fmla="*/ 49 w 157"/>
              <a:gd name="T47" fmla="*/ 23 h 157"/>
              <a:gd name="T48" fmla="*/ 23 w 157"/>
              <a:gd name="T49" fmla="*/ 49 h 157"/>
              <a:gd name="T50" fmla="*/ 27 w 157"/>
              <a:gd name="T51" fmla="*/ 55 h 157"/>
              <a:gd name="T52" fmla="*/ 39 w 157"/>
              <a:gd name="T53" fmla="*/ 77 h 157"/>
              <a:gd name="T54" fmla="*/ 0 w 157"/>
              <a:gd name="T55" fmla="*/ 79 h 157"/>
              <a:gd name="T56" fmla="*/ 108 w 157"/>
              <a:gd name="T57" fmla="*/ 76 h 157"/>
              <a:gd name="T58" fmla="*/ 98 w 157"/>
              <a:gd name="T59" fmla="*/ 70 h 157"/>
              <a:gd name="T60" fmla="*/ 92 w 157"/>
              <a:gd name="T61" fmla="*/ 68 h 157"/>
              <a:gd name="T62" fmla="*/ 108 w 157"/>
              <a:gd name="T63" fmla="*/ 76 h 157"/>
              <a:gd name="T64" fmla="*/ 81 w 157"/>
              <a:gd name="T65" fmla="*/ 84 h 157"/>
              <a:gd name="T66" fmla="*/ 97 w 157"/>
              <a:gd name="T67" fmla="*/ 86 h 157"/>
              <a:gd name="T68" fmla="*/ 97 w 157"/>
              <a:gd name="T69" fmla="*/ 70 h 157"/>
              <a:gd name="T70" fmla="*/ 81 w 157"/>
              <a:gd name="T71" fmla="*/ 73 h 157"/>
              <a:gd name="T72" fmla="*/ 81 w 157"/>
              <a:gd name="T73" fmla="*/ 73 h 157"/>
              <a:gd name="T74" fmla="*/ 99 w 157"/>
              <a:gd name="T75" fmla="*/ 87 h 157"/>
              <a:gd name="T76" fmla="*/ 95 w 157"/>
              <a:gd name="T77" fmla="*/ 81 h 157"/>
              <a:gd name="T78" fmla="*/ 101 w 157"/>
              <a:gd name="T79" fmla="*/ 98 h 157"/>
              <a:gd name="T80" fmla="*/ 81 w 157"/>
              <a:gd name="T81" fmla="*/ 96 h 157"/>
              <a:gd name="T82" fmla="*/ 87 w 157"/>
              <a:gd name="T83" fmla="*/ 98 h 157"/>
              <a:gd name="T84" fmla="*/ 98 w 157"/>
              <a:gd name="T85" fmla="*/ 101 h 157"/>
              <a:gd name="T86" fmla="*/ 98 w 157"/>
              <a:gd name="T87" fmla="*/ 31 h 157"/>
              <a:gd name="T88" fmla="*/ 87 w 157"/>
              <a:gd name="T89" fmla="*/ 58 h 157"/>
              <a:gd name="T90" fmla="*/ 80 w 157"/>
              <a:gd name="T91" fmla="*/ 49 h 157"/>
              <a:gd name="T92" fmla="*/ 58 w 157"/>
              <a:gd name="T93" fmla="*/ 71 h 157"/>
              <a:gd name="T94" fmla="*/ 31 w 157"/>
              <a:gd name="T95" fmla="*/ 59 h 157"/>
              <a:gd name="T96" fmla="*/ 59 w 157"/>
              <a:gd name="T97" fmla="*/ 87 h 157"/>
              <a:gd name="T98" fmla="*/ 76 w 157"/>
              <a:gd name="T99" fmla="*/ 84 h 157"/>
              <a:gd name="T100" fmla="*/ 76 w 157"/>
              <a:gd name="T101" fmla="*/ 84 h 157"/>
              <a:gd name="T102" fmla="*/ 76 w 157"/>
              <a:gd name="T103" fmla="*/ 73 h 157"/>
              <a:gd name="T104" fmla="*/ 67 w 157"/>
              <a:gd name="T105" fmla="*/ 70 h 157"/>
              <a:gd name="T106" fmla="*/ 76 w 157"/>
              <a:gd name="T107" fmla="*/ 57 h 157"/>
              <a:gd name="T108" fmla="*/ 69 w 157"/>
              <a:gd name="T109" fmla="*/ 59 h 157"/>
              <a:gd name="T110" fmla="*/ 59 w 157"/>
              <a:gd name="T111" fmla="*/ 31 h 157"/>
              <a:gd name="T112" fmla="*/ 68 w 157"/>
              <a:gd name="T113" fmla="*/ 92 h 157"/>
              <a:gd name="T114" fmla="*/ 76 w 157"/>
              <a:gd name="T115" fmla="*/ 96 h 157"/>
              <a:gd name="T116" fmla="*/ 59 w 157"/>
              <a:gd name="T117" fmla="*/ 101 h 157"/>
              <a:gd name="T118" fmla="*/ 58 w 157"/>
              <a:gd name="T119" fmla="*/ 87 h 157"/>
              <a:gd name="T120" fmla="*/ 58 w 157"/>
              <a:gd name="T121" fmla="*/ 87 h 157"/>
              <a:gd name="T122" fmla="*/ 55 w 157"/>
              <a:gd name="T123"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 h="157">
                <a:moveTo>
                  <a:pt x="35" y="80"/>
                </a:moveTo>
                <a:cubicBezTo>
                  <a:pt x="39" y="80"/>
                  <a:pt x="39" y="80"/>
                  <a:pt x="39" y="80"/>
                </a:cubicBezTo>
                <a:cubicBezTo>
                  <a:pt x="34" y="90"/>
                  <a:pt x="34" y="90"/>
                  <a:pt x="34" y="90"/>
                </a:cubicBezTo>
                <a:cubicBezTo>
                  <a:pt x="25" y="98"/>
                  <a:pt x="25" y="98"/>
                  <a:pt x="25" y="98"/>
                </a:cubicBezTo>
                <a:cubicBezTo>
                  <a:pt x="25" y="99"/>
                  <a:pt x="25" y="100"/>
                  <a:pt x="25" y="100"/>
                </a:cubicBezTo>
                <a:cubicBezTo>
                  <a:pt x="25" y="101"/>
                  <a:pt x="26" y="102"/>
                  <a:pt x="26" y="102"/>
                </a:cubicBezTo>
                <a:cubicBezTo>
                  <a:pt x="36" y="102"/>
                  <a:pt x="36" y="102"/>
                  <a:pt x="36" y="102"/>
                </a:cubicBezTo>
                <a:cubicBezTo>
                  <a:pt x="50" y="105"/>
                  <a:pt x="50" y="105"/>
                  <a:pt x="50" y="105"/>
                </a:cubicBezTo>
                <a:cubicBezTo>
                  <a:pt x="47" y="108"/>
                  <a:pt x="47" y="108"/>
                  <a:pt x="47" y="108"/>
                </a:cubicBezTo>
                <a:cubicBezTo>
                  <a:pt x="23" y="108"/>
                  <a:pt x="23" y="108"/>
                  <a:pt x="23" y="108"/>
                </a:cubicBezTo>
                <a:cubicBezTo>
                  <a:pt x="42" y="113"/>
                  <a:pt x="42" y="113"/>
                  <a:pt x="42" y="113"/>
                </a:cubicBezTo>
                <a:cubicBezTo>
                  <a:pt x="23" y="134"/>
                  <a:pt x="23" y="134"/>
                  <a:pt x="23" y="134"/>
                </a:cubicBezTo>
                <a:cubicBezTo>
                  <a:pt x="44" y="115"/>
                  <a:pt x="44" y="115"/>
                  <a:pt x="44" y="115"/>
                </a:cubicBezTo>
                <a:cubicBezTo>
                  <a:pt x="49" y="134"/>
                  <a:pt x="49" y="134"/>
                  <a:pt x="49" y="134"/>
                </a:cubicBezTo>
                <a:cubicBezTo>
                  <a:pt x="49" y="110"/>
                  <a:pt x="49" y="110"/>
                  <a:pt x="49" y="110"/>
                </a:cubicBezTo>
                <a:cubicBezTo>
                  <a:pt x="52" y="108"/>
                  <a:pt x="52" y="108"/>
                  <a:pt x="52" y="108"/>
                </a:cubicBezTo>
                <a:cubicBezTo>
                  <a:pt x="55" y="119"/>
                  <a:pt x="55" y="119"/>
                  <a:pt x="55" y="119"/>
                </a:cubicBezTo>
                <a:cubicBezTo>
                  <a:pt x="55" y="130"/>
                  <a:pt x="55" y="130"/>
                  <a:pt x="55" y="130"/>
                </a:cubicBezTo>
                <a:cubicBezTo>
                  <a:pt x="55" y="131"/>
                  <a:pt x="55" y="131"/>
                  <a:pt x="56" y="132"/>
                </a:cubicBezTo>
                <a:cubicBezTo>
                  <a:pt x="56" y="132"/>
                  <a:pt x="57" y="132"/>
                  <a:pt x="57" y="132"/>
                </a:cubicBezTo>
                <a:cubicBezTo>
                  <a:pt x="57" y="132"/>
                  <a:pt x="58" y="132"/>
                  <a:pt x="58" y="131"/>
                </a:cubicBezTo>
                <a:cubicBezTo>
                  <a:pt x="65" y="124"/>
                  <a:pt x="65" y="124"/>
                  <a:pt x="65" y="124"/>
                </a:cubicBezTo>
                <a:cubicBezTo>
                  <a:pt x="77" y="118"/>
                  <a:pt x="77" y="118"/>
                  <a:pt x="77" y="118"/>
                </a:cubicBezTo>
                <a:cubicBezTo>
                  <a:pt x="77" y="121"/>
                  <a:pt x="77" y="121"/>
                  <a:pt x="77" y="121"/>
                </a:cubicBezTo>
                <a:cubicBezTo>
                  <a:pt x="60" y="138"/>
                  <a:pt x="60" y="138"/>
                  <a:pt x="60" y="138"/>
                </a:cubicBezTo>
                <a:cubicBezTo>
                  <a:pt x="77" y="128"/>
                  <a:pt x="77" y="128"/>
                  <a:pt x="77" y="128"/>
                </a:cubicBezTo>
                <a:cubicBezTo>
                  <a:pt x="78" y="157"/>
                  <a:pt x="78" y="157"/>
                  <a:pt x="78" y="157"/>
                </a:cubicBezTo>
                <a:cubicBezTo>
                  <a:pt x="80" y="129"/>
                  <a:pt x="80" y="129"/>
                  <a:pt x="80" y="129"/>
                </a:cubicBezTo>
                <a:cubicBezTo>
                  <a:pt x="97" y="138"/>
                  <a:pt x="97" y="138"/>
                  <a:pt x="97" y="138"/>
                </a:cubicBezTo>
                <a:cubicBezTo>
                  <a:pt x="80" y="122"/>
                  <a:pt x="80" y="122"/>
                  <a:pt x="80" y="122"/>
                </a:cubicBezTo>
                <a:cubicBezTo>
                  <a:pt x="80" y="118"/>
                  <a:pt x="80" y="118"/>
                  <a:pt x="80" y="118"/>
                </a:cubicBezTo>
                <a:cubicBezTo>
                  <a:pt x="91" y="124"/>
                  <a:pt x="91" y="124"/>
                  <a:pt x="91" y="124"/>
                </a:cubicBezTo>
                <a:cubicBezTo>
                  <a:pt x="98" y="131"/>
                  <a:pt x="98" y="131"/>
                  <a:pt x="98" y="131"/>
                </a:cubicBezTo>
                <a:cubicBezTo>
                  <a:pt x="98" y="132"/>
                  <a:pt x="99" y="132"/>
                  <a:pt x="99" y="132"/>
                </a:cubicBezTo>
                <a:cubicBezTo>
                  <a:pt x="100" y="132"/>
                  <a:pt x="100" y="132"/>
                  <a:pt x="100" y="132"/>
                </a:cubicBezTo>
                <a:cubicBezTo>
                  <a:pt x="101" y="132"/>
                  <a:pt x="101" y="131"/>
                  <a:pt x="101" y="130"/>
                </a:cubicBezTo>
                <a:cubicBezTo>
                  <a:pt x="101" y="119"/>
                  <a:pt x="101" y="119"/>
                  <a:pt x="101" y="119"/>
                </a:cubicBezTo>
                <a:cubicBezTo>
                  <a:pt x="105" y="107"/>
                  <a:pt x="105" y="107"/>
                  <a:pt x="105" y="107"/>
                </a:cubicBezTo>
                <a:cubicBezTo>
                  <a:pt x="108" y="110"/>
                  <a:pt x="108" y="110"/>
                  <a:pt x="108" y="110"/>
                </a:cubicBezTo>
                <a:cubicBezTo>
                  <a:pt x="107" y="134"/>
                  <a:pt x="107" y="134"/>
                  <a:pt x="107" y="134"/>
                </a:cubicBezTo>
                <a:cubicBezTo>
                  <a:pt x="113" y="114"/>
                  <a:pt x="113" y="114"/>
                  <a:pt x="113" y="114"/>
                </a:cubicBezTo>
                <a:cubicBezTo>
                  <a:pt x="134" y="134"/>
                  <a:pt x="134" y="134"/>
                  <a:pt x="134" y="134"/>
                </a:cubicBezTo>
                <a:cubicBezTo>
                  <a:pt x="114" y="113"/>
                  <a:pt x="114" y="113"/>
                  <a:pt x="114" y="113"/>
                </a:cubicBezTo>
                <a:cubicBezTo>
                  <a:pt x="133" y="108"/>
                  <a:pt x="133" y="108"/>
                  <a:pt x="133" y="108"/>
                </a:cubicBezTo>
                <a:cubicBezTo>
                  <a:pt x="110" y="108"/>
                  <a:pt x="110" y="108"/>
                  <a:pt x="110" y="108"/>
                </a:cubicBezTo>
                <a:cubicBezTo>
                  <a:pt x="107" y="105"/>
                  <a:pt x="107" y="105"/>
                  <a:pt x="107" y="105"/>
                </a:cubicBezTo>
                <a:cubicBezTo>
                  <a:pt x="119" y="102"/>
                  <a:pt x="119" y="102"/>
                  <a:pt x="119" y="102"/>
                </a:cubicBezTo>
                <a:cubicBezTo>
                  <a:pt x="130" y="102"/>
                  <a:pt x="130" y="102"/>
                  <a:pt x="130" y="102"/>
                </a:cubicBezTo>
                <a:cubicBezTo>
                  <a:pt x="131" y="102"/>
                  <a:pt x="131" y="101"/>
                  <a:pt x="131" y="100"/>
                </a:cubicBezTo>
                <a:cubicBezTo>
                  <a:pt x="132" y="100"/>
                  <a:pt x="132" y="99"/>
                  <a:pt x="131" y="98"/>
                </a:cubicBezTo>
                <a:cubicBezTo>
                  <a:pt x="123" y="90"/>
                  <a:pt x="123" y="90"/>
                  <a:pt x="123" y="90"/>
                </a:cubicBezTo>
                <a:cubicBezTo>
                  <a:pt x="117" y="80"/>
                  <a:pt x="117" y="80"/>
                  <a:pt x="117" y="80"/>
                </a:cubicBezTo>
                <a:cubicBezTo>
                  <a:pt x="121" y="80"/>
                  <a:pt x="121" y="80"/>
                  <a:pt x="121" y="80"/>
                </a:cubicBezTo>
                <a:cubicBezTo>
                  <a:pt x="138" y="97"/>
                  <a:pt x="138" y="97"/>
                  <a:pt x="138" y="97"/>
                </a:cubicBezTo>
                <a:cubicBezTo>
                  <a:pt x="128" y="79"/>
                  <a:pt x="128" y="79"/>
                  <a:pt x="128" y="79"/>
                </a:cubicBezTo>
                <a:cubicBezTo>
                  <a:pt x="157" y="78"/>
                  <a:pt x="157" y="78"/>
                  <a:pt x="157" y="78"/>
                </a:cubicBezTo>
                <a:cubicBezTo>
                  <a:pt x="128" y="77"/>
                  <a:pt x="128" y="77"/>
                  <a:pt x="128" y="77"/>
                </a:cubicBezTo>
                <a:cubicBezTo>
                  <a:pt x="138" y="60"/>
                  <a:pt x="138" y="60"/>
                  <a:pt x="138" y="60"/>
                </a:cubicBezTo>
                <a:cubicBezTo>
                  <a:pt x="121" y="77"/>
                  <a:pt x="121" y="77"/>
                  <a:pt x="121" y="77"/>
                </a:cubicBezTo>
                <a:cubicBezTo>
                  <a:pt x="117" y="77"/>
                  <a:pt x="117" y="77"/>
                  <a:pt x="117" y="77"/>
                </a:cubicBezTo>
                <a:cubicBezTo>
                  <a:pt x="123" y="66"/>
                  <a:pt x="123" y="66"/>
                  <a:pt x="123" y="66"/>
                </a:cubicBezTo>
                <a:cubicBezTo>
                  <a:pt x="131" y="58"/>
                  <a:pt x="131" y="58"/>
                  <a:pt x="131" y="58"/>
                </a:cubicBezTo>
                <a:cubicBezTo>
                  <a:pt x="132" y="58"/>
                  <a:pt x="132" y="57"/>
                  <a:pt x="131" y="56"/>
                </a:cubicBezTo>
                <a:cubicBezTo>
                  <a:pt x="131" y="55"/>
                  <a:pt x="131" y="55"/>
                  <a:pt x="130" y="55"/>
                </a:cubicBezTo>
                <a:cubicBezTo>
                  <a:pt x="118" y="55"/>
                  <a:pt x="118" y="55"/>
                  <a:pt x="118" y="55"/>
                </a:cubicBezTo>
                <a:cubicBezTo>
                  <a:pt x="107" y="52"/>
                  <a:pt x="107" y="52"/>
                  <a:pt x="107" y="52"/>
                </a:cubicBezTo>
                <a:cubicBezTo>
                  <a:pt x="109" y="49"/>
                  <a:pt x="109" y="49"/>
                  <a:pt x="109" y="49"/>
                </a:cubicBezTo>
                <a:cubicBezTo>
                  <a:pt x="133" y="49"/>
                  <a:pt x="133" y="49"/>
                  <a:pt x="133" y="49"/>
                </a:cubicBezTo>
                <a:cubicBezTo>
                  <a:pt x="114" y="44"/>
                  <a:pt x="114" y="44"/>
                  <a:pt x="114" y="44"/>
                </a:cubicBezTo>
                <a:cubicBezTo>
                  <a:pt x="133" y="23"/>
                  <a:pt x="133" y="23"/>
                  <a:pt x="133" y="23"/>
                </a:cubicBezTo>
                <a:cubicBezTo>
                  <a:pt x="112" y="42"/>
                  <a:pt x="112" y="42"/>
                  <a:pt x="112" y="42"/>
                </a:cubicBezTo>
                <a:cubicBezTo>
                  <a:pt x="107" y="23"/>
                  <a:pt x="107" y="23"/>
                  <a:pt x="107" y="23"/>
                </a:cubicBezTo>
                <a:cubicBezTo>
                  <a:pt x="107" y="47"/>
                  <a:pt x="107" y="47"/>
                  <a:pt x="107" y="47"/>
                </a:cubicBezTo>
                <a:cubicBezTo>
                  <a:pt x="105" y="49"/>
                  <a:pt x="105" y="49"/>
                  <a:pt x="105" y="49"/>
                </a:cubicBezTo>
                <a:cubicBezTo>
                  <a:pt x="102" y="38"/>
                  <a:pt x="102" y="38"/>
                  <a:pt x="102" y="38"/>
                </a:cubicBezTo>
                <a:cubicBezTo>
                  <a:pt x="102" y="26"/>
                  <a:pt x="102" y="26"/>
                  <a:pt x="102" y="26"/>
                </a:cubicBezTo>
                <a:cubicBezTo>
                  <a:pt x="102" y="26"/>
                  <a:pt x="101" y="25"/>
                  <a:pt x="100" y="25"/>
                </a:cubicBezTo>
                <a:cubicBezTo>
                  <a:pt x="100" y="24"/>
                  <a:pt x="99" y="24"/>
                  <a:pt x="98" y="25"/>
                </a:cubicBezTo>
                <a:cubicBezTo>
                  <a:pt x="90" y="33"/>
                  <a:pt x="90" y="33"/>
                  <a:pt x="90" y="33"/>
                </a:cubicBezTo>
                <a:cubicBezTo>
                  <a:pt x="79" y="39"/>
                  <a:pt x="79" y="39"/>
                  <a:pt x="79" y="39"/>
                </a:cubicBezTo>
                <a:cubicBezTo>
                  <a:pt x="79" y="36"/>
                  <a:pt x="79" y="36"/>
                  <a:pt x="79" y="36"/>
                </a:cubicBezTo>
                <a:cubicBezTo>
                  <a:pt x="96" y="19"/>
                  <a:pt x="96" y="19"/>
                  <a:pt x="96" y="19"/>
                </a:cubicBezTo>
                <a:cubicBezTo>
                  <a:pt x="79" y="29"/>
                  <a:pt x="79" y="29"/>
                  <a:pt x="79" y="29"/>
                </a:cubicBezTo>
                <a:cubicBezTo>
                  <a:pt x="78" y="0"/>
                  <a:pt x="78" y="0"/>
                  <a:pt x="78" y="0"/>
                </a:cubicBezTo>
                <a:cubicBezTo>
                  <a:pt x="77" y="28"/>
                  <a:pt x="77" y="28"/>
                  <a:pt x="77" y="28"/>
                </a:cubicBezTo>
                <a:cubicBezTo>
                  <a:pt x="60" y="19"/>
                  <a:pt x="60" y="19"/>
                  <a:pt x="60" y="19"/>
                </a:cubicBezTo>
                <a:cubicBezTo>
                  <a:pt x="77" y="35"/>
                  <a:pt x="77" y="35"/>
                  <a:pt x="77" y="35"/>
                </a:cubicBezTo>
                <a:cubicBezTo>
                  <a:pt x="76" y="39"/>
                  <a:pt x="76" y="39"/>
                  <a:pt x="76" y="39"/>
                </a:cubicBezTo>
                <a:cubicBezTo>
                  <a:pt x="67" y="34"/>
                  <a:pt x="67" y="34"/>
                  <a:pt x="67" y="34"/>
                </a:cubicBezTo>
                <a:cubicBezTo>
                  <a:pt x="58" y="25"/>
                  <a:pt x="58" y="25"/>
                  <a:pt x="58" y="25"/>
                </a:cubicBezTo>
                <a:cubicBezTo>
                  <a:pt x="58" y="24"/>
                  <a:pt x="57" y="24"/>
                  <a:pt x="56" y="25"/>
                </a:cubicBezTo>
                <a:cubicBezTo>
                  <a:pt x="55" y="25"/>
                  <a:pt x="55" y="25"/>
                  <a:pt x="55" y="26"/>
                </a:cubicBezTo>
                <a:cubicBezTo>
                  <a:pt x="55" y="38"/>
                  <a:pt x="55" y="38"/>
                  <a:pt x="55" y="38"/>
                </a:cubicBezTo>
                <a:cubicBezTo>
                  <a:pt x="51" y="50"/>
                  <a:pt x="51" y="50"/>
                  <a:pt x="51" y="50"/>
                </a:cubicBezTo>
                <a:cubicBezTo>
                  <a:pt x="49" y="47"/>
                  <a:pt x="49" y="47"/>
                  <a:pt x="49" y="47"/>
                </a:cubicBezTo>
                <a:cubicBezTo>
                  <a:pt x="49" y="23"/>
                  <a:pt x="49" y="23"/>
                  <a:pt x="49" y="23"/>
                </a:cubicBezTo>
                <a:cubicBezTo>
                  <a:pt x="44" y="43"/>
                  <a:pt x="44" y="43"/>
                  <a:pt x="44" y="43"/>
                </a:cubicBezTo>
                <a:cubicBezTo>
                  <a:pt x="23" y="23"/>
                  <a:pt x="23" y="23"/>
                  <a:pt x="23" y="23"/>
                </a:cubicBezTo>
                <a:cubicBezTo>
                  <a:pt x="42" y="44"/>
                  <a:pt x="42" y="44"/>
                  <a:pt x="42" y="44"/>
                </a:cubicBezTo>
                <a:cubicBezTo>
                  <a:pt x="23" y="49"/>
                  <a:pt x="23" y="49"/>
                  <a:pt x="23" y="49"/>
                </a:cubicBezTo>
                <a:cubicBezTo>
                  <a:pt x="47" y="49"/>
                  <a:pt x="47" y="49"/>
                  <a:pt x="47" y="49"/>
                </a:cubicBezTo>
                <a:cubicBezTo>
                  <a:pt x="49" y="52"/>
                  <a:pt x="49" y="52"/>
                  <a:pt x="49" y="52"/>
                </a:cubicBezTo>
                <a:cubicBezTo>
                  <a:pt x="39" y="55"/>
                  <a:pt x="39" y="55"/>
                  <a:pt x="39" y="55"/>
                </a:cubicBezTo>
                <a:cubicBezTo>
                  <a:pt x="27" y="55"/>
                  <a:pt x="27" y="55"/>
                  <a:pt x="27" y="55"/>
                </a:cubicBezTo>
                <a:cubicBezTo>
                  <a:pt x="26" y="55"/>
                  <a:pt x="25" y="55"/>
                  <a:pt x="25" y="56"/>
                </a:cubicBezTo>
                <a:cubicBezTo>
                  <a:pt x="24" y="57"/>
                  <a:pt x="25" y="57"/>
                  <a:pt x="25" y="58"/>
                </a:cubicBezTo>
                <a:cubicBezTo>
                  <a:pt x="32" y="65"/>
                  <a:pt x="32" y="65"/>
                  <a:pt x="32" y="65"/>
                </a:cubicBezTo>
                <a:cubicBezTo>
                  <a:pt x="39" y="77"/>
                  <a:pt x="39" y="77"/>
                  <a:pt x="39" y="77"/>
                </a:cubicBezTo>
                <a:cubicBezTo>
                  <a:pt x="35" y="77"/>
                  <a:pt x="35" y="77"/>
                  <a:pt x="35" y="77"/>
                </a:cubicBezTo>
                <a:cubicBezTo>
                  <a:pt x="19" y="60"/>
                  <a:pt x="19" y="60"/>
                  <a:pt x="19" y="60"/>
                </a:cubicBezTo>
                <a:cubicBezTo>
                  <a:pt x="28" y="78"/>
                  <a:pt x="28" y="78"/>
                  <a:pt x="28" y="78"/>
                </a:cubicBezTo>
                <a:cubicBezTo>
                  <a:pt x="0" y="79"/>
                  <a:pt x="0" y="79"/>
                  <a:pt x="0" y="79"/>
                </a:cubicBezTo>
                <a:cubicBezTo>
                  <a:pt x="28" y="80"/>
                  <a:pt x="28" y="80"/>
                  <a:pt x="28" y="80"/>
                </a:cubicBezTo>
                <a:cubicBezTo>
                  <a:pt x="19" y="97"/>
                  <a:pt x="19" y="97"/>
                  <a:pt x="19" y="97"/>
                </a:cubicBezTo>
                <a:lnTo>
                  <a:pt x="35" y="80"/>
                </a:lnTo>
                <a:close/>
                <a:moveTo>
                  <a:pt x="108" y="76"/>
                </a:moveTo>
                <a:cubicBezTo>
                  <a:pt x="99" y="76"/>
                  <a:pt x="99" y="76"/>
                  <a:pt x="99" y="76"/>
                </a:cubicBezTo>
                <a:cubicBezTo>
                  <a:pt x="95" y="76"/>
                  <a:pt x="95" y="76"/>
                  <a:pt x="95" y="76"/>
                </a:cubicBezTo>
                <a:cubicBezTo>
                  <a:pt x="98" y="70"/>
                  <a:pt x="98" y="70"/>
                  <a:pt x="98" y="70"/>
                </a:cubicBezTo>
                <a:cubicBezTo>
                  <a:pt x="98" y="70"/>
                  <a:pt x="98" y="70"/>
                  <a:pt x="98" y="70"/>
                </a:cubicBezTo>
                <a:cubicBezTo>
                  <a:pt x="99" y="70"/>
                  <a:pt x="99" y="70"/>
                  <a:pt x="99" y="70"/>
                </a:cubicBezTo>
                <a:cubicBezTo>
                  <a:pt x="99" y="70"/>
                  <a:pt x="99" y="70"/>
                  <a:pt x="99" y="70"/>
                </a:cubicBezTo>
                <a:cubicBezTo>
                  <a:pt x="98" y="70"/>
                  <a:pt x="98" y="70"/>
                  <a:pt x="98" y="70"/>
                </a:cubicBezTo>
                <a:cubicBezTo>
                  <a:pt x="92" y="68"/>
                  <a:pt x="92" y="68"/>
                  <a:pt x="92" y="68"/>
                </a:cubicBezTo>
                <a:cubicBezTo>
                  <a:pt x="95" y="65"/>
                  <a:pt x="95" y="65"/>
                  <a:pt x="95" y="65"/>
                </a:cubicBezTo>
                <a:cubicBezTo>
                  <a:pt x="100" y="59"/>
                  <a:pt x="100" y="59"/>
                  <a:pt x="100" y="59"/>
                </a:cubicBezTo>
                <a:cubicBezTo>
                  <a:pt x="125" y="59"/>
                  <a:pt x="125" y="59"/>
                  <a:pt x="125" y="59"/>
                </a:cubicBezTo>
                <a:lnTo>
                  <a:pt x="108" y="76"/>
                </a:lnTo>
                <a:close/>
                <a:moveTo>
                  <a:pt x="86" y="90"/>
                </a:moveTo>
                <a:cubicBezTo>
                  <a:pt x="86" y="98"/>
                  <a:pt x="86" y="98"/>
                  <a:pt x="86" y="98"/>
                </a:cubicBezTo>
                <a:cubicBezTo>
                  <a:pt x="81" y="92"/>
                  <a:pt x="81" y="92"/>
                  <a:pt x="81" y="92"/>
                </a:cubicBezTo>
                <a:cubicBezTo>
                  <a:pt x="81" y="84"/>
                  <a:pt x="81" y="84"/>
                  <a:pt x="81" y="84"/>
                </a:cubicBezTo>
                <a:lnTo>
                  <a:pt x="86" y="90"/>
                </a:lnTo>
                <a:close/>
                <a:moveTo>
                  <a:pt x="84" y="81"/>
                </a:moveTo>
                <a:cubicBezTo>
                  <a:pt x="92" y="81"/>
                  <a:pt x="92" y="81"/>
                  <a:pt x="92" y="81"/>
                </a:cubicBezTo>
                <a:cubicBezTo>
                  <a:pt x="97" y="86"/>
                  <a:pt x="97" y="86"/>
                  <a:pt x="97" y="86"/>
                </a:cubicBezTo>
                <a:cubicBezTo>
                  <a:pt x="90" y="87"/>
                  <a:pt x="90" y="87"/>
                  <a:pt x="90" y="87"/>
                </a:cubicBezTo>
                <a:lnTo>
                  <a:pt x="84" y="81"/>
                </a:lnTo>
                <a:close/>
                <a:moveTo>
                  <a:pt x="90" y="70"/>
                </a:moveTo>
                <a:cubicBezTo>
                  <a:pt x="97" y="70"/>
                  <a:pt x="97" y="70"/>
                  <a:pt x="97" y="70"/>
                </a:cubicBezTo>
                <a:cubicBezTo>
                  <a:pt x="92" y="76"/>
                  <a:pt x="92" y="76"/>
                  <a:pt x="92" y="76"/>
                </a:cubicBezTo>
                <a:cubicBezTo>
                  <a:pt x="84" y="76"/>
                  <a:pt x="84" y="76"/>
                  <a:pt x="84" y="76"/>
                </a:cubicBezTo>
                <a:lnTo>
                  <a:pt x="90" y="70"/>
                </a:lnTo>
                <a:close/>
                <a:moveTo>
                  <a:pt x="81" y="73"/>
                </a:moveTo>
                <a:cubicBezTo>
                  <a:pt x="81" y="65"/>
                  <a:pt x="81" y="65"/>
                  <a:pt x="81" y="65"/>
                </a:cubicBezTo>
                <a:cubicBezTo>
                  <a:pt x="86" y="59"/>
                  <a:pt x="86" y="59"/>
                  <a:pt x="86" y="59"/>
                </a:cubicBezTo>
                <a:cubicBezTo>
                  <a:pt x="86" y="67"/>
                  <a:pt x="86" y="67"/>
                  <a:pt x="86" y="67"/>
                </a:cubicBezTo>
                <a:lnTo>
                  <a:pt x="81" y="73"/>
                </a:lnTo>
                <a:close/>
                <a:moveTo>
                  <a:pt x="95" y="92"/>
                </a:moveTo>
                <a:cubicBezTo>
                  <a:pt x="92" y="89"/>
                  <a:pt x="92" y="89"/>
                  <a:pt x="92" y="89"/>
                </a:cubicBezTo>
                <a:cubicBezTo>
                  <a:pt x="98" y="87"/>
                  <a:pt x="98" y="87"/>
                  <a:pt x="98" y="87"/>
                </a:cubicBezTo>
                <a:cubicBezTo>
                  <a:pt x="99" y="87"/>
                  <a:pt x="99" y="87"/>
                  <a:pt x="99" y="87"/>
                </a:cubicBezTo>
                <a:cubicBezTo>
                  <a:pt x="99" y="87"/>
                  <a:pt x="99" y="87"/>
                  <a:pt x="99" y="87"/>
                </a:cubicBezTo>
                <a:cubicBezTo>
                  <a:pt x="99" y="87"/>
                  <a:pt x="99" y="87"/>
                  <a:pt x="99" y="87"/>
                </a:cubicBezTo>
                <a:cubicBezTo>
                  <a:pt x="98" y="86"/>
                  <a:pt x="98" y="86"/>
                  <a:pt x="98" y="86"/>
                </a:cubicBezTo>
                <a:cubicBezTo>
                  <a:pt x="95" y="81"/>
                  <a:pt x="95" y="81"/>
                  <a:pt x="95" y="81"/>
                </a:cubicBezTo>
                <a:cubicBezTo>
                  <a:pt x="99" y="81"/>
                  <a:pt x="99" y="81"/>
                  <a:pt x="99" y="81"/>
                </a:cubicBezTo>
                <a:cubicBezTo>
                  <a:pt x="108" y="80"/>
                  <a:pt x="108" y="80"/>
                  <a:pt x="108" y="80"/>
                </a:cubicBezTo>
                <a:cubicBezTo>
                  <a:pt x="125" y="98"/>
                  <a:pt x="125" y="98"/>
                  <a:pt x="125" y="98"/>
                </a:cubicBezTo>
                <a:cubicBezTo>
                  <a:pt x="101" y="98"/>
                  <a:pt x="101" y="98"/>
                  <a:pt x="101" y="98"/>
                </a:cubicBezTo>
                <a:lnTo>
                  <a:pt x="95" y="92"/>
                </a:lnTo>
                <a:close/>
                <a:moveTo>
                  <a:pt x="80" y="108"/>
                </a:moveTo>
                <a:cubicBezTo>
                  <a:pt x="81" y="100"/>
                  <a:pt x="81" y="100"/>
                  <a:pt x="81" y="100"/>
                </a:cubicBezTo>
                <a:cubicBezTo>
                  <a:pt x="81" y="96"/>
                  <a:pt x="81" y="96"/>
                  <a:pt x="81" y="96"/>
                </a:cubicBezTo>
                <a:cubicBezTo>
                  <a:pt x="86" y="99"/>
                  <a:pt x="86" y="99"/>
                  <a:pt x="86" y="99"/>
                </a:cubicBezTo>
                <a:cubicBezTo>
                  <a:pt x="87" y="99"/>
                  <a:pt x="87" y="99"/>
                  <a:pt x="87" y="99"/>
                </a:cubicBezTo>
                <a:cubicBezTo>
                  <a:pt x="87" y="99"/>
                  <a:pt x="87" y="99"/>
                  <a:pt x="87" y="99"/>
                </a:cubicBezTo>
                <a:cubicBezTo>
                  <a:pt x="87" y="98"/>
                  <a:pt x="87" y="98"/>
                  <a:pt x="87" y="98"/>
                </a:cubicBezTo>
                <a:cubicBezTo>
                  <a:pt x="87" y="98"/>
                  <a:pt x="87" y="98"/>
                  <a:pt x="87" y="98"/>
                </a:cubicBezTo>
                <a:cubicBezTo>
                  <a:pt x="88" y="92"/>
                  <a:pt x="88" y="92"/>
                  <a:pt x="88" y="92"/>
                </a:cubicBezTo>
                <a:cubicBezTo>
                  <a:pt x="92" y="95"/>
                  <a:pt x="92" y="95"/>
                  <a:pt x="92" y="95"/>
                </a:cubicBezTo>
                <a:cubicBezTo>
                  <a:pt x="98" y="101"/>
                  <a:pt x="98" y="101"/>
                  <a:pt x="98" y="101"/>
                </a:cubicBezTo>
                <a:cubicBezTo>
                  <a:pt x="98" y="126"/>
                  <a:pt x="98" y="126"/>
                  <a:pt x="98" y="126"/>
                </a:cubicBezTo>
                <a:lnTo>
                  <a:pt x="80" y="108"/>
                </a:lnTo>
                <a:close/>
                <a:moveTo>
                  <a:pt x="80" y="49"/>
                </a:moveTo>
                <a:cubicBezTo>
                  <a:pt x="98" y="31"/>
                  <a:pt x="98" y="31"/>
                  <a:pt x="98" y="31"/>
                </a:cubicBezTo>
                <a:cubicBezTo>
                  <a:pt x="98" y="56"/>
                  <a:pt x="98" y="56"/>
                  <a:pt x="98" y="56"/>
                </a:cubicBezTo>
                <a:cubicBezTo>
                  <a:pt x="91" y="62"/>
                  <a:pt x="91" y="62"/>
                  <a:pt x="91" y="62"/>
                </a:cubicBezTo>
                <a:cubicBezTo>
                  <a:pt x="88" y="65"/>
                  <a:pt x="88" y="65"/>
                  <a:pt x="88" y="65"/>
                </a:cubicBezTo>
                <a:cubicBezTo>
                  <a:pt x="87" y="58"/>
                  <a:pt x="87" y="58"/>
                  <a:pt x="87" y="58"/>
                </a:cubicBezTo>
                <a:cubicBezTo>
                  <a:pt x="87" y="58"/>
                  <a:pt x="87" y="58"/>
                  <a:pt x="87" y="58"/>
                </a:cubicBezTo>
                <a:cubicBezTo>
                  <a:pt x="81" y="61"/>
                  <a:pt x="81" y="61"/>
                  <a:pt x="81" y="61"/>
                </a:cubicBezTo>
                <a:cubicBezTo>
                  <a:pt x="80" y="57"/>
                  <a:pt x="80" y="57"/>
                  <a:pt x="80" y="57"/>
                </a:cubicBezTo>
                <a:lnTo>
                  <a:pt x="80" y="49"/>
                </a:lnTo>
                <a:close/>
                <a:moveTo>
                  <a:pt x="61" y="65"/>
                </a:moveTo>
                <a:cubicBezTo>
                  <a:pt x="64" y="68"/>
                  <a:pt x="64" y="68"/>
                  <a:pt x="64" y="68"/>
                </a:cubicBezTo>
                <a:cubicBezTo>
                  <a:pt x="58" y="70"/>
                  <a:pt x="58" y="70"/>
                  <a:pt x="58" y="70"/>
                </a:cubicBezTo>
                <a:cubicBezTo>
                  <a:pt x="58" y="71"/>
                  <a:pt x="58" y="71"/>
                  <a:pt x="58" y="71"/>
                </a:cubicBezTo>
                <a:cubicBezTo>
                  <a:pt x="61" y="76"/>
                  <a:pt x="61" y="76"/>
                  <a:pt x="61" y="76"/>
                </a:cubicBezTo>
                <a:cubicBezTo>
                  <a:pt x="57" y="76"/>
                  <a:pt x="57" y="76"/>
                  <a:pt x="57" y="76"/>
                </a:cubicBezTo>
                <a:cubicBezTo>
                  <a:pt x="49" y="77"/>
                  <a:pt x="49" y="77"/>
                  <a:pt x="49" y="77"/>
                </a:cubicBezTo>
                <a:cubicBezTo>
                  <a:pt x="31" y="59"/>
                  <a:pt x="31" y="59"/>
                  <a:pt x="31" y="59"/>
                </a:cubicBezTo>
                <a:cubicBezTo>
                  <a:pt x="56" y="59"/>
                  <a:pt x="56" y="59"/>
                  <a:pt x="56" y="59"/>
                </a:cubicBezTo>
                <a:lnTo>
                  <a:pt x="61" y="65"/>
                </a:lnTo>
                <a:close/>
                <a:moveTo>
                  <a:pt x="67" y="87"/>
                </a:moveTo>
                <a:cubicBezTo>
                  <a:pt x="59" y="87"/>
                  <a:pt x="59" y="87"/>
                  <a:pt x="59" y="87"/>
                </a:cubicBezTo>
                <a:cubicBezTo>
                  <a:pt x="64" y="81"/>
                  <a:pt x="64" y="81"/>
                  <a:pt x="64" y="81"/>
                </a:cubicBezTo>
                <a:cubicBezTo>
                  <a:pt x="72" y="81"/>
                  <a:pt x="72" y="81"/>
                  <a:pt x="72" y="81"/>
                </a:cubicBezTo>
                <a:lnTo>
                  <a:pt x="67" y="87"/>
                </a:lnTo>
                <a:close/>
                <a:moveTo>
                  <a:pt x="76" y="84"/>
                </a:moveTo>
                <a:cubicBezTo>
                  <a:pt x="76" y="92"/>
                  <a:pt x="76" y="92"/>
                  <a:pt x="76" y="92"/>
                </a:cubicBezTo>
                <a:cubicBezTo>
                  <a:pt x="70" y="98"/>
                  <a:pt x="70" y="98"/>
                  <a:pt x="70" y="98"/>
                </a:cubicBezTo>
                <a:cubicBezTo>
                  <a:pt x="70" y="90"/>
                  <a:pt x="70" y="90"/>
                  <a:pt x="70" y="90"/>
                </a:cubicBezTo>
                <a:lnTo>
                  <a:pt x="76" y="84"/>
                </a:lnTo>
                <a:close/>
                <a:moveTo>
                  <a:pt x="70" y="67"/>
                </a:moveTo>
                <a:cubicBezTo>
                  <a:pt x="70" y="59"/>
                  <a:pt x="70" y="59"/>
                  <a:pt x="70" y="59"/>
                </a:cubicBezTo>
                <a:cubicBezTo>
                  <a:pt x="76" y="65"/>
                  <a:pt x="76" y="65"/>
                  <a:pt x="76" y="65"/>
                </a:cubicBezTo>
                <a:cubicBezTo>
                  <a:pt x="76" y="73"/>
                  <a:pt x="76" y="73"/>
                  <a:pt x="76" y="73"/>
                </a:cubicBezTo>
                <a:lnTo>
                  <a:pt x="70" y="67"/>
                </a:lnTo>
                <a:close/>
                <a:moveTo>
                  <a:pt x="64" y="76"/>
                </a:moveTo>
                <a:cubicBezTo>
                  <a:pt x="59" y="70"/>
                  <a:pt x="59" y="70"/>
                  <a:pt x="59" y="70"/>
                </a:cubicBezTo>
                <a:cubicBezTo>
                  <a:pt x="67" y="70"/>
                  <a:pt x="67" y="70"/>
                  <a:pt x="67" y="70"/>
                </a:cubicBezTo>
                <a:cubicBezTo>
                  <a:pt x="72" y="76"/>
                  <a:pt x="72" y="76"/>
                  <a:pt x="72" y="76"/>
                </a:cubicBezTo>
                <a:lnTo>
                  <a:pt x="64" y="76"/>
                </a:lnTo>
                <a:close/>
                <a:moveTo>
                  <a:pt x="76" y="49"/>
                </a:moveTo>
                <a:cubicBezTo>
                  <a:pt x="76" y="57"/>
                  <a:pt x="76" y="57"/>
                  <a:pt x="76" y="57"/>
                </a:cubicBezTo>
                <a:cubicBezTo>
                  <a:pt x="76" y="61"/>
                  <a:pt x="76" y="61"/>
                  <a:pt x="76" y="61"/>
                </a:cubicBezTo>
                <a:cubicBezTo>
                  <a:pt x="70" y="58"/>
                  <a:pt x="70" y="58"/>
                  <a:pt x="70" y="58"/>
                </a:cubicBezTo>
                <a:cubicBezTo>
                  <a:pt x="70" y="58"/>
                  <a:pt x="70" y="58"/>
                  <a:pt x="70" y="58"/>
                </a:cubicBezTo>
                <a:cubicBezTo>
                  <a:pt x="69" y="59"/>
                  <a:pt x="69" y="59"/>
                  <a:pt x="69" y="59"/>
                </a:cubicBezTo>
                <a:cubicBezTo>
                  <a:pt x="68" y="65"/>
                  <a:pt x="68" y="65"/>
                  <a:pt x="68" y="65"/>
                </a:cubicBezTo>
                <a:cubicBezTo>
                  <a:pt x="65" y="62"/>
                  <a:pt x="65" y="62"/>
                  <a:pt x="65" y="62"/>
                </a:cubicBezTo>
                <a:cubicBezTo>
                  <a:pt x="58" y="56"/>
                  <a:pt x="58" y="56"/>
                  <a:pt x="58" y="56"/>
                </a:cubicBezTo>
                <a:cubicBezTo>
                  <a:pt x="59" y="31"/>
                  <a:pt x="59" y="31"/>
                  <a:pt x="59" y="31"/>
                </a:cubicBezTo>
                <a:lnTo>
                  <a:pt x="76" y="49"/>
                </a:lnTo>
                <a:close/>
                <a:moveTo>
                  <a:pt x="59" y="101"/>
                </a:moveTo>
                <a:cubicBezTo>
                  <a:pt x="65" y="95"/>
                  <a:pt x="65" y="95"/>
                  <a:pt x="65" y="95"/>
                </a:cubicBezTo>
                <a:cubicBezTo>
                  <a:pt x="68" y="92"/>
                  <a:pt x="68" y="92"/>
                  <a:pt x="68" y="92"/>
                </a:cubicBezTo>
                <a:cubicBezTo>
                  <a:pt x="70" y="98"/>
                  <a:pt x="70" y="98"/>
                  <a:pt x="70" y="98"/>
                </a:cubicBezTo>
                <a:cubicBezTo>
                  <a:pt x="70" y="99"/>
                  <a:pt x="70" y="99"/>
                  <a:pt x="70" y="99"/>
                </a:cubicBezTo>
                <a:cubicBezTo>
                  <a:pt x="70" y="99"/>
                  <a:pt x="70" y="99"/>
                  <a:pt x="70" y="99"/>
                </a:cubicBezTo>
                <a:cubicBezTo>
                  <a:pt x="76" y="96"/>
                  <a:pt x="76" y="96"/>
                  <a:pt x="76" y="96"/>
                </a:cubicBezTo>
                <a:cubicBezTo>
                  <a:pt x="76" y="100"/>
                  <a:pt x="76" y="100"/>
                  <a:pt x="76" y="100"/>
                </a:cubicBezTo>
                <a:cubicBezTo>
                  <a:pt x="76" y="108"/>
                  <a:pt x="76" y="108"/>
                  <a:pt x="76" y="108"/>
                </a:cubicBezTo>
                <a:cubicBezTo>
                  <a:pt x="59" y="126"/>
                  <a:pt x="59" y="126"/>
                  <a:pt x="59" y="126"/>
                </a:cubicBezTo>
                <a:lnTo>
                  <a:pt x="59" y="101"/>
                </a:lnTo>
                <a:close/>
                <a:moveTo>
                  <a:pt x="48" y="81"/>
                </a:moveTo>
                <a:cubicBezTo>
                  <a:pt x="57" y="81"/>
                  <a:pt x="57" y="81"/>
                  <a:pt x="57" y="81"/>
                </a:cubicBezTo>
                <a:cubicBezTo>
                  <a:pt x="61" y="81"/>
                  <a:pt x="61" y="81"/>
                  <a:pt x="61" y="81"/>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64" y="89"/>
                  <a:pt x="64" y="89"/>
                  <a:pt x="64" y="89"/>
                </a:cubicBezTo>
                <a:cubicBezTo>
                  <a:pt x="61" y="92"/>
                  <a:pt x="61" y="92"/>
                  <a:pt x="61" y="92"/>
                </a:cubicBezTo>
                <a:cubicBezTo>
                  <a:pt x="55" y="98"/>
                  <a:pt x="55" y="98"/>
                  <a:pt x="55" y="98"/>
                </a:cubicBezTo>
                <a:cubicBezTo>
                  <a:pt x="31" y="98"/>
                  <a:pt x="31" y="98"/>
                  <a:pt x="31" y="98"/>
                </a:cubicBezTo>
                <a:lnTo>
                  <a:pt x="48" y="81"/>
                </a:lnTo>
                <a:close/>
              </a:path>
            </a:pathLst>
          </a:custGeom>
          <a:solidFill>
            <a:schemeClr val="accent5">
              <a:lumMod val="90000"/>
              <a:lumOff val="1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290070" y="2384870"/>
            <a:ext cx="8412492" cy="2417884"/>
            <a:chOff x="290070" y="3428954"/>
            <a:chExt cx="8412492" cy="2417884"/>
          </a:xfrm>
        </p:grpSpPr>
        <p:sp>
          <p:nvSpPr>
            <p:cNvPr id="9" name="Content Placeholder 2"/>
            <p:cNvSpPr txBox="1">
              <a:spLocks/>
            </p:cNvSpPr>
            <p:nvPr/>
          </p:nvSpPr>
          <p:spPr>
            <a:xfrm>
              <a:off x="290070" y="5031230"/>
              <a:ext cx="1566227" cy="184666"/>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GB" sz="1200" dirty="0" smtClean="0">
                  <a:solidFill>
                    <a:schemeClr val="bg1"/>
                  </a:solidFill>
                </a:rPr>
                <a:t>PREDICTABILITY</a:t>
              </a:r>
              <a:endParaRPr lang="en-GB" sz="1200" dirty="0">
                <a:solidFill>
                  <a:schemeClr val="bg1"/>
                </a:solidFill>
              </a:endParaRPr>
            </a:p>
          </p:txBody>
        </p:sp>
        <p:sp>
          <p:nvSpPr>
            <p:cNvPr id="10" name="Oval 9"/>
            <p:cNvSpPr/>
            <p:nvPr/>
          </p:nvSpPr>
          <p:spPr>
            <a:xfrm>
              <a:off x="639598" y="3911154"/>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2324342" y="3911154"/>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4009086" y="3911154"/>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5693830" y="3911154"/>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7378576" y="3911154"/>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Content Placeholder 2"/>
            <p:cNvSpPr txBox="1">
              <a:spLocks/>
            </p:cNvSpPr>
            <p:nvPr/>
          </p:nvSpPr>
          <p:spPr>
            <a:xfrm>
              <a:off x="1974813" y="5031230"/>
              <a:ext cx="1566227" cy="184666"/>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GB" sz="1200" dirty="0" smtClean="0">
                  <a:solidFill>
                    <a:schemeClr val="bg1"/>
                  </a:solidFill>
                </a:rPr>
                <a:t>CONSISTENCY</a:t>
              </a:r>
              <a:endParaRPr lang="en-GB" sz="1200" dirty="0">
                <a:solidFill>
                  <a:schemeClr val="bg1"/>
                </a:solidFill>
              </a:endParaRPr>
            </a:p>
          </p:txBody>
        </p:sp>
        <p:sp>
          <p:nvSpPr>
            <p:cNvPr id="17" name="Content Placeholder 2"/>
            <p:cNvSpPr txBox="1">
              <a:spLocks/>
            </p:cNvSpPr>
            <p:nvPr/>
          </p:nvSpPr>
          <p:spPr>
            <a:xfrm>
              <a:off x="3659557" y="5031230"/>
              <a:ext cx="1566227" cy="184666"/>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GB" sz="1200" dirty="0" smtClean="0">
                  <a:solidFill>
                    <a:schemeClr val="bg1"/>
                  </a:solidFill>
                </a:rPr>
                <a:t>FLEXIBLY</a:t>
              </a:r>
              <a:endParaRPr lang="en-GB" sz="1200" dirty="0">
                <a:solidFill>
                  <a:schemeClr val="bg1"/>
                </a:solidFill>
              </a:endParaRPr>
            </a:p>
          </p:txBody>
        </p:sp>
        <p:sp>
          <p:nvSpPr>
            <p:cNvPr id="18" name="Content Placeholder 2"/>
            <p:cNvSpPr txBox="1">
              <a:spLocks/>
            </p:cNvSpPr>
            <p:nvPr/>
          </p:nvSpPr>
          <p:spPr>
            <a:xfrm>
              <a:off x="5181964" y="5031230"/>
              <a:ext cx="1739796" cy="369332"/>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GB" sz="1200" dirty="0" smtClean="0">
                  <a:solidFill>
                    <a:schemeClr val="bg1"/>
                  </a:solidFill>
                </a:rPr>
                <a:t>THE OPPOSITE OF “SNOWFLAKES”</a:t>
              </a:r>
              <a:endParaRPr lang="en-GB" sz="1200" dirty="0">
                <a:solidFill>
                  <a:schemeClr val="bg1"/>
                </a:solidFill>
              </a:endParaRPr>
            </a:p>
          </p:txBody>
        </p:sp>
        <p:sp>
          <p:nvSpPr>
            <p:cNvPr id="19" name="Content Placeholder 2"/>
            <p:cNvSpPr txBox="1">
              <a:spLocks/>
            </p:cNvSpPr>
            <p:nvPr/>
          </p:nvSpPr>
          <p:spPr>
            <a:xfrm>
              <a:off x="6921760" y="5031230"/>
              <a:ext cx="1780802" cy="815608"/>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US" sz="1200" dirty="0" smtClean="0">
                  <a:solidFill>
                    <a:schemeClr val="bg1"/>
                  </a:solidFill>
                </a:rPr>
                <a:t>AVOID</a:t>
              </a:r>
              <a:br>
                <a:rPr lang="en-US" sz="1200" dirty="0" smtClean="0">
                  <a:solidFill>
                    <a:schemeClr val="bg1"/>
                  </a:solidFill>
                </a:rPr>
              </a:br>
              <a:r>
                <a:rPr lang="en-US" sz="1200" dirty="0" smtClean="0">
                  <a:solidFill>
                    <a:schemeClr val="bg1"/>
                  </a:solidFill>
                </a:rPr>
                <a:t>CONFIGURATION DRIFT</a:t>
              </a:r>
              <a:br>
                <a:rPr lang="en-US" sz="1200" dirty="0" smtClean="0">
                  <a:solidFill>
                    <a:schemeClr val="bg1"/>
                  </a:solidFill>
                </a:rPr>
              </a:br>
              <a:r>
                <a:rPr lang="en-US" sz="1200" dirty="0" smtClean="0">
                  <a:solidFill>
                    <a:schemeClr val="bg1"/>
                  </a:solidFill>
                </a:rPr>
                <a:t>(LIKE SNOW DRIFT…)</a:t>
              </a:r>
            </a:p>
            <a:p>
              <a:pPr algn="ctr"/>
              <a:endParaRPr lang="en-US" sz="1200" dirty="0">
                <a:solidFill>
                  <a:schemeClr val="accent2"/>
                </a:solidFill>
              </a:endParaRPr>
            </a:p>
          </p:txBody>
        </p:sp>
        <p:grpSp>
          <p:nvGrpSpPr>
            <p:cNvPr id="21" name="Group 20"/>
            <p:cNvGrpSpPr/>
            <p:nvPr/>
          </p:nvGrpSpPr>
          <p:grpSpPr>
            <a:xfrm>
              <a:off x="2482668" y="4081845"/>
              <a:ext cx="550516" cy="525786"/>
              <a:chOff x="4422775" y="1895475"/>
              <a:chExt cx="1484313" cy="1417638"/>
            </a:xfrm>
            <a:solidFill>
              <a:schemeClr val="accent1"/>
            </a:solidFill>
          </p:grpSpPr>
          <p:sp>
            <p:nvSpPr>
              <p:cNvPr id="22" name="Rectangle 12"/>
              <p:cNvSpPr>
                <a:spLocks noChangeArrowheads="1"/>
              </p:cNvSpPr>
              <p:nvPr/>
            </p:nvSpPr>
            <p:spPr bwMode="auto">
              <a:xfrm>
                <a:off x="4830763" y="1895475"/>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5240338" y="1895475"/>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4422775" y="2281238"/>
                <a:ext cx="255588"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4830763" y="2281238"/>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5240338" y="2281238"/>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7"/>
              <p:cNvSpPr>
                <a:spLocks noChangeArrowheads="1"/>
              </p:cNvSpPr>
              <p:nvPr/>
            </p:nvSpPr>
            <p:spPr bwMode="auto">
              <a:xfrm>
                <a:off x="5648325" y="2281238"/>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8"/>
              <p:cNvSpPr>
                <a:spLocks noChangeArrowheads="1"/>
              </p:cNvSpPr>
              <p:nvPr/>
            </p:nvSpPr>
            <p:spPr bwMode="auto">
              <a:xfrm>
                <a:off x="4422775" y="2667000"/>
                <a:ext cx="255588"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9"/>
              <p:cNvSpPr>
                <a:spLocks noChangeArrowheads="1"/>
              </p:cNvSpPr>
              <p:nvPr/>
            </p:nvSpPr>
            <p:spPr bwMode="auto">
              <a:xfrm>
                <a:off x="4830763" y="266700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0"/>
              <p:cNvSpPr>
                <a:spLocks noChangeArrowheads="1"/>
              </p:cNvSpPr>
              <p:nvPr/>
            </p:nvSpPr>
            <p:spPr bwMode="auto">
              <a:xfrm>
                <a:off x="5240338" y="266700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1"/>
              <p:cNvSpPr>
                <a:spLocks noChangeArrowheads="1"/>
              </p:cNvSpPr>
              <p:nvPr/>
            </p:nvSpPr>
            <p:spPr bwMode="auto">
              <a:xfrm>
                <a:off x="5648325" y="266700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2"/>
              <p:cNvSpPr>
                <a:spLocks noChangeArrowheads="1"/>
              </p:cNvSpPr>
              <p:nvPr/>
            </p:nvSpPr>
            <p:spPr bwMode="auto">
              <a:xfrm>
                <a:off x="4830763" y="305435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3"/>
              <p:cNvSpPr>
                <a:spLocks noChangeArrowheads="1"/>
              </p:cNvSpPr>
              <p:nvPr/>
            </p:nvSpPr>
            <p:spPr bwMode="auto">
              <a:xfrm>
                <a:off x="5240338" y="305435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4165066" y="4148862"/>
              <a:ext cx="555208" cy="391752"/>
              <a:chOff x="-2606675" y="1890713"/>
              <a:chExt cx="2609850" cy="1841500"/>
            </a:xfrm>
            <a:solidFill>
              <a:schemeClr val="accent1"/>
            </a:solidFill>
          </p:grpSpPr>
          <p:sp>
            <p:nvSpPr>
              <p:cNvPr id="35" name="Freeform 6"/>
              <p:cNvSpPr>
                <a:spLocks/>
              </p:cNvSpPr>
              <p:nvPr/>
            </p:nvSpPr>
            <p:spPr bwMode="auto">
              <a:xfrm>
                <a:off x="-2606675" y="1890713"/>
                <a:ext cx="1898650" cy="1841500"/>
              </a:xfrm>
              <a:custGeom>
                <a:avLst/>
                <a:gdLst>
                  <a:gd name="T0" fmla="*/ 506 w 506"/>
                  <a:gd name="T1" fmla="*/ 355 h 491"/>
                  <a:gd name="T2" fmla="*/ 451 w 506"/>
                  <a:gd name="T3" fmla="*/ 213 h 491"/>
                  <a:gd name="T4" fmla="*/ 356 w 506"/>
                  <a:gd name="T5" fmla="*/ 331 h 491"/>
                  <a:gd name="T6" fmla="*/ 389 w 506"/>
                  <a:gd name="T7" fmla="*/ 337 h 491"/>
                  <a:gd name="T8" fmla="*/ 246 w 506"/>
                  <a:gd name="T9" fmla="*/ 415 h 491"/>
                  <a:gd name="T10" fmla="*/ 76 w 506"/>
                  <a:gd name="T11" fmla="*/ 245 h 491"/>
                  <a:gd name="T12" fmla="*/ 246 w 506"/>
                  <a:gd name="T13" fmla="*/ 76 h 491"/>
                  <a:gd name="T14" fmla="*/ 246 w 506"/>
                  <a:gd name="T15" fmla="*/ 0 h 491"/>
                  <a:gd name="T16" fmla="*/ 0 w 506"/>
                  <a:gd name="T17" fmla="*/ 245 h 491"/>
                  <a:gd name="T18" fmla="*/ 246 w 506"/>
                  <a:gd name="T19" fmla="*/ 491 h 491"/>
                  <a:gd name="T20" fmla="*/ 468 w 506"/>
                  <a:gd name="T21" fmla="*/ 349 h 491"/>
                  <a:gd name="T22" fmla="*/ 506 w 506"/>
                  <a:gd name="T23" fmla="*/ 35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6" h="491">
                    <a:moveTo>
                      <a:pt x="506" y="355"/>
                    </a:moveTo>
                    <a:cubicBezTo>
                      <a:pt x="451" y="213"/>
                      <a:pt x="451" y="213"/>
                      <a:pt x="451" y="213"/>
                    </a:cubicBezTo>
                    <a:cubicBezTo>
                      <a:pt x="356" y="331"/>
                      <a:pt x="356" y="331"/>
                      <a:pt x="356" y="331"/>
                    </a:cubicBezTo>
                    <a:cubicBezTo>
                      <a:pt x="389" y="337"/>
                      <a:pt x="389" y="337"/>
                      <a:pt x="389" y="337"/>
                    </a:cubicBezTo>
                    <a:cubicBezTo>
                      <a:pt x="358" y="385"/>
                      <a:pt x="305" y="415"/>
                      <a:pt x="246" y="415"/>
                    </a:cubicBezTo>
                    <a:cubicBezTo>
                      <a:pt x="152" y="415"/>
                      <a:pt x="76" y="339"/>
                      <a:pt x="76" y="245"/>
                    </a:cubicBezTo>
                    <a:cubicBezTo>
                      <a:pt x="76" y="152"/>
                      <a:pt x="152" y="76"/>
                      <a:pt x="246" y="76"/>
                    </a:cubicBezTo>
                    <a:cubicBezTo>
                      <a:pt x="246" y="0"/>
                      <a:pt x="246" y="0"/>
                      <a:pt x="246" y="0"/>
                    </a:cubicBezTo>
                    <a:cubicBezTo>
                      <a:pt x="110" y="0"/>
                      <a:pt x="0" y="110"/>
                      <a:pt x="0" y="245"/>
                    </a:cubicBezTo>
                    <a:cubicBezTo>
                      <a:pt x="0" y="381"/>
                      <a:pt x="110" y="491"/>
                      <a:pt x="246" y="491"/>
                    </a:cubicBezTo>
                    <a:cubicBezTo>
                      <a:pt x="342" y="491"/>
                      <a:pt x="428" y="436"/>
                      <a:pt x="468" y="349"/>
                    </a:cubicBezTo>
                    <a:lnTo>
                      <a:pt x="506"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1889125" y="1890713"/>
                <a:ext cx="1892300" cy="1841500"/>
              </a:xfrm>
              <a:custGeom>
                <a:avLst/>
                <a:gdLst>
                  <a:gd name="T0" fmla="*/ 260 w 505"/>
                  <a:gd name="T1" fmla="*/ 0 h 491"/>
                  <a:gd name="T2" fmla="*/ 37 w 505"/>
                  <a:gd name="T3" fmla="*/ 142 h 491"/>
                  <a:gd name="T4" fmla="*/ 0 w 505"/>
                  <a:gd name="T5" fmla="*/ 136 h 491"/>
                  <a:gd name="T6" fmla="*/ 55 w 505"/>
                  <a:gd name="T7" fmla="*/ 278 h 491"/>
                  <a:gd name="T8" fmla="*/ 150 w 505"/>
                  <a:gd name="T9" fmla="*/ 160 h 491"/>
                  <a:gd name="T10" fmla="*/ 117 w 505"/>
                  <a:gd name="T11" fmla="*/ 154 h 491"/>
                  <a:gd name="T12" fmla="*/ 260 w 505"/>
                  <a:gd name="T13" fmla="*/ 76 h 491"/>
                  <a:gd name="T14" fmla="*/ 429 w 505"/>
                  <a:gd name="T15" fmla="*/ 245 h 491"/>
                  <a:gd name="T16" fmla="*/ 260 w 505"/>
                  <a:gd name="T17" fmla="*/ 415 h 491"/>
                  <a:gd name="T18" fmla="*/ 260 w 505"/>
                  <a:gd name="T19" fmla="*/ 491 h 491"/>
                  <a:gd name="T20" fmla="*/ 505 w 505"/>
                  <a:gd name="T21" fmla="*/ 245 h 491"/>
                  <a:gd name="T22" fmla="*/ 260 w 505"/>
                  <a:gd name="T23"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491">
                    <a:moveTo>
                      <a:pt x="260" y="0"/>
                    </a:moveTo>
                    <a:cubicBezTo>
                      <a:pt x="163" y="0"/>
                      <a:pt x="77" y="55"/>
                      <a:pt x="37" y="142"/>
                    </a:cubicBezTo>
                    <a:cubicBezTo>
                      <a:pt x="0" y="136"/>
                      <a:pt x="0" y="136"/>
                      <a:pt x="0" y="136"/>
                    </a:cubicBezTo>
                    <a:cubicBezTo>
                      <a:pt x="55" y="278"/>
                      <a:pt x="55" y="278"/>
                      <a:pt x="55" y="278"/>
                    </a:cubicBezTo>
                    <a:cubicBezTo>
                      <a:pt x="150" y="160"/>
                      <a:pt x="150" y="160"/>
                      <a:pt x="150" y="160"/>
                    </a:cubicBezTo>
                    <a:cubicBezTo>
                      <a:pt x="117" y="154"/>
                      <a:pt x="117" y="154"/>
                      <a:pt x="117" y="154"/>
                    </a:cubicBezTo>
                    <a:cubicBezTo>
                      <a:pt x="147" y="106"/>
                      <a:pt x="201" y="76"/>
                      <a:pt x="260" y="76"/>
                    </a:cubicBezTo>
                    <a:cubicBezTo>
                      <a:pt x="353" y="76"/>
                      <a:pt x="429" y="152"/>
                      <a:pt x="429" y="245"/>
                    </a:cubicBezTo>
                    <a:cubicBezTo>
                      <a:pt x="429" y="339"/>
                      <a:pt x="353" y="415"/>
                      <a:pt x="260" y="415"/>
                    </a:cubicBezTo>
                    <a:cubicBezTo>
                      <a:pt x="260" y="491"/>
                      <a:pt x="260" y="491"/>
                      <a:pt x="260" y="491"/>
                    </a:cubicBezTo>
                    <a:cubicBezTo>
                      <a:pt x="395" y="491"/>
                      <a:pt x="505" y="381"/>
                      <a:pt x="505" y="245"/>
                    </a:cubicBezTo>
                    <a:cubicBezTo>
                      <a:pt x="505" y="110"/>
                      <a:pt x="395" y="0"/>
                      <a:pt x="2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832760" y="4086525"/>
              <a:ext cx="480846" cy="516334"/>
              <a:chOff x="1223067" y="2370911"/>
              <a:chExt cx="639554" cy="686756"/>
            </a:xfrm>
          </p:grpSpPr>
          <p:grpSp>
            <p:nvGrpSpPr>
              <p:cNvPr id="37" name="Group 5"/>
              <p:cNvGrpSpPr>
                <a:grpSpLocks noChangeAspect="1"/>
              </p:cNvGrpSpPr>
              <p:nvPr/>
            </p:nvGrpSpPr>
            <p:grpSpPr bwMode="auto">
              <a:xfrm>
                <a:off x="1223067" y="2370911"/>
                <a:ext cx="639554" cy="686756"/>
                <a:chOff x="1479" y="659"/>
                <a:chExt cx="2886" cy="3099"/>
              </a:xfrm>
              <a:solidFill>
                <a:schemeClr val="accent1"/>
              </a:solidFill>
            </p:grpSpPr>
            <p:sp>
              <p:nvSpPr>
                <p:cNvPr id="38" name="Freeform 7"/>
                <p:cNvSpPr>
                  <a:spLocks noEditPoints="1"/>
                </p:cNvSpPr>
                <p:nvPr/>
              </p:nvSpPr>
              <p:spPr bwMode="auto">
                <a:xfrm>
                  <a:off x="1479" y="871"/>
                  <a:ext cx="2886" cy="2887"/>
                </a:xfrm>
                <a:custGeom>
                  <a:avLst/>
                  <a:gdLst>
                    <a:gd name="T0" fmla="*/ 1127 w 1222"/>
                    <a:gd name="T1" fmla="*/ 0 h 1222"/>
                    <a:gd name="T2" fmla="*/ 1080 w 1222"/>
                    <a:gd name="T3" fmla="*/ 0 h 1222"/>
                    <a:gd name="T4" fmla="*/ 1080 w 1222"/>
                    <a:gd name="T5" fmla="*/ 56 h 1222"/>
                    <a:gd name="T6" fmla="*/ 1016 w 1222"/>
                    <a:gd name="T7" fmla="*/ 114 h 1222"/>
                    <a:gd name="T8" fmla="*/ 952 w 1222"/>
                    <a:gd name="T9" fmla="*/ 56 h 1222"/>
                    <a:gd name="T10" fmla="*/ 952 w 1222"/>
                    <a:gd name="T11" fmla="*/ 0 h 1222"/>
                    <a:gd name="T12" fmla="*/ 810 w 1222"/>
                    <a:gd name="T13" fmla="*/ 0 h 1222"/>
                    <a:gd name="T14" fmla="*/ 810 w 1222"/>
                    <a:gd name="T15" fmla="*/ 56 h 1222"/>
                    <a:gd name="T16" fmla="*/ 746 w 1222"/>
                    <a:gd name="T17" fmla="*/ 114 h 1222"/>
                    <a:gd name="T18" fmla="*/ 682 w 1222"/>
                    <a:gd name="T19" fmla="*/ 56 h 1222"/>
                    <a:gd name="T20" fmla="*/ 682 w 1222"/>
                    <a:gd name="T21" fmla="*/ 0 h 1222"/>
                    <a:gd name="T22" fmla="*/ 541 w 1222"/>
                    <a:gd name="T23" fmla="*/ 0 h 1222"/>
                    <a:gd name="T24" fmla="*/ 541 w 1222"/>
                    <a:gd name="T25" fmla="*/ 56 h 1222"/>
                    <a:gd name="T26" fmla="*/ 476 w 1222"/>
                    <a:gd name="T27" fmla="*/ 114 h 1222"/>
                    <a:gd name="T28" fmla="*/ 412 w 1222"/>
                    <a:gd name="T29" fmla="*/ 56 h 1222"/>
                    <a:gd name="T30" fmla="*/ 412 w 1222"/>
                    <a:gd name="T31" fmla="*/ 0 h 1222"/>
                    <a:gd name="T32" fmla="*/ 271 w 1222"/>
                    <a:gd name="T33" fmla="*/ 0 h 1222"/>
                    <a:gd name="T34" fmla="*/ 271 w 1222"/>
                    <a:gd name="T35" fmla="*/ 56 h 1222"/>
                    <a:gd name="T36" fmla="*/ 206 w 1222"/>
                    <a:gd name="T37" fmla="*/ 114 h 1222"/>
                    <a:gd name="T38" fmla="*/ 142 w 1222"/>
                    <a:gd name="T39" fmla="*/ 56 h 1222"/>
                    <a:gd name="T40" fmla="*/ 142 w 1222"/>
                    <a:gd name="T41" fmla="*/ 0 h 1222"/>
                    <a:gd name="T42" fmla="*/ 96 w 1222"/>
                    <a:gd name="T43" fmla="*/ 0 h 1222"/>
                    <a:gd name="T44" fmla="*/ 0 w 1222"/>
                    <a:gd name="T45" fmla="*/ 95 h 1222"/>
                    <a:gd name="T46" fmla="*/ 0 w 1222"/>
                    <a:gd name="T47" fmla="*/ 1126 h 1222"/>
                    <a:gd name="T48" fmla="*/ 96 w 1222"/>
                    <a:gd name="T49" fmla="*/ 1222 h 1222"/>
                    <a:gd name="T50" fmla="*/ 1127 w 1222"/>
                    <a:gd name="T51" fmla="*/ 1222 h 1222"/>
                    <a:gd name="T52" fmla="*/ 1222 w 1222"/>
                    <a:gd name="T53" fmla="*/ 1126 h 1222"/>
                    <a:gd name="T54" fmla="*/ 1222 w 1222"/>
                    <a:gd name="T55" fmla="*/ 95 h 1222"/>
                    <a:gd name="T56" fmla="*/ 1127 w 1222"/>
                    <a:gd name="T57" fmla="*/ 0 h 1222"/>
                    <a:gd name="T58" fmla="*/ 1061 w 1222"/>
                    <a:gd name="T59" fmla="*/ 1065 h 1222"/>
                    <a:gd name="T60" fmla="*/ 161 w 1222"/>
                    <a:gd name="T61" fmla="*/ 1065 h 1222"/>
                    <a:gd name="T62" fmla="*/ 161 w 1222"/>
                    <a:gd name="T63" fmla="*/ 351 h 1222"/>
                    <a:gd name="T64" fmla="*/ 1061 w 1222"/>
                    <a:gd name="T65" fmla="*/ 351 h 1222"/>
                    <a:gd name="T66" fmla="*/ 1061 w 1222"/>
                    <a:gd name="T67" fmla="*/ 1065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2" h="1222">
                      <a:moveTo>
                        <a:pt x="1127" y="0"/>
                      </a:moveTo>
                      <a:cubicBezTo>
                        <a:pt x="1080" y="0"/>
                        <a:pt x="1080" y="0"/>
                        <a:pt x="1080" y="0"/>
                      </a:cubicBezTo>
                      <a:cubicBezTo>
                        <a:pt x="1080" y="56"/>
                        <a:pt x="1080" y="56"/>
                        <a:pt x="1080" y="56"/>
                      </a:cubicBezTo>
                      <a:cubicBezTo>
                        <a:pt x="1080" y="88"/>
                        <a:pt x="1052" y="114"/>
                        <a:pt x="1016" y="114"/>
                      </a:cubicBezTo>
                      <a:cubicBezTo>
                        <a:pt x="981" y="114"/>
                        <a:pt x="952" y="88"/>
                        <a:pt x="952" y="56"/>
                      </a:cubicBezTo>
                      <a:cubicBezTo>
                        <a:pt x="952" y="0"/>
                        <a:pt x="952" y="0"/>
                        <a:pt x="952" y="0"/>
                      </a:cubicBezTo>
                      <a:cubicBezTo>
                        <a:pt x="810" y="0"/>
                        <a:pt x="810" y="0"/>
                        <a:pt x="810" y="0"/>
                      </a:cubicBezTo>
                      <a:cubicBezTo>
                        <a:pt x="810" y="56"/>
                        <a:pt x="810" y="56"/>
                        <a:pt x="810" y="56"/>
                      </a:cubicBezTo>
                      <a:cubicBezTo>
                        <a:pt x="810" y="88"/>
                        <a:pt x="782" y="114"/>
                        <a:pt x="746" y="114"/>
                      </a:cubicBezTo>
                      <a:cubicBezTo>
                        <a:pt x="711" y="114"/>
                        <a:pt x="682" y="88"/>
                        <a:pt x="682" y="56"/>
                      </a:cubicBezTo>
                      <a:cubicBezTo>
                        <a:pt x="682" y="0"/>
                        <a:pt x="682" y="0"/>
                        <a:pt x="682" y="0"/>
                      </a:cubicBezTo>
                      <a:cubicBezTo>
                        <a:pt x="541" y="0"/>
                        <a:pt x="541" y="0"/>
                        <a:pt x="541" y="0"/>
                      </a:cubicBezTo>
                      <a:cubicBezTo>
                        <a:pt x="541" y="56"/>
                        <a:pt x="541" y="56"/>
                        <a:pt x="541" y="56"/>
                      </a:cubicBezTo>
                      <a:cubicBezTo>
                        <a:pt x="541" y="88"/>
                        <a:pt x="512" y="114"/>
                        <a:pt x="476" y="114"/>
                      </a:cubicBezTo>
                      <a:cubicBezTo>
                        <a:pt x="441" y="114"/>
                        <a:pt x="412" y="88"/>
                        <a:pt x="412" y="56"/>
                      </a:cubicBezTo>
                      <a:cubicBezTo>
                        <a:pt x="412" y="0"/>
                        <a:pt x="412" y="0"/>
                        <a:pt x="412" y="0"/>
                      </a:cubicBezTo>
                      <a:cubicBezTo>
                        <a:pt x="271" y="0"/>
                        <a:pt x="271" y="0"/>
                        <a:pt x="271" y="0"/>
                      </a:cubicBezTo>
                      <a:cubicBezTo>
                        <a:pt x="271" y="56"/>
                        <a:pt x="271" y="56"/>
                        <a:pt x="271" y="56"/>
                      </a:cubicBezTo>
                      <a:cubicBezTo>
                        <a:pt x="271" y="88"/>
                        <a:pt x="242" y="114"/>
                        <a:pt x="206" y="114"/>
                      </a:cubicBezTo>
                      <a:cubicBezTo>
                        <a:pt x="171" y="114"/>
                        <a:pt x="142" y="88"/>
                        <a:pt x="142" y="56"/>
                      </a:cubicBezTo>
                      <a:cubicBezTo>
                        <a:pt x="142" y="0"/>
                        <a:pt x="142" y="0"/>
                        <a:pt x="142" y="0"/>
                      </a:cubicBezTo>
                      <a:cubicBezTo>
                        <a:pt x="96" y="0"/>
                        <a:pt x="96" y="0"/>
                        <a:pt x="96" y="0"/>
                      </a:cubicBezTo>
                      <a:cubicBezTo>
                        <a:pt x="43" y="0"/>
                        <a:pt x="0" y="43"/>
                        <a:pt x="0" y="95"/>
                      </a:cubicBezTo>
                      <a:cubicBezTo>
                        <a:pt x="0" y="1126"/>
                        <a:pt x="0" y="1126"/>
                        <a:pt x="0" y="1126"/>
                      </a:cubicBezTo>
                      <a:cubicBezTo>
                        <a:pt x="0" y="1179"/>
                        <a:pt x="43" y="1222"/>
                        <a:pt x="96" y="1222"/>
                      </a:cubicBezTo>
                      <a:cubicBezTo>
                        <a:pt x="1127" y="1222"/>
                        <a:pt x="1127" y="1222"/>
                        <a:pt x="1127" y="1222"/>
                      </a:cubicBezTo>
                      <a:cubicBezTo>
                        <a:pt x="1179" y="1222"/>
                        <a:pt x="1222" y="1179"/>
                        <a:pt x="1222" y="1126"/>
                      </a:cubicBezTo>
                      <a:cubicBezTo>
                        <a:pt x="1222" y="95"/>
                        <a:pt x="1222" y="95"/>
                        <a:pt x="1222" y="95"/>
                      </a:cubicBezTo>
                      <a:cubicBezTo>
                        <a:pt x="1222" y="43"/>
                        <a:pt x="1179" y="0"/>
                        <a:pt x="1127" y="0"/>
                      </a:cubicBezTo>
                      <a:close/>
                      <a:moveTo>
                        <a:pt x="1061" y="1065"/>
                      </a:moveTo>
                      <a:cubicBezTo>
                        <a:pt x="161" y="1065"/>
                        <a:pt x="161" y="1065"/>
                        <a:pt x="161" y="1065"/>
                      </a:cubicBezTo>
                      <a:cubicBezTo>
                        <a:pt x="161" y="351"/>
                        <a:pt x="161" y="351"/>
                        <a:pt x="161" y="351"/>
                      </a:cubicBezTo>
                      <a:cubicBezTo>
                        <a:pt x="1061" y="351"/>
                        <a:pt x="1061" y="351"/>
                        <a:pt x="1061" y="351"/>
                      </a:cubicBezTo>
                      <a:lnTo>
                        <a:pt x="1061" y="10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1871"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2509" y="659"/>
                  <a:ext cx="191"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3146" y="659"/>
                  <a:ext cx="192" cy="425"/>
                </a:xfrm>
                <a:custGeom>
                  <a:avLst/>
                  <a:gdLst>
                    <a:gd name="T0" fmla="*/ 40 w 81"/>
                    <a:gd name="T1" fmla="*/ 180 h 180"/>
                    <a:gd name="T2" fmla="*/ 81 w 81"/>
                    <a:gd name="T3" fmla="*/ 146 h 180"/>
                    <a:gd name="T4" fmla="*/ 81 w 81"/>
                    <a:gd name="T5" fmla="*/ 34 h 180"/>
                    <a:gd name="T6" fmla="*/ 40 w 81"/>
                    <a:gd name="T7" fmla="*/ 0 h 180"/>
                    <a:gd name="T8" fmla="*/ 0 w 81"/>
                    <a:gd name="T9" fmla="*/ 34 h 180"/>
                    <a:gd name="T10" fmla="*/ 0 w 81"/>
                    <a:gd name="T11" fmla="*/ 146 h 180"/>
                    <a:gd name="T12" fmla="*/ 40 w 81"/>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1" h="180">
                      <a:moveTo>
                        <a:pt x="40" y="180"/>
                      </a:moveTo>
                      <a:cubicBezTo>
                        <a:pt x="63" y="180"/>
                        <a:pt x="81" y="165"/>
                        <a:pt x="81" y="146"/>
                      </a:cubicBezTo>
                      <a:cubicBezTo>
                        <a:pt x="81" y="34"/>
                        <a:pt x="81" y="34"/>
                        <a:pt x="81" y="34"/>
                      </a:cubicBezTo>
                      <a:cubicBezTo>
                        <a:pt x="81" y="15"/>
                        <a:pt x="63"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3784" y="659"/>
                  <a:ext cx="189" cy="425"/>
                </a:xfrm>
                <a:custGeom>
                  <a:avLst/>
                  <a:gdLst>
                    <a:gd name="T0" fmla="*/ 40 w 80"/>
                    <a:gd name="T1" fmla="*/ 180 h 180"/>
                    <a:gd name="T2" fmla="*/ 80 w 80"/>
                    <a:gd name="T3" fmla="*/ 146 h 180"/>
                    <a:gd name="T4" fmla="*/ 80 w 80"/>
                    <a:gd name="T5" fmla="*/ 34 h 180"/>
                    <a:gd name="T6" fmla="*/ 40 w 80"/>
                    <a:gd name="T7" fmla="*/ 0 h 180"/>
                    <a:gd name="T8" fmla="*/ 0 w 80"/>
                    <a:gd name="T9" fmla="*/ 34 h 180"/>
                    <a:gd name="T10" fmla="*/ 0 w 80"/>
                    <a:gd name="T11" fmla="*/ 146 h 180"/>
                    <a:gd name="T12" fmla="*/ 40 w 80"/>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0" h="180">
                      <a:moveTo>
                        <a:pt x="40" y="180"/>
                      </a:moveTo>
                      <a:cubicBezTo>
                        <a:pt x="62" y="180"/>
                        <a:pt x="80" y="165"/>
                        <a:pt x="80" y="146"/>
                      </a:cubicBezTo>
                      <a:cubicBezTo>
                        <a:pt x="80" y="34"/>
                        <a:pt x="80" y="34"/>
                        <a:pt x="80" y="34"/>
                      </a:cubicBezTo>
                      <a:cubicBezTo>
                        <a:pt x="80" y="15"/>
                        <a:pt x="62" y="0"/>
                        <a:pt x="40" y="0"/>
                      </a:cubicBezTo>
                      <a:cubicBezTo>
                        <a:pt x="18" y="0"/>
                        <a:pt x="0" y="15"/>
                        <a:pt x="0" y="34"/>
                      </a:cubicBezTo>
                      <a:cubicBezTo>
                        <a:pt x="0" y="146"/>
                        <a:pt x="0" y="146"/>
                        <a:pt x="0" y="146"/>
                      </a:cubicBezTo>
                      <a:cubicBezTo>
                        <a:pt x="0" y="165"/>
                        <a:pt x="18" y="180"/>
                        <a:pt x="4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Freeform 18"/>
              <p:cNvSpPr>
                <a:spLocks/>
              </p:cNvSpPr>
              <p:nvPr/>
            </p:nvSpPr>
            <p:spPr bwMode="auto">
              <a:xfrm>
                <a:off x="1481868" y="2664255"/>
                <a:ext cx="98387" cy="262583"/>
              </a:xfrm>
              <a:custGeom>
                <a:avLst/>
                <a:gdLst>
                  <a:gd name="T0" fmla="*/ 1202 w 1202"/>
                  <a:gd name="T1" fmla="*/ 3208 h 3208"/>
                  <a:gd name="T2" fmla="*/ 592 w 1202"/>
                  <a:gd name="T3" fmla="*/ 3208 h 3208"/>
                  <a:gd name="T4" fmla="*/ 592 w 1202"/>
                  <a:gd name="T5" fmla="*/ 501 h 3208"/>
                  <a:gd name="T6" fmla="*/ 0 w 1202"/>
                  <a:gd name="T7" fmla="*/ 860 h 3208"/>
                  <a:gd name="T8" fmla="*/ 0 w 1202"/>
                  <a:gd name="T9" fmla="*/ 435 h 3208"/>
                  <a:gd name="T10" fmla="*/ 720 w 1202"/>
                  <a:gd name="T11" fmla="*/ 0 h 3208"/>
                  <a:gd name="T12" fmla="*/ 1202 w 1202"/>
                  <a:gd name="T13" fmla="*/ 0 h 3208"/>
                  <a:gd name="T14" fmla="*/ 1202 w 1202"/>
                  <a:gd name="T15" fmla="*/ 3208 h 3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3208">
                    <a:moveTo>
                      <a:pt x="1202" y="3208"/>
                    </a:moveTo>
                    <a:lnTo>
                      <a:pt x="592" y="3208"/>
                    </a:lnTo>
                    <a:lnTo>
                      <a:pt x="592" y="501"/>
                    </a:lnTo>
                    <a:lnTo>
                      <a:pt x="0" y="860"/>
                    </a:lnTo>
                    <a:lnTo>
                      <a:pt x="0" y="435"/>
                    </a:lnTo>
                    <a:lnTo>
                      <a:pt x="720" y="0"/>
                    </a:lnTo>
                    <a:lnTo>
                      <a:pt x="1202" y="0"/>
                    </a:lnTo>
                    <a:lnTo>
                      <a:pt x="1202" y="320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6"/>
            <p:cNvSpPr>
              <a:spLocks noEditPoints="1"/>
            </p:cNvSpPr>
            <p:nvPr/>
          </p:nvSpPr>
          <p:spPr bwMode="auto">
            <a:xfrm>
              <a:off x="2090612" y="3428954"/>
              <a:ext cx="363266" cy="363267"/>
            </a:xfrm>
            <a:custGeom>
              <a:avLst/>
              <a:gdLst>
                <a:gd name="T0" fmla="*/ 25 w 157"/>
                <a:gd name="T1" fmla="*/ 98 h 157"/>
                <a:gd name="T2" fmla="*/ 50 w 157"/>
                <a:gd name="T3" fmla="*/ 105 h 157"/>
                <a:gd name="T4" fmla="*/ 23 w 157"/>
                <a:gd name="T5" fmla="*/ 134 h 157"/>
                <a:gd name="T6" fmla="*/ 52 w 157"/>
                <a:gd name="T7" fmla="*/ 108 h 157"/>
                <a:gd name="T8" fmla="*/ 57 w 157"/>
                <a:gd name="T9" fmla="*/ 132 h 157"/>
                <a:gd name="T10" fmla="*/ 77 w 157"/>
                <a:gd name="T11" fmla="*/ 121 h 157"/>
                <a:gd name="T12" fmla="*/ 80 w 157"/>
                <a:gd name="T13" fmla="*/ 129 h 157"/>
                <a:gd name="T14" fmla="*/ 91 w 157"/>
                <a:gd name="T15" fmla="*/ 124 h 157"/>
                <a:gd name="T16" fmla="*/ 101 w 157"/>
                <a:gd name="T17" fmla="*/ 130 h 157"/>
                <a:gd name="T18" fmla="*/ 107 w 157"/>
                <a:gd name="T19" fmla="*/ 134 h 157"/>
                <a:gd name="T20" fmla="*/ 133 w 157"/>
                <a:gd name="T21" fmla="*/ 108 h 157"/>
                <a:gd name="T22" fmla="*/ 130 w 157"/>
                <a:gd name="T23" fmla="*/ 102 h 157"/>
                <a:gd name="T24" fmla="*/ 117 w 157"/>
                <a:gd name="T25" fmla="*/ 80 h 157"/>
                <a:gd name="T26" fmla="*/ 157 w 157"/>
                <a:gd name="T27" fmla="*/ 78 h 157"/>
                <a:gd name="T28" fmla="*/ 117 w 157"/>
                <a:gd name="T29" fmla="*/ 77 h 157"/>
                <a:gd name="T30" fmla="*/ 130 w 157"/>
                <a:gd name="T31" fmla="*/ 55 h 157"/>
                <a:gd name="T32" fmla="*/ 133 w 157"/>
                <a:gd name="T33" fmla="*/ 49 h 157"/>
                <a:gd name="T34" fmla="*/ 107 w 157"/>
                <a:gd name="T35" fmla="*/ 23 h 157"/>
                <a:gd name="T36" fmla="*/ 102 w 157"/>
                <a:gd name="T37" fmla="*/ 26 h 157"/>
                <a:gd name="T38" fmla="*/ 79 w 157"/>
                <a:gd name="T39" fmla="*/ 39 h 157"/>
                <a:gd name="T40" fmla="*/ 78 w 157"/>
                <a:gd name="T41" fmla="*/ 0 h 157"/>
                <a:gd name="T42" fmla="*/ 76 w 157"/>
                <a:gd name="T43" fmla="*/ 39 h 157"/>
                <a:gd name="T44" fmla="*/ 55 w 157"/>
                <a:gd name="T45" fmla="*/ 26 h 157"/>
                <a:gd name="T46" fmla="*/ 49 w 157"/>
                <a:gd name="T47" fmla="*/ 23 h 157"/>
                <a:gd name="T48" fmla="*/ 23 w 157"/>
                <a:gd name="T49" fmla="*/ 49 h 157"/>
                <a:gd name="T50" fmla="*/ 27 w 157"/>
                <a:gd name="T51" fmla="*/ 55 h 157"/>
                <a:gd name="T52" fmla="*/ 39 w 157"/>
                <a:gd name="T53" fmla="*/ 77 h 157"/>
                <a:gd name="T54" fmla="*/ 0 w 157"/>
                <a:gd name="T55" fmla="*/ 79 h 157"/>
                <a:gd name="T56" fmla="*/ 108 w 157"/>
                <a:gd name="T57" fmla="*/ 76 h 157"/>
                <a:gd name="T58" fmla="*/ 98 w 157"/>
                <a:gd name="T59" fmla="*/ 70 h 157"/>
                <a:gd name="T60" fmla="*/ 92 w 157"/>
                <a:gd name="T61" fmla="*/ 68 h 157"/>
                <a:gd name="T62" fmla="*/ 108 w 157"/>
                <a:gd name="T63" fmla="*/ 76 h 157"/>
                <a:gd name="T64" fmla="*/ 81 w 157"/>
                <a:gd name="T65" fmla="*/ 84 h 157"/>
                <a:gd name="T66" fmla="*/ 97 w 157"/>
                <a:gd name="T67" fmla="*/ 86 h 157"/>
                <a:gd name="T68" fmla="*/ 97 w 157"/>
                <a:gd name="T69" fmla="*/ 70 h 157"/>
                <a:gd name="T70" fmla="*/ 81 w 157"/>
                <a:gd name="T71" fmla="*/ 73 h 157"/>
                <a:gd name="T72" fmla="*/ 81 w 157"/>
                <a:gd name="T73" fmla="*/ 73 h 157"/>
                <a:gd name="T74" fmla="*/ 99 w 157"/>
                <a:gd name="T75" fmla="*/ 87 h 157"/>
                <a:gd name="T76" fmla="*/ 95 w 157"/>
                <a:gd name="T77" fmla="*/ 81 h 157"/>
                <a:gd name="T78" fmla="*/ 101 w 157"/>
                <a:gd name="T79" fmla="*/ 98 h 157"/>
                <a:gd name="T80" fmla="*/ 81 w 157"/>
                <a:gd name="T81" fmla="*/ 96 h 157"/>
                <a:gd name="T82" fmla="*/ 87 w 157"/>
                <a:gd name="T83" fmla="*/ 98 h 157"/>
                <a:gd name="T84" fmla="*/ 98 w 157"/>
                <a:gd name="T85" fmla="*/ 101 h 157"/>
                <a:gd name="T86" fmla="*/ 98 w 157"/>
                <a:gd name="T87" fmla="*/ 31 h 157"/>
                <a:gd name="T88" fmla="*/ 87 w 157"/>
                <a:gd name="T89" fmla="*/ 58 h 157"/>
                <a:gd name="T90" fmla="*/ 80 w 157"/>
                <a:gd name="T91" fmla="*/ 49 h 157"/>
                <a:gd name="T92" fmla="*/ 58 w 157"/>
                <a:gd name="T93" fmla="*/ 71 h 157"/>
                <a:gd name="T94" fmla="*/ 31 w 157"/>
                <a:gd name="T95" fmla="*/ 59 h 157"/>
                <a:gd name="T96" fmla="*/ 59 w 157"/>
                <a:gd name="T97" fmla="*/ 87 h 157"/>
                <a:gd name="T98" fmla="*/ 76 w 157"/>
                <a:gd name="T99" fmla="*/ 84 h 157"/>
                <a:gd name="T100" fmla="*/ 76 w 157"/>
                <a:gd name="T101" fmla="*/ 84 h 157"/>
                <a:gd name="T102" fmla="*/ 76 w 157"/>
                <a:gd name="T103" fmla="*/ 73 h 157"/>
                <a:gd name="T104" fmla="*/ 67 w 157"/>
                <a:gd name="T105" fmla="*/ 70 h 157"/>
                <a:gd name="T106" fmla="*/ 76 w 157"/>
                <a:gd name="T107" fmla="*/ 57 h 157"/>
                <a:gd name="T108" fmla="*/ 69 w 157"/>
                <a:gd name="T109" fmla="*/ 59 h 157"/>
                <a:gd name="T110" fmla="*/ 59 w 157"/>
                <a:gd name="T111" fmla="*/ 31 h 157"/>
                <a:gd name="T112" fmla="*/ 68 w 157"/>
                <a:gd name="T113" fmla="*/ 92 h 157"/>
                <a:gd name="T114" fmla="*/ 76 w 157"/>
                <a:gd name="T115" fmla="*/ 96 h 157"/>
                <a:gd name="T116" fmla="*/ 59 w 157"/>
                <a:gd name="T117" fmla="*/ 101 h 157"/>
                <a:gd name="T118" fmla="*/ 58 w 157"/>
                <a:gd name="T119" fmla="*/ 87 h 157"/>
                <a:gd name="T120" fmla="*/ 58 w 157"/>
                <a:gd name="T121" fmla="*/ 87 h 157"/>
                <a:gd name="T122" fmla="*/ 55 w 157"/>
                <a:gd name="T123"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 h="157">
                  <a:moveTo>
                    <a:pt x="35" y="80"/>
                  </a:moveTo>
                  <a:cubicBezTo>
                    <a:pt x="39" y="80"/>
                    <a:pt x="39" y="80"/>
                    <a:pt x="39" y="80"/>
                  </a:cubicBezTo>
                  <a:cubicBezTo>
                    <a:pt x="34" y="90"/>
                    <a:pt x="34" y="90"/>
                    <a:pt x="34" y="90"/>
                  </a:cubicBezTo>
                  <a:cubicBezTo>
                    <a:pt x="25" y="98"/>
                    <a:pt x="25" y="98"/>
                    <a:pt x="25" y="98"/>
                  </a:cubicBezTo>
                  <a:cubicBezTo>
                    <a:pt x="25" y="99"/>
                    <a:pt x="25" y="100"/>
                    <a:pt x="25" y="100"/>
                  </a:cubicBezTo>
                  <a:cubicBezTo>
                    <a:pt x="25" y="101"/>
                    <a:pt x="26" y="102"/>
                    <a:pt x="26" y="102"/>
                  </a:cubicBezTo>
                  <a:cubicBezTo>
                    <a:pt x="36" y="102"/>
                    <a:pt x="36" y="102"/>
                    <a:pt x="36" y="102"/>
                  </a:cubicBezTo>
                  <a:cubicBezTo>
                    <a:pt x="50" y="105"/>
                    <a:pt x="50" y="105"/>
                    <a:pt x="50" y="105"/>
                  </a:cubicBezTo>
                  <a:cubicBezTo>
                    <a:pt x="47" y="108"/>
                    <a:pt x="47" y="108"/>
                    <a:pt x="47" y="108"/>
                  </a:cubicBezTo>
                  <a:cubicBezTo>
                    <a:pt x="23" y="108"/>
                    <a:pt x="23" y="108"/>
                    <a:pt x="23" y="108"/>
                  </a:cubicBezTo>
                  <a:cubicBezTo>
                    <a:pt x="42" y="113"/>
                    <a:pt x="42" y="113"/>
                    <a:pt x="42" y="113"/>
                  </a:cubicBezTo>
                  <a:cubicBezTo>
                    <a:pt x="23" y="134"/>
                    <a:pt x="23" y="134"/>
                    <a:pt x="23" y="134"/>
                  </a:cubicBezTo>
                  <a:cubicBezTo>
                    <a:pt x="44" y="115"/>
                    <a:pt x="44" y="115"/>
                    <a:pt x="44" y="115"/>
                  </a:cubicBezTo>
                  <a:cubicBezTo>
                    <a:pt x="49" y="134"/>
                    <a:pt x="49" y="134"/>
                    <a:pt x="49" y="134"/>
                  </a:cubicBezTo>
                  <a:cubicBezTo>
                    <a:pt x="49" y="110"/>
                    <a:pt x="49" y="110"/>
                    <a:pt x="49" y="110"/>
                  </a:cubicBezTo>
                  <a:cubicBezTo>
                    <a:pt x="52" y="108"/>
                    <a:pt x="52" y="108"/>
                    <a:pt x="52" y="108"/>
                  </a:cubicBezTo>
                  <a:cubicBezTo>
                    <a:pt x="55" y="119"/>
                    <a:pt x="55" y="119"/>
                    <a:pt x="55" y="119"/>
                  </a:cubicBezTo>
                  <a:cubicBezTo>
                    <a:pt x="55" y="130"/>
                    <a:pt x="55" y="130"/>
                    <a:pt x="55" y="130"/>
                  </a:cubicBezTo>
                  <a:cubicBezTo>
                    <a:pt x="55" y="131"/>
                    <a:pt x="55" y="131"/>
                    <a:pt x="56" y="132"/>
                  </a:cubicBezTo>
                  <a:cubicBezTo>
                    <a:pt x="56" y="132"/>
                    <a:pt x="57" y="132"/>
                    <a:pt x="57" y="132"/>
                  </a:cubicBezTo>
                  <a:cubicBezTo>
                    <a:pt x="57" y="132"/>
                    <a:pt x="58" y="132"/>
                    <a:pt x="58" y="131"/>
                  </a:cubicBezTo>
                  <a:cubicBezTo>
                    <a:pt x="65" y="124"/>
                    <a:pt x="65" y="124"/>
                    <a:pt x="65" y="124"/>
                  </a:cubicBezTo>
                  <a:cubicBezTo>
                    <a:pt x="77" y="118"/>
                    <a:pt x="77" y="118"/>
                    <a:pt x="77" y="118"/>
                  </a:cubicBezTo>
                  <a:cubicBezTo>
                    <a:pt x="77" y="121"/>
                    <a:pt x="77" y="121"/>
                    <a:pt x="77" y="121"/>
                  </a:cubicBezTo>
                  <a:cubicBezTo>
                    <a:pt x="60" y="138"/>
                    <a:pt x="60" y="138"/>
                    <a:pt x="60" y="138"/>
                  </a:cubicBezTo>
                  <a:cubicBezTo>
                    <a:pt x="77" y="128"/>
                    <a:pt x="77" y="128"/>
                    <a:pt x="77" y="128"/>
                  </a:cubicBezTo>
                  <a:cubicBezTo>
                    <a:pt x="78" y="157"/>
                    <a:pt x="78" y="157"/>
                    <a:pt x="78" y="157"/>
                  </a:cubicBezTo>
                  <a:cubicBezTo>
                    <a:pt x="80" y="129"/>
                    <a:pt x="80" y="129"/>
                    <a:pt x="80" y="129"/>
                  </a:cubicBezTo>
                  <a:cubicBezTo>
                    <a:pt x="97" y="138"/>
                    <a:pt x="97" y="138"/>
                    <a:pt x="97" y="138"/>
                  </a:cubicBezTo>
                  <a:cubicBezTo>
                    <a:pt x="80" y="122"/>
                    <a:pt x="80" y="122"/>
                    <a:pt x="80" y="122"/>
                  </a:cubicBezTo>
                  <a:cubicBezTo>
                    <a:pt x="80" y="118"/>
                    <a:pt x="80" y="118"/>
                    <a:pt x="80" y="118"/>
                  </a:cubicBezTo>
                  <a:cubicBezTo>
                    <a:pt x="91" y="124"/>
                    <a:pt x="91" y="124"/>
                    <a:pt x="91" y="124"/>
                  </a:cubicBezTo>
                  <a:cubicBezTo>
                    <a:pt x="98" y="131"/>
                    <a:pt x="98" y="131"/>
                    <a:pt x="98" y="131"/>
                  </a:cubicBezTo>
                  <a:cubicBezTo>
                    <a:pt x="98" y="132"/>
                    <a:pt x="99" y="132"/>
                    <a:pt x="99" y="132"/>
                  </a:cubicBezTo>
                  <a:cubicBezTo>
                    <a:pt x="100" y="132"/>
                    <a:pt x="100" y="132"/>
                    <a:pt x="100" y="132"/>
                  </a:cubicBezTo>
                  <a:cubicBezTo>
                    <a:pt x="101" y="132"/>
                    <a:pt x="101" y="131"/>
                    <a:pt x="101" y="130"/>
                  </a:cubicBezTo>
                  <a:cubicBezTo>
                    <a:pt x="101" y="119"/>
                    <a:pt x="101" y="119"/>
                    <a:pt x="101" y="119"/>
                  </a:cubicBezTo>
                  <a:cubicBezTo>
                    <a:pt x="105" y="107"/>
                    <a:pt x="105" y="107"/>
                    <a:pt x="105" y="107"/>
                  </a:cubicBezTo>
                  <a:cubicBezTo>
                    <a:pt x="108" y="110"/>
                    <a:pt x="108" y="110"/>
                    <a:pt x="108" y="110"/>
                  </a:cubicBezTo>
                  <a:cubicBezTo>
                    <a:pt x="107" y="134"/>
                    <a:pt x="107" y="134"/>
                    <a:pt x="107" y="134"/>
                  </a:cubicBezTo>
                  <a:cubicBezTo>
                    <a:pt x="113" y="114"/>
                    <a:pt x="113" y="114"/>
                    <a:pt x="113" y="114"/>
                  </a:cubicBezTo>
                  <a:cubicBezTo>
                    <a:pt x="134" y="134"/>
                    <a:pt x="134" y="134"/>
                    <a:pt x="134" y="134"/>
                  </a:cubicBezTo>
                  <a:cubicBezTo>
                    <a:pt x="114" y="113"/>
                    <a:pt x="114" y="113"/>
                    <a:pt x="114" y="113"/>
                  </a:cubicBezTo>
                  <a:cubicBezTo>
                    <a:pt x="133" y="108"/>
                    <a:pt x="133" y="108"/>
                    <a:pt x="133" y="108"/>
                  </a:cubicBezTo>
                  <a:cubicBezTo>
                    <a:pt x="110" y="108"/>
                    <a:pt x="110" y="108"/>
                    <a:pt x="110" y="108"/>
                  </a:cubicBezTo>
                  <a:cubicBezTo>
                    <a:pt x="107" y="105"/>
                    <a:pt x="107" y="105"/>
                    <a:pt x="107" y="105"/>
                  </a:cubicBezTo>
                  <a:cubicBezTo>
                    <a:pt x="119" y="102"/>
                    <a:pt x="119" y="102"/>
                    <a:pt x="119" y="102"/>
                  </a:cubicBezTo>
                  <a:cubicBezTo>
                    <a:pt x="130" y="102"/>
                    <a:pt x="130" y="102"/>
                    <a:pt x="130" y="102"/>
                  </a:cubicBezTo>
                  <a:cubicBezTo>
                    <a:pt x="131" y="102"/>
                    <a:pt x="131" y="101"/>
                    <a:pt x="131" y="100"/>
                  </a:cubicBezTo>
                  <a:cubicBezTo>
                    <a:pt x="132" y="100"/>
                    <a:pt x="132" y="99"/>
                    <a:pt x="131" y="98"/>
                  </a:cubicBezTo>
                  <a:cubicBezTo>
                    <a:pt x="123" y="90"/>
                    <a:pt x="123" y="90"/>
                    <a:pt x="123" y="90"/>
                  </a:cubicBezTo>
                  <a:cubicBezTo>
                    <a:pt x="117" y="80"/>
                    <a:pt x="117" y="80"/>
                    <a:pt x="117" y="80"/>
                  </a:cubicBezTo>
                  <a:cubicBezTo>
                    <a:pt x="121" y="80"/>
                    <a:pt x="121" y="80"/>
                    <a:pt x="121" y="80"/>
                  </a:cubicBezTo>
                  <a:cubicBezTo>
                    <a:pt x="138" y="97"/>
                    <a:pt x="138" y="97"/>
                    <a:pt x="138" y="97"/>
                  </a:cubicBezTo>
                  <a:cubicBezTo>
                    <a:pt x="128" y="79"/>
                    <a:pt x="128" y="79"/>
                    <a:pt x="128" y="79"/>
                  </a:cubicBezTo>
                  <a:cubicBezTo>
                    <a:pt x="157" y="78"/>
                    <a:pt x="157" y="78"/>
                    <a:pt x="157" y="78"/>
                  </a:cubicBezTo>
                  <a:cubicBezTo>
                    <a:pt x="128" y="77"/>
                    <a:pt x="128" y="77"/>
                    <a:pt x="128" y="77"/>
                  </a:cubicBezTo>
                  <a:cubicBezTo>
                    <a:pt x="138" y="60"/>
                    <a:pt x="138" y="60"/>
                    <a:pt x="138" y="60"/>
                  </a:cubicBezTo>
                  <a:cubicBezTo>
                    <a:pt x="121" y="77"/>
                    <a:pt x="121" y="77"/>
                    <a:pt x="121" y="77"/>
                  </a:cubicBezTo>
                  <a:cubicBezTo>
                    <a:pt x="117" y="77"/>
                    <a:pt x="117" y="77"/>
                    <a:pt x="117" y="77"/>
                  </a:cubicBezTo>
                  <a:cubicBezTo>
                    <a:pt x="123" y="66"/>
                    <a:pt x="123" y="66"/>
                    <a:pt x="123" y="66"/>
                  </a:cubicBezTo>
                  <a:cubicBezTo>
                    <a:pt x="131" y="58"/>
                    <a:pt x="131" y="58"/>
                    <a:pt x="131" y="58"/>
                  </a:cubicBezTo>
                  <a:cubicBezTo>
                    <a:pt x="132" y="58"/>
                    <a:pt x="132" y="57"/>
                    <a:pt x="131" y="56"/>
                  </a:cubicBezTo>
                  <a:cubicBezTo>
                    <a:pt x="131" y="55"/>
                    <a:pt x="131" y="55"/>
                    <a:pt x="130" y="55"/>
                  </a:cubicBezTo>
                  <a:cubicBezTo>
                    <a:pt x="118" y="55"/>
                    <a:pt x="118" y="55"/>
                    <a:pt x="118" y="55"/>
                  </a:cubicBezTo>
                  <a:cubicBezTo>
                    <a:pt x="107" y="52"/>
                    <a:pt x="107" y="52"/>
                    <a:pt x="107" y="52"/>
                  </a:cubicBezTo>
                  <a:cubicBezTo>
                    <a:pt x="109" y="49"/>
                    <a:pt x="109" y="49"/>
                    <a:pt x="109" y="49"/>
                  </a:cubicBezTo>
                  <a:cubicBezTo>
                    <a:pt x="133" y="49"/>
                    <a:pt x="133" y="49"/>
                    <a:pt x="133" y="49"/>
                  </a:cubicBezTo>
                  <a:cubicBezTo>
                    <a:pt x="114" y="44"/>
                    <a:pt x="114" y="44"/>
                    <a:pt x="114" y="44"/>
                  </a:cubicBezTo>
                  <a:cubicBezTo>
                    <a:pt x="133" y="23"/>
                    <a:pt x="133" y="23"/>
                    <a:pt x="133" y="23"/>
                  </a:cubicBezTo>
                  <a:cubicBezTo>
                    <a:pt x="112" y="42"/>
                    <a:pt x="112" y="42"/>
                    <a:pt x="112" y="42"/>
                  </a:cubicBezTo>
                  <a:cubicBezTo>
                    <a:pt x="107" y="23"/>
                    <a:pt x="107" y="23"/>
                    <a:pt x="107" y="23"/>
                  </a:cubicBezTo>
                  <a:cubicBezTo>
                    <a:pt x="107" y="47"/>
                    <a:pt x="107" y="47"/>
                    <a:pt x="107" y="47"/>
                  </a:cubicBezTo>
                  <a:cubicBezTo>
                    <a:pt x="105" y="49"/>
                    <a:pt x="105" y="49"/>
                    <a:pt x="105" y="49"/>
                  </a:cubicBezTo>
                  <a:cubicBezTo>
                    <a:pt x="102" y="38"/>
                    <a:pt x="102" y="38"/>
                    <a:pt x="102" y="38"/>
                  </a:cubicBezTo>
                  <a:cubicBezTo>
                    <a:pt x="102" y="26"/>
                    <a:pt x="102" y="26"/>
                    <a:pt x="102" y="26"/>
                  </a:cubicBezTo>
                  <a:cubicBezTo>
                    <a:pt x="102" y="26"/>
                    <a:pt x="101" y="25"/>
                    <a:pt x="100" y="25"/>
                  </a:cubicBezTo>
                  <a:cubicBezTo>
                    <a:pt x="100" y="24"/>
                    <a:pt x="99" y="24"/>
                    <a:pt x="98" y="25"/>
                  </a:cubicBezTo>
                  <a:cubicBezTo>
                    <a:pt x="90" y="33"/>
                    <a:pt x="90" y="33"/>
                    <a:pt x="90" y="33"/>
                  </a:cubicBezTo>
                  <a:cubicBezTo>
                    <a:pt x="79" y="39"/>
                    <a:pt x="79" y="39"/>
                    <a:pt x="79" y="39"/>
                  </a:cubicBezTo>
                  <a:cubicBezTo>
                    <a:pt x="79" y="36"/>
                    <a:pt x="79" y="36"/>
                    <a:pt x="79" y="36"/>
                  </a:cubicBezTo>
                  <a:cubicBezTo>
                    <a:pt x="96" y="19"/>
                    <a:pt x="96" y="19"/>
                    <a:pt x="96" y="19"/>
                  </a:cubicBezTo>
                  <a:cubicBezTo>
                    <a:pt x="79" y="29"/>
                    <a:pt x="79" y="29"/>
                    <a:pt x="79" y="29"/>
                  </a:cubicBezTo>
                  <a:cubicBezTo>
                    <a:pt x="78" y="0"/>
                    <a:pt x="78" y="0"/>
                    <a:pt x="78" y="0"/>
                  </a:cubicBezTo>
                  <a:cubicBezTo>
                    <a:pt x="77" y="28"/>
                    <a:pt x="77" y="28"/>
                    <a:pt x="77" y="28"/>
                  </a:cubicBezTo>
                  <a:cubicBezTo>
                    <a:pt x="60" y="19"/>
                    <a:pt x="60" y="19"/>
                    <a:pt x="60" y="19"/>
                  </a:cubicBezTo>
                  <a:cubicBezTo>
                    <a:pt x="77" y="35"/>
                    <a:pt x="77" y="35"/>
                    <a:pt x="77" y="35"/>
                  </a:cubicBezTo>
                  <a:cubicBezTo>
                    <a:pt x="76" y="39"/>
                    <a:pt x="76" y="39"/>
                    <a:pt x="76" y="39"/>
                  </a:cubicBezTo>
                  <a:cubicBezTo>
                    <a:pt x="67" y="34"/>
                    <a:pt x="67" y="34"/>
                    <a:pt x="67" y="34"/>
                  </a:cubicBezTo>
                  <a:cubicBezTo>
                    <a:pt x="58" y="25"/>
                    <a:pt x="58" y="25"/>
                    <a:pt x="58" y="25"/>
                  </a:cubicBezTo>
                  <a:cubicBezTo>
                    <a:pt x="58" y="24"/>
                    <a:pt x="57" y="24"/>
                    <a:pt x="56" y="25"/>
                  </a:cubicBezTo>
                  <a:cubicBezTo>
                    <a:pt x="55" y="25"/>
                    <a:pt x="55" y="25"/>
                    <a:pt x="55" y="26"/>
                  </a:cubicBezTo>
                  <a:cubicBezTo>
                    <a:pt x="55" y="38"/>
                    <a:pt x="55" y="38"/>
                    <a:pt x="55" y="38"/>
                  </a:cubicBezTo>
                  <a:cubicBezTo>
                    <a:pt x="51" y="50"/>
                    <a:pt x="51" y="50"/>
                    <a:pt x="51" y="50"/>
                  </a:cubicBezTo>
                  <a:cubicBezTo>
                    <a:pt x="49" y="47"/>
                    <a:pt x="49" y="47"/>
                    <a:pt x="49" y="47"/>
                  </a:cubicBezTo>
                  <a:cubicBezTo>
                    <a:pt x="49" y="23"/>
                    <a:pt x="49" y="23"/>
                    <a:pt x="49" y="23"/>
                  </a:cubicBezTo>
                  <a:cubicBezTo>
                    <a:pt x="44" y="43"/>
                    <a:pt x="44" y="43"/>
                    <a:pt x="44" y="43"/>
                  </a:cubicBezTo>
                  <a:cubicBezTo>
                    <a:pt x="23" y="23"/>
                    <a:pt x="23" y="23"/>
                    <a:pt x="23" y="23"/>
                  </a:cubicBezTo>
                  <a:cubicBezTo>
                    <a:pt x="42" y="44"/>
                    <a:pt x="42" y="44"/>
                    <a:pt x="42" y="44"/>
                  </a:cubicBezTo>
                  <a:cubicBezTo>
                    <a:pt x="23" y="49"/>
                    <a:pt x="23" y="49"/>
                    <a:pt x="23" y="49"/>
                  </a:cubicBezTo>
                  <a:cubicBezTo>
                    <a:pt x="47" y="49"/>
                    <a:pt x="47" y="49"/>
                    <a:pt x="47" y="49"/>
                  </a:cubicBezTo>
                  <a:cubicBezTo>
                    <a:pt x="49" y="52"/>
                    <a:pt x="49" y="52"/>
                    <a:pt x="49" y="52"/>
                  </a:cubicBezTo>
                  <a:cubicBezTo>
                    <a:pt x="39" y="55"/>
                    <a:pt x="39" y="55"/>
                    <a:pt x="39" y="55"/>
                  </a:cubicBezTo>
                  <a:cubicBezTo>
                    <a:pt x="27" y="55"/>
                    <a:pt x="27" y="55"/>
                    <a:pt x="27" y="55"/>
                  </a:cubicBezTo>
                  <a:cubicBezTo>
                    <a:pt x="26" y="55"/>
                    <a:pt x="25" y="55"/>
                    <a:pt x="25" y="56"/>
                  </a:cubicBezTo>
                  <a:cubicBezTo>
                    <a:pt x="24" y="57"/>
                    <a:pt x="25" y="57"/>
                    <a:pt x="25" y="58"/>
                  </a:cubicBezTo>
                  <a:cubicBezTo>
                    <a:pt x="32" y="65"/>
                    <a:pt x="32" y="65"/>
                    <a:pt x="32" y="65"/>
                  </a:cubicBezTo>
                  <a:cubicBezTo>
                    <a:pt x="39" y="77"/>
                    <a:pt x="39" y="77"/>
                    <a:pt x="39" y="77"/>
                  </a:cubicBezTo>
                  <a:cubicBezTo>
                    <a:pt x="35" y="77"/>
                    <a:pt x="35" y="77"/>
                    <a:pt x="35" y="77"/>
                  </a:cubicBezTo>
                  <a:cubicBezTo>
                    <a:pt x="19" y="60"/>
                    <a:pt x="19" y="60"/>
                    <a:pt x="19" y="60"/>
                  </a:cubicBezTo>
                  <a:cubicBezTo>
                    <a:pt x="28" y="78"/>
                    <a:pt x="28" y="78"/>
                    <a:pt x="28" y="78"/>
                  </a:cubicBezTo>
                  <a:cubicBezTo>
                    <a:pt x="0" y="79"/>
                    <a:pt x="0" y="79"/>
                    <a:pt x="0" y="79"/>
                  </a:cubicBezTo>
                  <a:cubicBezTo>
                    <a:pt x="28" y="80"/>
                    <a:pt x="28" y="80"/>
                    <a:pt x="28" y="80"/>
                  </a:cubicBezTo>
                  <a:cubicBezTo>
                    <a:pt x="19" y="97"/>
                    <a:pt x="19" y="97"/>
                    <a:pt x="19" y="97"/>
                  </a:cubicBezTo>
                  <a:lnTo>
                    <a:pt x="35" y="80"/>
                  </a:lnTo>
                  <a:close/>
                  <a:moveTo>
                    <a:pt x="108" y="76"/>
                  </a:moveTo>
                  <a:cubicBezTo>
                    <a:pt x="99" y="76"/>
                    <a:pt x="99" y="76"/>
                    <a:pt x="99" y="76"/>
                  </a:cubicBezTo>
                  <a:cubicBezTo>
                    <a:pt x="95" y="76"/>
                    <a:pt x="95" y="76"/>
                    <a:pt x="95" y="76"/>
                  </a:cubicBezTo>
                  <a:cubicBezTo>
                    <a:pt x="98" y="70"/>
                    <a:pt x="98" y="70"/>
                    <a:pt x="98" y="70"/>
                  </a:cubicBezTo>
                  <a:cubicBezTo>
                    <a:pt x="98" y="70"/>
                    <a:pt x="98" y="70"/>
                    <a:pt x="98" y="70"/>
                  </a:cubicBezTo>
                  <a:cubicBezTo>
                    <a:pt x="99" y="70"/>
                    <a:pt x="99" y="70"/>
                    <a:pt x="99" y="70"/>
                  </a:cubicBezTo>
                  <a:cubicBezTo>
                    <a:pt x="99" y="70"/>
                    <a:pt x="99" y="70"/>
                    <a:pt x="99" y="70"/>
                  </a:cubicBezTo>
                  <a:cubicBezTo>
                    <a:pt x="98" y="70"/>
                    <a:pt x="98" y="70"/>
                    <a:pt x="98" y="70"/>
                  </a:cubicBezTo>
                  <a:cubicBezTo>
                    <a:pt x="92" y="68"/>
                    <a:pt x="92" y="68"/>
                    <a:pt x="92" y="68"/>
                  </a:cubicBezTo>
                  <a:cubicBezTo>
                    <a:pt x="95" y="65"/>
                    <a:pt x="95" y="65"/>
                    <a:pt x="95" y="65"/>
                  </a:cubicBezTo>
                  <a:cubicBezTo>
                    <a:pt x="100" y="59"/>
                    <a:pt x="100" y="59"/>
                    <a:pt x="100" y="59"/>
                  </a:cubicBezTo>
                  <a:cubicBezTo>
                    <a:pt x="125" y="59"/>
                    <a:pt x="125" y="59"/>
                    <a:pt x="125" y="59"/>
                  </a:cubicBezTo>
                  <a:lnTo>
                    <a:pt x="108" y="76"/>
                  </a:lnTo>
                  <a:close/>
                  <a:moveTo>
                    <a:pt x="86" y="90"/>
                  </a:moveTo>
                  <a:cubicBezTo>
                    <a:pt x="86" y="98"/>
                    <a:pt x="86" y="98"/>
                    <a:pt x="86" y="98"/>
                  </a:cubicBezTo>
                  <a:cubicBezTo>
                    <a:pt x="81" y="92"/>
                    <a:pt x="81" y="92"/>
                    <a:pt x="81" y="92"/>
                  </a:cubicBezTo>
                  <a:cubicBezTo>
                    <a:pt x="81" y="84"/>
                    <a:pt x="81" y="84"/>
                    <a:pt x="81" y="84"/>
                  </a:cubicBezTo>
                  <a:lnTo>
                    <a:pt x="86" y="90"/>
                  </a:lnTo>
                  <a:close/>
                  <a:moveTo>
                    <a:pt x="84" y="81"/>
                  </a:moveTo>
                  <a:cubicBezTo>
                    <a:pt x="92" y="81"/>
                    <a:pt x="92" y="81"/>
                    <a:pt x="92" y="81"/>
                  </a:cubicBezTo>
                  <a:cubicBezTo>
                    <a:pt x="97" y="86"/>
                    <a:pt x="97" y="86"/>
                    <a:pt x="97" y="86"/>
                  </a:cubicBezTo>
                  <a:cubicBezTo>
                    <a:pt x="90" y="87"/>
                    <a:pt x="90" y="87"/>
                    <a:pt x="90" y="87"/>
                  </a:cubicBezTo>
                  <a:lnTo>
                    <a:pt x="84" y="81"/>
                  </a:lnTo>
                  <a:close/>
                  <a:moveTo>
                    <a:pt x="90" y="70"/>
                  </a:moveTo>
                  <a:cubicBezTo>
                    <a:pt x="97" y="70"/>
                    <a:pt x="97" y="70"/>
                    <a:pt x="97" y="70"/>
                  </a:cubicBezTo>
                  <a:cubicBezTo>
                    <a:pt x="92" y="76"/>
                    <a:pt x="92" y="76"/>
                    <a:pt x="92" y="76"/>
                  </a:cubicBezTo>
                  <a:cubicBezTo>
                    <a:pt x="84" y="76"/>
                    <a:pt x="84" y="76"/>
                    <a:pt x="84" y="76"/>
                  </a:cubicBezTo>
                  <a:lnTo>
                    <a:pt x="90" y="70"/>
                  </a:lnTo>
                  <a:close/>
                  <a:moveTo>
                    <a:pt x="81" y="73"/>
                  </a:moveTo>
                  <a:cubicBezTo>
                    <a:pt x="81" y="65"/>
                    <a:pt x="81" y="65"/>
                    <a:pt x="81" y="65"/>
                  </a:cubicBezTo>
                  <a:cubicBezTo>
                    <a:pt x="86" y="59"/>
                    <a:pt x="86" y="59"/>
                    <a:pt x="86" y="59"/>
                  </a:cubicBezTo>
                  <a:cubicBezTo>
                    <a:pt x="86" y="67"/>
                    <a:pt x="86" y="67"/>
                    <a:pt x="86" y="67"/>
                  </a:cubicBezTo>
                  <a:lnTo>
                    <a:pt x="81" y="73"/>
                  </a:lnTo>
                  <a:close/>
                  <a:moveTo>
                    <a:pt x="95" y="92"/>
                  </a:moveTo>
                  <a:cubicBezTo>
                    <a:pt x="92" y="89"/>
                    <a:pt x="92" y="89"/>
                    <a:pt x="92" y="89"/>
                  </a:cubicBezTo>
                  <a:cubicBezTo>
                    <a:pt x="98" y="87"/>
                    <a:pt x="98" y="87"/>
                    <a:pt x="98" y="87"/>
                  </a:cubicBezTo>
                  <a:cubicBezTo>
                    <a:pt x="99" y="87"/>
                    <a:pt x="99" y="87"/>
                    <a:pt x="99" y="87"/>
                  </a:cubicBezTo>
                  <a:cubicBezTo>
                    <a:pt x="99" y="87"/>
                    <a:pt x="99" y="87"/>
                    <a:pt x="99" y="87"/>
                  </a:cubicBezTo>
                  <a:cubicBezTo>
                    <a:pt x="99" y="87"/>
                    <a:pt x="99" y="87"/>
                    <a:pt x="99" y="87"/>
                  </a:cubicBezTo>
                  <a:cubicBezTo>
                    <a:pt x="98" y="86"/>
                    <a:pt x="98" y="86"/>
                    <a:pt x="98" y="86"/>
                  </a:cubicBezTo>
                  <a:cubicBezTo>
                    <a:pt x="95" y="81"/>
                    <a:pt x="95" y="81"/>
                    <a:pt x="95" y="81"/>
                  </a:cubicBezTo>
                  <a:cubicBezTo>
                    <a:pt x="99" y="81"/>
                    <a:pt x="99" y="81"/>
                    <a:pt x="99" y="81"/>
                  </a:cubicBezTo>
                  <a:cubicBezTo>
                    <a:pt x="108" y="80"/>
                    <a:pt x="108" y="80"/>
                    <a:pt x="108" y="80"/>
                  </a:cubicBezTo>
                  <a:cubicBezTo>
                    <a:pt x="125" y="98"/>
                    <a:pt x="125" y="98"/>
                    <a:pt x="125" y="98"/>
                  </a:cubicBezTo>
                  <a:cubicBezTo>
                    <a:pt x="101" y="98"/>
                    <a:pt x="101" y="98"/>
                    <a:pt x="101" y="98"/>
                  </a:cubicBezTo>
                  <a:lnTo>
                    <a:pt x="95" y="92"/>
                  </a:lnTo>
                  <a:close/>
                  <a:moveTo>
                    <a:pt x="80" y="108"/>
                  </a:moveTo>
                  <a:cubicBezTo>
                    <a:pt x="81" y="100"/>
                    <a:pt x="81" y="100"/>
                    <a:pt x="81" y="100"/>
                  </a:cubicBezTo>
                  <a:cubicBezTo>
                    <a:pt x="81" y="96"/>
                    <a:pt x="81" y="96"/>
                    <a:pt x="81" y="96"/>
                  </a:cubicBezTo>
                  <a:cubicBezTo>
                    <a:pt x="86" y="99"/>
                    <a:pt x="86" y="99"/>
                    <a:pt x="86" y="99"/>
                  </a:cubicBezTo>
                  <a:cubicBezTo>
                    <a:pt x="87" y="99"/>
                    <a:pt x="87" y="99"/>
                    <a:pt x="87" y="99"/>
                  </a:cubicBezTo>
                  <a:cubicBezTo>
                    <a:pt x="87" y="99"/>
                    <a:pt x="87" y="99"/>
                    <a:pt x="87" y="99"/>
                  </a:cubicBezTo>
                  <a:cubicBezTo>
                    <a:pt x="87" y="98"/>
                    <a:pt x="87" y="98"/>
                    <a:pt x="87" y="98"/>
                  </a:cubicBezTo>
                  <a:cubicBezTo>
                    <a:pt x="87" y="98"/>
                    <a:pt x="87" y="98"/>
                    <a:pt x="87" y="98"/>
                  </a:cubicBezTo>
                  <a:cubicBezTo>
                    <a:pt x="88" y="92"/>
                    <a:pt x="88" y="92"/>
                    <a:pt x="88" y="92"/>
                  </a:cubicBezTo>
                  <a:cubicBezTo>
                    <a:pt x="92" y="95"/>
                    <a:pt x="92" y="95"/>
                    <a:pt x="92" y="95"/>
                  </a:cubicBezTo>
                  <a:cubicBezTo>
                    <a:pt x="98" y="101"/>
                    <a:pt x="98" y="101"/>
                    <a:pt x="98" y="101"/>
                  </a:cubicBezTo>
                  <a:cubicBezTo>
                    <a:pt x="98" y="126"/>
                    <a:pt x="98" y="126"/>
                    <a:pt x="98" y="126"/>
                  </a:cubicBezTo>
                  <a:lnTo>
                    <a:pt x="80" y="108"/>
                  </a:lnTo>
                  <a:close/>
                  <a:moveTo>
                    <a:pt x="80" y="49"/>
                  </a:moveTo>
                  <a:cubicBezTo>
                    <a:pt x="98" y="31"/>
                    <a:pt x="98" y="31"/>
                    <a:pt x="98" y="31"/>
                  </a:cubicBezTo>
                  <a:cubicBezTo>
                    <a:pt x="98" y="56"/>
                    <a:pt x="98" y="56"/>
                    <a:pt x="98" y="56"/>
                  </a:cubicBezTo>
                  <a:cubicBezTo>
                    <a:pt x="91" y="62"/>
                    <a:pt x="91" y="62"/>
                    <a:pt x="91" y="62"/>
                  </a:cubicBezTo>
                  <a:cubicBezTo>
                    <a:pt x="88" y="65"/>
                    <a:pt x="88" y="65"/>
                    <a:pt x="88" y="65"/>
                  </a:cubicBezTo>
                  <a:cubicBezTo>
                    <a:pt x="87" y="58"/>
                    <a:pt x="87" y="58"/>
                    <a:pt x="87" y="58"/>
                  </a:cubicBezTo>
                  <a:cubicBezTo>
                    <a:pt x="87" y="58"/>
                    <a:pt x="87" y="58"/>
                    <a:pt x="87" y="58"/>
                  </a:cubicBezTo>
                  <a:cubicBezTo>
                    <a:pt x="81" y="61"/>
                    <a:pt x="81" y="61"/>
                    <a:pt x="81" y="61"/>
                  </a:cubicBezTo>
                  <a:cubicBezTo>
                    <a:pt x="80" y="57"/>
                    <a:pt x="80" y="57"/>
                    <a:pt x="80" y="57"/>
                  </a:cubicBezTo>
                  <a:lnTo>
                    <a:pt x="80" y="49"/>
                  </a:lnTo>
                  <a:close/>
                  <a:moveTo>
                    <a:pt x="61" y="65"/>
                  </a:moveTo>
                  <a:cubicBezTo>
                    <a:pt x="64" y="68"/>
                    <a:pt x="64" y="68"/>
                    <a:pt x="64" y="68"/>
                  </a:cubicBezTo>
                  <a:cubicBezTo>
                    <a:pt x="58" y="70"/>
                    <a:pt x="58" y="70"/>
                    <a:pt x="58" y="70"/>
                  </a:cubicBezTo>
                  <a:cubicBezTo>
                    <a:pt x="58" y="71"/>
                    <a:pt x="58" y="71"/>
                    <a:pt x="58" y="71"/>
                  </a:cubicBezTo>
                  <a:cubicBezTo>
                    <a:pt x="61" y="76"/>
                    <a:pt x="61" y="76"/>
                    <a:pt x="61" y="76"/>
                  </a:cubicBezTo>
                  <a:cubicBezTo>
                    <a:pt x="57" y="76"/>
                    <a:pt x="57" y="76"/>
                    <a:pt x="57" y="76"/>
                  </a:cubicBezTo>
                  <a:cubicBezTo>
                    <a:pt x="49" y="77"/>
                    <a:pt x="49" y="77"/>
                    <a:pt x="49" y="77"/>
                  </a:cubicBezTo>
                  <a:cubicBezTo>
                    <a:pt x="31" y="59"/>
                    <a:pt x="31" y="59"/>
                    <a:pt x="31" y="59"/>
                  </a:cubicBezTo>
                  <a:cubicBezTo>
                    <a:pt x="56" y="59"/>
                    <a:pt x="56" y="59"/>
                    <a:pt x="56" y="59"/>
                  </a:cubicBezTo>
                  <a:lnTo>
                    <a:pt x="61" y="65"/>
                  </a:lnTo>
                  <a:close/>
                  <a:moveTo>
                    <a:pt x="67" y="87"/>
                  </a:moveTo>
                  <a:cubicBezTo>
                    <a:pt x="59" y="87"/>
                    <a:pt x="59" y="87"/>
                    <a:pt x="59" y="87"/>
                  </a:cubicBezTo>
                  <a:cubicBezTo>
                    <a:pt x="64" y="81"/>
                    <a:pt x="64" y="81"/>
                    <a:pt x="64" y="81"/>
                  </a:cubicBezTo>
                  <a:cubicBezTo>
                    <a:pt x="72" y="81"/>
                    <a:pt x="72" y="81"/>
                    <a:pt x="72" y="81"/>
                  </a:cubicBezTo>
                  <a:lnTo>
                    <a:pt x="67" y="87"/>
                  </a:lnTo>
                  <a:close/>
                  <a:moveTo>
                    <a:pt x="76" y="84"/>
                  </a:moveTo>
                  <a:cubicBezTo>
                    <a:pt x="76" y="92"/>
                    <a:pt x="76" y="92"/>
                    <a:pt x="76" y="92"/>
                  </a:cubicBezTo>
                  <a:cubicBezTo>
                    <a:pt x="70" y="98"/>
                    <a:pt x="70" y="98"/>
                    <a:pt x="70" y="98"/>
                  </a:cubicBezTo>
                  <a:cubicBezTo>
                    <a:pt x="70" y="90"/>
                    <a:pt x="70" y="90"/>
                    <a:pt x="70" y="90"/>
                  </a:cubicBezTo>
                  <a:lnTo>
                    <a:pt x="76" y="84"/>
                  </a:lnTo>
                  <a:close/>
                  <a:moveTo>
                    <a:pt x="70" y="67"/>
                  </a:moveTo>
                  <a:cubicBezTo>
                    <a:pt x="70" y="59"/>
                    <a:pt x="70" y="59"/>
                    <a:pt x="70" y="59"/>
                  </a:cubicBezTo>
                  <a:cubicBezTo>
                    <a:pt x="76" y="65"/>
                    <a:pt x="76" y="65"/>
                    <a:pt x="76" y="65"/>
                  </a:cubicBezTo>
                  <a:cubicBezTo>
                    <a:pt x="76" y="73"/>
                    <a:pt x="76" y="73"/>
                    <a:pt x="76" y="73"/>
                  </a:cubicBezTo>
                  <a:lnTo>
                    <a:pt x="70" y="67"/>
                  </a:lnTo>
                  <a:close/>
                  <a:moveTo>
                    <a:pt x="64" y="76"/>
                  </a:moveTo>
                  <a:cubicBezTo>
                    <a:pt x="59" y="70"/>
                    <a:pt x="59" y="70"/>
                    <a:pt x="59" y="70"/>
                  </a:cubicBezTo>
                  <a:cubicBezTo>
                    <a:pt x="67" y="70"/>
                    <a:pt x="67" y="70"/>
                    <a:pt x="67" y="70"/>
                  </a:cubicBezTo>
                  <a:cubicBezTo>
                    <a:pt x="72" y="76"/>
                    <a:pt x="72" y="76"/>
                    <a:pt x="72" y="76"/>
                  </a:cubicBezTo>
                  <a:lnTo>
                    <a:pt x="64" y="76"/>
                  </a:lnTo>
                  <a:close/>
                  <a:moveTo>
                    <a:pt x="76" y="49"/>
                  </a:moveTo>
                  <a:cubicBezTo>
                    <a:pt x="76" y="57"/>
                    <a:pt x="76" y="57"/>
                    <a:pt x="76" y="57"/>
                  </a:cubicBezTo>
                  <a:cubicBezTo>
                    <a:pt x="76" y="61"/>
                    <a:pt x="76" y="61"/>
                    <a:pt x="76" y="61"/>
                  </a:cubicBezTo>
                  <a:cubicBezTo>
                    <a:pt x="70" y="58"/>
                    <a:pt x="70" y="58"/>
                    <a:pt x="70" y="58"/>
                  </a:cubicBezTo>
                  <a:cubicBezTo>
                    <a:pt x="70" y="58"/>
                    <a:pt x="70" y="58"/>
                    <a:pt x="70" y="58"/>
                  </a:cubicBezTo>
                  <a:cubicBezTo>
                    <a:pt x="69" y="59"/>
                    <a:pt x="69" y="59"/>
                    <a:pt x="69" y="59"/>
                  </a:cubicBezTo>
                  <a:cubicBezTo>
                    <a:pt x="68" y="65"/>
                    <a:pt x="68" y="65"/>
                    <a:pt x="68" y="65"/>
                  </a:cubicBezTo>
                  <a:cubicBezTo>
                    <a:pt x="65" y="62"/>
                    <a:pt x="65" y="62"/>
                    <a:pt x="65" y="62"/>
                  </a:cubicBezTo>
                  <a:cubicBezTo>
                    <a:pt x="58" y="56"/>
                    <a:pt x="58" y="56"/>
                    <a:pt x="58" y="56"/>
                  </a:cubicBezTo>
                  <a:cubicBezTo>
                    <a:pt x="59" y="31"/>
                    <a:pt x="59" y="31"/>
                    <a:pt x="59" y="31"/>
                  </a:cubicBezTo>
                  <a:lnTo>
                    <a:pt x="76" y="49"/>
                  </a:lnTo>
                  <a:close/>
                  <a:moveTo>
                    <a:pt x="59" y="101"/>
                  </a:moveTo>
                  <a:cubicBezTo>
                    <a:pt x="65" y="95"/>
                    <a:pt x="65" y="95"/>
                    <a:pt x="65" y="95"/>
                  </a:cubicBezTo>
                  <a:cubicBezTo>
                    <a:pt x="68" y="92"/>
                    <a:pt x="68" y="92"/>
                    <a:pt x="68" y="92"/>
                  </a:cubicBezTo>
                  <a:cubicBezTo>
                    <a:pt x="70" y="98"/>
                    <a:pt x="70" y="98"/>
                    <a:pt x="70" y="98"/>
                  </a:cubicBezTo>
                  <a:cubicBezTo>
                    <a:pt x="70" y="99"/>
                    <a:pt x="70" y="99"/>
                    <a:pt x="70" y="99"/>
                  </a:cubicBezTo>
                  <a:cubicBezTo>
                    <a:pt x="70" y="99"/>
                    <a:pt x="70" y="99"/>
                    <a:pt x="70" y="99"/>
                  </a:cubicBezTo>
                  <a:cubicBezTo>
                    <a:pt x="76" y="96"/>
                    <a:pt x="76" y="96"/>
                    <a:pt x="76" y="96"/>
                  </a:cubicBezTo>
                  <a:cubicBezTo>
                    <a:pt x="76" y="100"/>
                    <a:pt x="76" y="100"/>
                    <a:pt x="76" y="100"/>
                  </a:cubicBezTo>
                  <a:cubicBezTo>
                    <a:pt x="76" y="108"/>
                    <a:pt x="76" y="108"/>
                    <a:pt x="76" y="108"/>
                  </a:cubicBezTo>
                  <a:cubicBezTo>
                    <a:pt x="59" y="126"/>
                    <a:pt x="59" y="126"/>
                    <a:pt x="59" y="126"/>
                  </a:cubicBezTo>
                  <a:lnTo>
                    <a:pt x="59" y="101"/>
                  </a:lnTo>
                  <a:close/>
                  <a:moveTo>
                    <a:pt x="48" y="81"/>
                  </a:moveTo>
                  <a:cubicBezTo>
                    <a:pt x="57" y="81"/>
                    <a:pt x="57" y="81"/>
                    <a:pt x="57" y="81"/>
                  </a:cubicBezTo>
                  <a:cubicBezTo>
                    <a:pt x="61" y="81"/>
                    <a:pt x="61" y="81"/>
                    <a:pt x="61" y="81"/>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58" y="87"/>
                    <a:pt x="58" y="87"/>
                    <a:pt x="58" y="87"/>
                  </a:cubicBezTo>
                  <a:cubicBezTo>
                    <a:pt x="64" y="89"/>
                    <a:pt x="64" y="89"/>
                    <a:pt x="64" y="89"/>
                  </a:cubicBezTo>
                  <a:cubicBezTo>
                    <a:pt x="61" y="92"/>
                    <a:pt x="61" y="92"/>
                    <a:pt x="61" y="92"/>
                  </a:cubicBezTo>
                  <a:cubicBezTo>
                    <a:pt x="55" y="98"/>
                    <a:pt x="55" y="98"/>
                    <a:pt x="55" y="98"/>
                  </a:cubicBezTo>
                  <a:cubicBezTo>
                    <a:pt x="31" y="98"/>
                    <a:pt x="31" y="98"/>
                    <a:pt x="31" y="98"/>
                  </a:cubicBezTo>
                  <a:lnTo>
                    <a:pt x="48" y="81"/>
                  </a:lnTo>
                  <a:close/>
                </a:path>
              </a:pathLst>
            </a:custGeom>
            <a:solidFill>
              <a:schemeClr val="accent5">
                <a:lumMod val="90000"/>
                <a:lumOff val="1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057" name="Group 2056"/>
            <p:cNvGrpSpPr/>
            <p:nvPr/>
          </p:nvGrpSpPr>
          <p:grpSpPr>
            <a:xfrm>
              <a:off x="5848332" y="4103733"/>
              <a:ext cx="542925" cy="482601"/>
              <a:chOff x="5807075" y="4151313"/>
              <a:chExt cx="542925" cy="482601"/>
            </a:xfrm>
            <a:solidFill>
              <a:schemeClr val="accent1"/>
            </a:solidFill>
          </p:grpSpPr>
          <p:sp>
            <p:nvSpPr>
              <p:cNvPr id="2055" name="Freeform 14"/>
              <p:cNvSpPr>
                <a:spLocks/>
              </p:cNvSpPr>
              <p:nvPr/>
            </p:nvSpPr>
            <p:spPr bwMode="auto">
              <a:xfrm>
                <a:off x="5835650" y="4151313"/>
                <a:ext cx="514350" cy="239713"/>
              </a:xfrm>
              <a:custGeom>
                <a:avLst/>
                <a:gdLst>
                  <a:gd name="T0" fmla="*/ 248 w 324"/>
                  <a:gd name="T1" fmla="*/ 151 h 151"/>
                  <a:gd name="T2" fmla="*/ 324 w 324"/>
                  <a:gd name="T3" fmla="*/ 75 h 151"/>
                  <a:gd name="T4" fmla="*/ 248 w 324"/>
                  <a:gd name="T5" fmla="*/ 0 h 151"/>
                  <a:gd name="T6" fmla="*/ 199 w 324"/>
                  <a:gd name="T7" fmla="*/ 0 h 151"/>
                  <a:gd name="T8" fmla="*/ 256 w 324"/>
                  <a:gd name="T9" fmla="*/ 58 h 151"/>
                  <a:gd name="T10" fmla="*/ 0 w 324"/>
                  <a:gd name="T11" fmla="*/ 58 h 151"/>
                  <a:gd name="T12" fmla="*/ 0 w 324"/>
                  <a:gd name="T13" fmla="*/ 93 h 151"/>
                  <a:gd name="T14" fmla="*/ 256 w 324"/>
                  <a:gd name="T15" fmla="*/ 93 h 151"/>
                  <a:gd name="T16" fmla="*/ 199 w 324"/>
                  <a:gd name="T17" fmla="*/ 151 h 151"/>
                  <a:gd name="T18" fmla="*/ 248 w 324"/>
                  <a:gd name="T1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51">
                    <a:moveTo>
                      <a:pt x="248" y="151"/>
                    </a:moveTo>
                    <a:lnTo>
                      <a:pt x="324" y="75"/>
                    </a:lnTo>
                    <a:lnTo>
                      <a:pt x="248" y="0"/>
                    </a:lnTo>
                    <a:lnTo>
                      <a:pt x="199" y="0"/>
                    </a:lnTo>
                    <a:lnTo>
                      <a:pt x="256" y="58"/>
                    </a:lnTo>
                    <a:lnTo>
                      <a:pt x="0" y="58"/>
                    </a:lnTo>
                    <a:lnTo>
                      <a:pt x="0" y="93"/>
                    </a:lnTo>
                    <a:lnTo>
                      <a:pt x="256" y="93"/>
                    </a:lnTo>
                    <a:lnTo>
                      <a:pt x="199" y="151"/>
                    </a:lnTo>
                    <a:lnTo>
                      <a:pt x="248"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Freeform 15"/>
              <p:cNvSpPr>
                <a:spLocks/>
              </p:cNvSpPr>
              <p:nvPr/>
            </p:nvSpPr>
            <p:spPr bwMode="auto">
              <a:xfrm>
                <a:off x="5807075" y="4397376"/>
                <a:ext cx="511175" cy="236538"/>
              </a:xfrm>
              <a:custGeom>
                <a:avLst/>
                <a:gdLst>
                  <a:gd name="T0" fmla="*/ 74 w 322"/>
                  <a:gd name="T1" fmla="*/ 0 h 149"/>
                  <a:gd name="T2" fmla="*/ 0 w 322"/>
                  <a:gd name="T3" fmla="*/ 74 h 149"/>
                  <a:gd name="T4" fmla="*/ 74 w 322"/>
                  <a:gd name="T5" fmla="*/ 149 h 149"/>
                  <a:gd name="T6" fmla="*/ 123 w 322"/>
                  <a:gd name="T7" fmla="*/ 149 h 149"/>
                  <a:gd name="T8" fmla="*/ 68 w 322"/>
                  <a:gd name="T9" fmla="*/ 91 h 149"/>
                  <a:gd name="T10" fmla="*/ 322 w 322"/>
                  <a:gd name="T11" fmla="*/ 91 h 149"/>
                  <a:gd name="T12" fmla="*/ 322 w 322"/>
                  <a:gd name="T13" fmla="*/ 56 h 149"/>
                  <a:gd name="T14" fmla="*/ 68 w 322"/>
                  <a:gd name="T15" fmla="*/ 56 h 149"/>
                  <a:gd name="T16" fmla="*/ 123 w 322"/>
                  <a:gd name="T17" fmla="*/ 0 h 149"/>
                  <a:gd name="T18" fmla="*/ 74 w 322"/>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149">
                    <a:moveTo>
                      <a:pt x="74" y="0"/>
                    </a:moveTo>
                    <a:lnTo>
                      <a:pt x="0" y="74"/>
                    </a:lnTo>
                    <a:lnTo>
                      <a:pt x="74" y="149"/>
                    </a:lnTo>
                    <a:lnTo>
                      <a:pt x="123" y="149"/>
                    </a:lnTo>
                    <a:lnTo>
                      <a:pt x="68" y="91"/>
                    </a:lnTo>
                    <a:lnTo>
                      <a:pt x="322" y="91"/>
                    </a:lnTo>
                    <a:lnTo>
                      <a:pt x="322" y="56"/>
                    </a:lnTo>
                    <a:lnTo>
                      <a:pt x="68" y="56"/>
                    </a:lnTo>
                    <a:lnTo>
                      <a:pt x="123" y="0"/>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Freeform 22"/>
            <p:cNvSpPr>
              <a:spLocks noEditPoints="1"/>
            </p:cNvSpPr>
            <p:nvPr/>
          </p:nvSpPr>
          <p:spPr bwMode="auto">
            <a:xfrm>
              <a:off x="7760168" y="4070170"/>
              <a:ext cx="103986" cy="497095"/>
            </a:xfrm>
            <a:custGeom>
              <a:avLst/>
              <a:gdLst>
                <a:gd name="T0" fmla="*/ 11 w 52"/>
                <a:gd name="T1" fmla="*/ 172 h 249"/>
                <a:gd name="T2" fmla="*/ 0 w 52"/>
                <a:gd name="T3" fmla="*/ 59 h 249"/>
                <a:gd name="T4" fmla="*/ 0 w 52"/>
                <a:gd name="T5" fmla="*/ 58 h 249"/>
                <a:gd name="T6" fmla="*/ 0 w 52"/>
                <a:gd name="T7" fmla="*/ 15 h 249"/>
                <a:gd name="T8" fmla="*/ 15 w 52"/>
                <a:gd name="T9" fmla="*/ 0 h 249"/>
                <a:gd name="T10" fmla="*/ 37 w 52"/>
                <a:gd name="T11" fmla="*/ 0 h 249"/>
                <a:gd name="T12" fmla="*/ 52 w 52"/>
                <a:gd name="T13" fmla="*/ 15 h 249"/>
                <a:gd name="T14" fmla="*/ 52 w 52"/>
                <a:gd name="T15" fmla="*/ 58 h 249"/>
                <a:gd name="T16" fmla="*/ 52 w 52"/>
                <a:gd name="T17" fmla="*/ 59 h 249"/>
                <a:gd name="T18" fmla="*/ 41 w 52"/>
                <a:gd name="T19" fmla="*/ 172 h 249"/>
                <a:gd name="T20" fmla="*/ 26 w 52"/>
                <a:gd name="T21" fmla="*/ 185 h 249"/>
                <a:gd name="T22" fmla="*/ 26 w 52"/>
                <a:gd name="T23" fmla="*/ 185 h 249"/>
                <a:gd name="T24" fmla="*/ 11 w 52"/>
                <a:gd name="T25" fmla="*/ 172 h 249"/>
                <a:gd name="T26" fmla="*/ 2 w 52"/>
                <a:gd name="T27" fmla="*/ 234 h 249"/>
                <a:gd name="T28" fmla="*/ 2 w 52"/>
                <a:gd name="T29" fmla="*/ 216 h 249"/>
                <a:gd name="T30" fmla="*/ 17 w 52"/>
                <a:gd name="T31" fmla="*/ 201 h 249"/>
                <a:gd name="T32" fmla="*/ 35 w 52"/>
                <a:gd name="T33" fmla="*/ 201 h 249"/>
                <a:gd name="T34" fmla="*/ 50 w 52"/>
                <a:gd name="T35" fmla="*/ 216 h 249"/>
                <a:gd name="T36" fmla="*/ 50 w 52"/>
                <a:gd name="T37" fmla="*/ 234 h 249"/>
                <a:gd name="T38" fmla="*/ 35 w 52"/>
                <a:gd name="T39" fmla="*/ 249 h 249"/>
                <a:gd name="T40" fmla="*/ 17 w 52"/>
                <a:gd name="T41" fmla="*/ 249 h 249"/>
                <a:gd name="T42" fmla="*/ 2 w 52"/>
                <a:gd name="T43" fmla="*/ 23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9">
                  <a:moveTo>
                    <a:pt x="11" y="172"/>
                  </a:moveTo>
                  <a:cubicBezTo>
                    <a:pt x="0" y="59"/>
                    <a:pt x="0" y="59"/>
                    <a:pt x="0" y="59"/>
                  </a:cubicBezTo>
                  <a:cubicBezTo>
                    <a:pt x="0" y="59"/>
                    <a:pt x="0" y="58"/>
                    <a:pt x="0" y="58"/>
                  </a:cubicBezTo>
                  <a:cubicBezTo>
                    <a:pt x="0" y="15"/>
                    <a:pt x="0" y="15"/>
                    <a:pt x="0" y="15"/>
                  </a:cubicBezTo>
                  <a:cubicBezTo>
                    <a:pt x="0" y="7"/>
                    <a:pt x="7" y="0"/>
                    <a:pt x="15" y="0"/>
                  </a:cubicBezTo>
                  <a:cubicBezTo>
                    <a:pt x="37" y="0"/>
                    <a:pt x="37" y="0"/>
                    <a:pt x="37" y="0"/>
                  </a:cubicBezTo>
                  <a:cubicBezTo>
                    <a:pt x="45" y="0"/>
                    <a:pt x="52" y="7"/>
                    <a:pt x="52" y="15"/>
                  </a:cubicBezTo>
                  <a:cubicBezTo>
                    <a:pt x="52" y="58"/>
                    <a:pt x="52" y="58"/>
                    <a:pt x="52" y="58"/>
                  </a:cubicBezTo>
                  <a:cubicBezTo>
                    <a:pt x="52" y="58"/>
                    <a:pt x="52" y="59"/>
                    <a:pt x="52" y="59"/>
                  </a:cubicBezTo>
                  <a:cubicBezTo>
                    <a:pt x="41" y="172"/>
                    <a:pt x="41" y="172"/>
                    <a:pt x="41" y="172"/>
                  </a:cubicBezTo>
                  <a:cubicBezTo>
                    <a:pt x="40" y="179"/>
                    <a:pt x="34" y="185"/>
                    <a:pt x="26" y="185"/>
                  </a:cubicBezTo>
                  <a:cubicBezTo>
                    <a:pt x="26" y="185"/>
                    <a:pt x="26" y="185"/>
                    <a:pt x="26" y="185"/>
                  </a:cubicBezTo>
                  <a:cubicBezTo>
                    <a:pt x="19" y="185"/>
                    <a:pt x="12" y="179"/>
                    <a:pt x="11" y="172"/>
                  </a:cubicBezTo>
                  <a:close/>
                  <a:moveTo>
                    <a:pt x="2" y="234"/>
                  </a:moveTo>
                  <a:cubicBezTo>
                    <a:pt x="2" y="216"/>
                    <a:pt x="2" y="216"/>
                    <a:pt x="2" y="216"/>
                  </a:cubicBezTo>
                  <a:cubicBezTo>
                    <a:pt x="2" y="208"/>
                    <a:pt x="9" y="201"/>
                    <a:pt x="17" y="201"/>
                  </a:cubicBezTo>
                  <a:cubicBezTo>
                    <a:pt x="35" y="201"/>
                    <a:pt x="35" y="201"/>
                    <a:pt x="35" y="201"/>
                  </a:cubicBezTo>
                  <a:cubicBezTo>
                    <a:pt x="43" y="201"/>
                    <a:pt x="50" y="208"/>
                    <a:pt x="50" y="216"/>
                  </a:cubicBezTo>
                  <a:cubicBezTo>
                    <a:pt x="50" y="234"/>
                    <a:pt x="50" y="234"/>
                    <a:pt x="50" y="234"/>
                  </a:cubicBezTo>
                  <a:cubicBezTo>
                    <a:pt x="50" y="243"/>
                    <a:pt x="43" y="249"/>
                    <a:pt x="35" y="249"/>
                  </a:cubicBezTo>
                  <a:cubicBezTo>
                    <a:pt x="17" y="249"/>
                    <a:pt x="17" y="249"/>
                    <a:pt x="17" y="249"/>
                  </a:cubicBezTo>
                  <a:cubicBezTo>
                    <a:pt x="9" y="249"/>
                    <a:pt x="2" y="243"/>
                    <a:pt x="2" y="23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26117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mtClean="0"/>
              <a:t>A callous attitude to servers</a:t>
            </a:r>
            <a:endParaRPr lang="en-GB" dirty="0"/>
          </a:p>
        </p:txBody>
      </p:sp>
      <p:sp>
        <p:nvSpPr>
          <p:cNvPr id="3" name="Content Placeholder 2"/>
          <p:cNvSpPr>
            <a:spLocks noGrp="1"/>
          </p:cNvSpPr>
          <p:nvPr>
            <p:ph sz="quarter" idx="11"/>
          </p:nvPr>
        </p:nvSpPr>
        <p:spPr>
          <a:xfrm>
            <a:off x="455612" y="1776514"/>
            <a:ext cx="6192000" cy="3989182"/>
          </a:xfrm>
          <a:solidFill>
            <a:schemeClr val="accent4"/>
          </a:solidFill>
        </p:spPr>
        <p:txBody>
          <a:bodyPr vert="horz" lIns="72000" tIns="108000" rIns="1080000" bIns="72000" rtlCol="0">
            <a:noAutofit/>
          </a:bodyPr>
          <a:lstStyle/>
          <a:p>
            <a:pPr>
              <a:spcAft>
                <a:spcPts val="1200"/>
              </a:spcAft>
            </a:pPr>
            <a:r>
              <a:rPr lang="en-GB" sz="1800" dirty="0" smtClean="0">
                <a:solidFill>
                  <a:schemeClr val="accent5"/>
                </a:solidFill>
              </a:rPr>
              <a:t>A farmer gives animals numbers</a:t>
            </a:r>
            <a:br>
              <a:rPr lang="en-GB" sz="1800" dirty="0" smtClean="0">
                <a:solidFill>
                  <a:schemeClr val="accent5"/>
                </a:solidFill>
              </a:rPr>
            </a:br>
            <a:r>
              <a:rPr lang="en-GB" sz="1800" dirty="0" smtClean="0">
                <a:solidFill>
                  <a:schemeClr val="accent5"/>
                </a:solidFill>
              </a:rPr>
              <a:t>rather than names</a:t>
            </a:r>
          </a:p>
          <a:p>
            <a:pPr>
              <a:spcAft>
                <a:spcPts val="1200"/>
              </a:spcAft>
            </a:pPr>
            <a:r>
              <a:rPr lang="en-GB" sz="1800" dirty="0" smtClean="0">
                <a:solidFill>
                  <a:schemeClr val="accent5"/>
                </a:solidFill>
              </a:rPr>
              <a:t>When an animal in a herd falls sick, it is separated from the others, killed and replaced</a:t>
            </a:r>
          </a:p>
          <a:p>
            <a:pPr>
              <a:spcAft>
                <a:spcPts val="1200"/>
              </a:spcAft>
            </a:pPr>
            <a:r>
              <a:rPr lang="en-GB" sz="1800" dirty="0" smtClean="0">
                <a:solidFill>
                  <a:schemeClr val="accent5"/>
                </a:solidFill>
              </a:rPr>
              <a:t>A pet owner gives their pets names</a:t>
            </a:r>
          </a:p>
          <a:p>
            <a:pPr>
              <a:spcAft>
                <a:spcPts val="1200"/>
              </a:spcAft>
            </a:pPr>
            <a:r>
              <a:rPr lang="en-GB" sz="1800" dirty="0" smtClean="0">
                <a:solidFill>
                  <a:schemeClr val="accent5"/>
                </a:solidFill>
              </a:rPr>
              <a:t>When a pet falls sick, it gets taken to a</a:t>
            </a:r>
            <a:br>
              <a:rPr lang="en-GB" sz="1800" dirty="0" smtClean="0">
                <a:solidFill>
                  <a:schemeClr val="accent5"/>
                </a:solidFill>
              </a:rPr>
            </a:br>
            <a:r>
              <a:rPr lang="en-GB" sz="1800" dirty="0" smtClean="0">
                <a:solidFill>
                  <a:schemeClr val="accent5"/>
                </a:solidFill>
              </a:rPr>
              <a:t>vet with a view to bringing it back to health</a:t>
            </a:r>
            <a:br>
              <a:rPr lang="en-GB" sz="1800" dirty="0" smtClean="0">
                <a:solidFill>
                  <a:schemeClr val="accent5"/>
                </a:solidFill>
              </a:rPr>
            </a:br>
            <a:r>
              <a:rPr lang="en-GB" sz="1800" dirty="0" smtClean="0">
                <a:solidFill>
                  <a:schemeClr val="accent5"/>
                </a:solidFill>
              </a:rPr>
              <a:t>(at any expense)</a:t>
            </a:r>
          </a:p>
          <a:p>
            <a:pPr>
              <a:spcAft>
                <a:spcPts val="1200"/>
              </a:spcAft>
            </a:pPr>
            <a:r>
              <a:rPr lang="en-GB" sz="1800" dirty="0" smtClean="0">
                <a:solidFill>
                  <a:schemeClr val="accent5"/>
                </a:solidFill>
              </a:rPr>
              <a:t>Servers should be treated like cattle.</a:t>
            </a:r>
            <a:br>
              <a:rPr lang="en-GB" sz="1800" dirty="0" smtClean="0">
                <a:solidFill>
                  <a:schemeClr val="accent5"/>
                </a:solidFill>
              </a:rPr>
            </a:br>
            <a:r>
              <a:rPr lang="en-GB" sz="1800" dirty="0" smtClean="0">
                <a:solidFill>
                  <a:schemeClr val="accent5"/>
                </a:solidFill>
              </a:rPr>
              <a:t>Don’t cuddle them.</a:t>
            </a:r>
            <a:endParaRPr lang="en-GB" sz="1800" dirty="0">
              <a:solidFill>
                <a:schemeClr val="accent5"/>
              </a:solidFill>
            </a:endParaRPr>
          </a:p>
        </p:txBody>
      </p:sp>
      <p:sp>
        <p:nvSpPr>
          <p:cNvPr id="4" name="Title 3"/>
          <p:cNvSpPr>
            <a:spLocks noGrp="1"/>
          </p:cNvSpPr>
          <p:nvPr>
            <p:ph type="title"/>
          </p:nvPr>
        </p:nvSpPr>
        <p:spPr/>
        <p:txBody>
          <a:bodyPr/>
          <a:lstStyle/>
          <a:p>
            <a:r>
              <a:rPr lang="en-GB" smtClean="0"/>
              <a:t>Concepts of Infrastructure Automation: Cattle and pets</a:t>
            </a:r>
            <a:endParaRPr lang="en-GB" dirty="0"/>
          </a:p>
        </p:txBody>
      </p:sp>
      <p:sp>
        <p:nvSpPr>
          <p:cNvPr id="5" name="Footer Placeholder 4"/>
          <p:cNvSpPr>
            <a:spLocks noGrp="1"/>
          </p:cNvSpPr>
          <p:nvPr>
            <p:ph type="ftr" sz="quarter" idx="12"/>
          </p:nvPr>
        </p:nvSpPr>
        <p:spPr/>
        <p:txBody>
          <a:bodyPr/>
          <a:lstStyle/>
          <a:p>
            <a:r>
              <a:rPr lang="en-US" smtClean="0"/>
              <a:t>Copyright © 2016 Accenture  All rights reserved.</a:t>
            </a:r>
            <a:endParaRPr lang="en-AU" dirty="0"/>
          </a:p>
        </p:txBody>
      </p:sp>
      <p:sp>
        <p:nvSpPr>
          <p:cNvPr id="6" name="Slide Number Placeholder 5"/>
          <p:cNvSpPr>
            <a:spLocks noGrp="1"/>
          </p:cNvSpPr>
          <p:nvPr>
            <p:ph type="sldNum" sz="quarter" idx="13"/>
          </p:nvPr>
        </p:nvSpPr>
        <p:spPr/>
        <p:txBody>
          <a:bodyPr/>
          <a:lstStyle/>
          <a:p>
            <a:pPr>
              <a:defRPr/>
            </a:pPr>
            <a:r>
              <a:rPr lang="en-US" smtClean="0"/>
              <a:t>Page </a:t>
            </a:r>
            <a:fld id="{90CBDC3A-D49F-4631-A8C7-55D59B33E5FA}" type="slidenum">
              <a:rPr lang="en-US" smtClean="0"/>
              <a:pPr>
                <a:defRPr/>
              </a:pPr>
              <a:t>21</a:t>
            </a:fld>
            <a:endParaRPr lang="en-US" dirty="0"/>
          </a:p>
        </p:txBody>
      </p:sp>
      <p:grpSp>
        <p:nvGrpSpPr>
          <p:cNvPr id="7" name="Group 6"/>
          <p:cNvGrpSpPr/>
          <p:nvPr/>
        </p:nvGrpSpPr>
        <p:grpSpPr>
          <a:xfrm>
            <a:off x="5755001" y="2259105"/>
            <a:ext cx="3024007" cy="3024000"/>
            <a:chOff x="5755001" y="2554381"/>
            <a:chExt cx="3024007" cy="3024000"/>
          </a:xfrm>
        </p:grpSpPr>
        <p:sp>
          <p:nvSpPr>
            <p:cNvPr id="9" name="Oval 8"/>
            <p:cNvSpPr>
              <a:spLocks noChangeAspect="1"/>
            </p:cNvSpPr>
            <p:nvPr/>
          </p:nvSpPr>
          <p:spPr>
            <a:xfrm flipH="1">
              <a:off x="5755001" y="2554381"/>
              <a:ext cx="3024007" cy="3024000"/>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flipH="1">
              <a:off x="5884733" y="2684113"/>
              <a:ext cx="2764544" cy="276453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 name="Freeform 6"/>
          <p:cNvSpPr>
            <a:spLocks noEditPoints="1"/>
          </p:cNvSpPr>
          <p:nvPr/>
        </p:nvSpPr>
        <p:spPr bwMode="auto">
          <a:xfrm>
            <a:off x="5995687" y="2755955"/>
            <a:ext cx="2542634" cy="2030300"/>
          </a:xfrm>
          <a:custGeom>
            <a:avLst/>
            <a:gdLst>
              <a:gd name="T0" fmla="*/ 2982 w 3072"/>
              <a:gd name="T1" fmla="*/ 645 h 2454"/>
              <a:gd name="T2" fmla="*/ 2350 w 3072"/>
              <a:gd name="T3" fmla="*/ 562 h 2454"/>
              <a:gd name="T4" fmla="*/ 2217 w 3072"/>
              <a:gd name="T5" fmla="*/ 601 h 2454"/>
              <a:gd name="T6" fmla="*/ 2171 w 3072"/>
              <a:gd name="T7" fmla="*/ 513 h 2454"/>
              <a:gd name="T8" fmla="*/ 2480 w 3072"/>
              <a:gd name="T9" fmla="*/ 116 h 2454"/>
              <a:gd name="T10" fmla="*/ 2350 w 3072"/>
              <a:gd name="T11" fmla="*/ 84 h 2454"/>
              <a:gd name="T12" fmla="*/ 1848 w 3072"/>
              <a:gd name="T13" fmla="*/ 259 h 2454"/>
              <a:gd name="T14" fmla="*/ 1836 w 3072"/>
              <a:gd name="T15" fmla="*/ 255 h 2454"/>
              <a:gd name="T16" fmla="*/ 1536 w 3072"/>
              <a:gd name="T17" fmla="*/ 209 h 2454"/>
              <a:gd name="T18" fmla="*/ 1219 w 3072"/>
              <a:gd name="T19" fmla="*/ 261 h 2454"/>
              <a:gd name="T20" fmla="*/ 722 w 3072"/>
              <a:gd name="T21" fmla="*/ 84 h 2454"/>
              <a:gd name="T22" fmla="*/ 593 w 3072"/>
              <a:gd name="T23" fmla="*/ 116 h 2454"/>
              <a:gd name="T24" fmla="*/ 901 w 3072"/>
              <a:gd name="T25" fmla="*/ 513 h 2454"/>
              <a:gd name="T26" fmla="*/ 854 w 3072"/>
              <a:gd name="T27" fmla="*/ 601 h 2454"/>
              <a:gd name="T28" fmla="*/ 722 w 3072"/>
              <a:gd name="T29" fmla="*/ 562 h 2454"/>
              <a:gd name="T30" fmla="*/ 91 w 3072"/>
              <a:gd name="T31" fmla="*/ 645 h 2454"/>
              <a:gd name="T32" fmla="*/ 169 w 3072"/>
              <a:gd name="T33" fmla="*/ 898 h 2454"/>
              <a:gd name="T34" fmla="*/ 655 w 3072"/>
              <a:gd name="T35" fmla="*/ 898 h 2454"/>
              <a:gd name="T36" fmla="*/ 803 w 3072"/>
              <a:gd name="T37" fmla="*/ 832 h 2454"/>
              <a:gd name="T38" fmla="*/ 829 w 3072"/>
              <a:gd name="T39" fmla="*/ 1039 h 2454"/>
              <a:gd name="T40" fmla="*/ 1038 w 3072"/>
              <a:gd name="T41" fmla="*/ 2047 h 2454"/>
              <a:gd name="T42" fmla="*/ 1536 w 3072"/>
              <a:gd name="T43" fmla="*/ 2454 h 2454"/>
              <a:gd name="T44" fmla="*/ 2033 w 3072"/>
              <a:gd name="T45" fmla="*/ 2047 h 2454"/>
              <a:gd name="T46" fmla="*/ 2242 w 3072"/>
              <a:gd name="T47" fmla="*/ 1039 h 2454"/>
              <a:gd name="T48" fmla="*/ 2269 w 3072"/>
              <a:gd name="T49" fmla="*/ 832 h 2454"/>
              <a:gd name="T50" fmla="*/ 2418 w 3072"/>
              <a:gd name="T51" fmla="*/ 898 h 2454"/>
              <a:gd name="T52" fmla="*/ 2904 w 3072"/>
              <a:gd name="T53" fmla="*/ 898 h 2454"/>
              <a:gd name="T54" fmla="*/ 2982 w 3072"/>
              <a:gd name="T55" fmla="*/ 645 h 2454"/>
              <a:gd name="T56" fmla="*/ 1942 w 3072"/>
              <a:gd name="T57" fmla="*/ 792 h 2454"/>
              <a:gd name="T58" fmla="*/ 1784 w 3072"/>
              <a:gd name="T59" fmla="*/ 977 h 2454"/>
              <a:gd name="T60" fmla="*/ 1627 w 3072"/>
              <a:gd name="T61" fmla="*/ 1184 h 2454"/>
              <a:gd name="T62" fmla="*/ 1604 w 3072"/>
              <a:gd name="T63" fmla="*/ 1424 h 2454"/>
              <a:gd name="T64" fmla="*/ 1758 w 3072"/>
              <a:gd name="T65" fmla="*/ 1896 h 2454"/>
              <a:gd name="T66" fmla="*/ 1862 w 3072"/>
              <a:gd name="T67" fmla="*/ 2083 h 2454"/>
              <a:gd name="T68" fmla="*/ 1832 w 3072"/>
              <a:gd name="T69" fmla="*/ 2197 h 2454"/>
              <a:gd name="T70" fmla="*/ 1536 w 3072"/>
              <a:gd name="T71" fmla="*/ 2295 h 2454"/>
              <a:gd name="T72" fmla="*/ 1239 w 3072"/>
              <a:gd name="T73" fmla="*/ 2197 h 2454"/>
              <a:gd name="T74" fmla="*/ 1210 w 3072"/>
              <a:gd name="T75" fmla="*/ 2083 h 2454"/>
              <a:gd name="T76" fmla="*/ 1313 w 3072"/>
              <a:gd name="T77" fmla="*/ 1896 h 2454"/>
              <a:gd name="T78" fmla="*/ 1467 w 3072"/>
              <a:gd name="T79" fmla="*/ 1424 h 2454"/>
              <a:gd name="T80" fmla="*/ 1444 w 3072"/>
              <a:gd name="T81" fmla="*/ 1184 h 2454"/>
              <a:gd name="T82" fmla="*/ 1287 w 3072"/>
              <a:gd name="T83" fmla="*/ 977 h 2454"/>
              <a:gd name="T84" fmla="*/ 1129 w 3072"/>
              <a:gd name="T85" fmla="*/ 792 h 2454"/>
              <a:gd name="T86" fmla="*/ 1146 w 3072"/>
              <a:gd name="T87" fmla="*/ 553 h 2454"/>
              <a:gd name="T88" fmla="*/ 1536 w 3072"/>
              <a:gd name="T89" fmla="*/ 366 h 2454"/>
              <a:gd name="T90" fmla="*/ 1925 w 3072"/>
              <a:gd name="T91" fmla="*/ 553 h 2454"/>
              <a:gd name="T92" fmla="*/ 1942 w 3072"/>
              <a:gd name="T93" fmla="*/ 792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72" h="2454">
                <a:moveTo>
                  <a:pt x="2982" y="645"/>
                </a:moveTo>
                <a:cubicBezTo>
                  <a:pt x="2919" y="576"/>
                  <a:pt x="2661" y="436"/>
                  <a:pt x="2350" y="562"/>
                </a:cubicBezTo>
                <a:cubicBezTo>
                  <a:pt x="2301" y="582"/>
                  <a:pt x="2257" y="594"/>
                  <a:pt x="2217" y="601"/>
                </a:cubicBezTo>
                <a:cubicBezTo>
                  <a:pt x="2204" y="571"/>
                  <a:pt x="2189" y="541"/>
                  <a:pt x="2171" y="513"/>
                </a:cubicBezTo>
                <a:cubicBezTo>
                  <a:pt x="2537" y="476"/>
                  <a:pt x="2502" y="182"/>
                  <a:pt x="2480" y="116"/>
                </a:cubicBezTo>
                <a:cubicBezTo>
                  <a:pt x="2460" y="55"/>
                  <a:pt x="2393" y="0"/>
                  <a:pt x="2350" y="84"/>
                </a:cubicBezTo>
                <a:cubicBezTo>
                  <a:pt x="2269" y="244"/>
                  <a:pt x="2015" y="320"/>
                  <a:pt x="1848" y="259"/>
                </a:cubicBezTo>
                <a:cubicBezTo>
                  <a:pt x="1844" y="258"/>
                  <a:pt x="1840" y="256"/>
                  <a:pt x="1836" y="255"/>
                </a:cubicBezTo>
                <a:cubicBezTo>
                  <a:pt x="1750" y="226"/>
                  <a:pt x="1650" y="209"/>
                  <a:pt x="1536" y="209"/>
                </a:cubicBezTo>
                <a:cubicBezTo>
                  <a:pt x="1414" y="209"/>
                  <a:pt x="1309" y="228"/>
                  <a:pt x="1219" y="261"/>
                </a:cubicBezTo>
                <a:cubicBezTo>
                  <a:pt x="1053" y="318"/>
                  <a:pt x="803" y="243"/>
                  <a:pt x="722" y="84"/>
                </a:cubicBezTo>
                <a:cubicBezTo>
                  <a:pt x="680" y="0"/>
                  <a:pt x="613" y="55"/>
                  <a:pt x="593" y="116"/>
                </a:cubicBezTo>
                <a:cubicBezTo>
                  <a:pt x="571" y="182"/>
                  <a:pt x="535" y="475"/>
                  <a:pt x="901" y="513"/>
                </a:cubicBezTo>
                <a:cubicBezTo>
                  <a:pt x="883" y="541"/>
                  <a:pt x="867" y="570"/>
                  <a:pt x="854" y="601"/>
                </a:cubicBezTo>
                <a:cubicBezTo>
                  <a:pt x="815" y="594"/>
                  <a:pt x="771" y="582"/>
                  <a:pt x="722" y="562"/>
                </a:cubicBezTo>
                <a:cubicBezTo>
                  <a:pt x="412" y="436"/>
                  <a:pt x="154" y="576"/>
                  <a:pt x="91" y="645"/>
                </a:cubicBezTo>
                <a:cubicBezTo>
                  <a:pt x="19" y="722"/>
                  <a:pt x="0" y="803"/>
                  <a:pt x="169" y="898"/>
                </a:cubicBezTo>
                <a:cubicBezTo>
                  <a:pt x="394" y="1024"/>
                  <a:pt x="571" y="945"/>
                  <a:pt x="655" y="898"/>
                </a:cubicBezTo>
                <a:cubicBezTo>
                  <a:pt x="709" y="867"/>
                  <a:pt x="758" y="847"/>
                  <a:pt x="803" y="832"/>
                </a:cubicBezTo>
                <a:cubicBezTo>
                  <a:pt x="800" y="904"/>
                  <a:pt x="809" y="974"/>
                  <a:pt x="829" y="1039"/>
                </a:cubicBezTo>
                <a:cubicBezTo>
                  <a:pt x="947" y="1427"/>
                  <a:pt x="1118" y="1304"/>
                  <a:pt x="1038" y="2047"/>
                </a:cubicBezTo>
                <a:cubicBezTo>
                  <a:pt x="1013" y="2286"/>
                  <a:pt x="1238" y="2454"/>
                  <a:pt x="1536" y="2454"/>
                </a:cubicBezTo>
                <a:cubicBezTo>
                  <a:pt x="1833" y="2454"/>
                  <a:pt x="2059" y="2286"/>
                  <a:pt x="2033" y="2047"/>
                </a:cubicBezTo>
                <a:cubicBezTo>
                  <a:pt x="1953" y="1304"/>
                  <a:pt x="2124" y="1427"/>
                  <a:pt x="2242" y="1039"/>
                </a:cubicBezTo>
                <a:cubicBezTo>
                  <a:pt x="2262" y="974"/>
                  <a:pt x="2271" y="903"/>
                  <a:pt x="2269" y="832"/>
                </a:cubicBezTo>
                <a:cubicBezTo>
                  <a:pt x="2314" y="846"/>
                  <a:pt x="2363" y="867"/>
                  <a:pt x="2418" y="898"/>
                </a:cubicBezTo>
                <a:cubicBezTo>
                  <a:pt x="2501" y="945"/>
                  <a:pt x="2679" y="1024"/>
                  <a:pt x="2904" y="898"/>
                </a:cubicBezTo>
                <a:cubicBezTo>
                  <a:pt x="3072" y="803"/>
                  <a:pt x="3054" y="722"/>
                  <a:pt x="2982" y="645"/>
                </a:cubicBezTo>
                <a:close/>
                <a:moveTo>
                  <a:pt x="1942" y="792"/>
                </a:moveTo>
                <a:cubicBezTo>
                  <a:pt x="1900" y="888"/>
                  <a:pt x="1841" y="933"/>
                  <a:pt x="1784" y="977"/>
                </a:cubicBezTo>
                <a:cubicBezTo>
                  <a:pt x="1722" y="1024"/>
                  <a:pt x="1658" y="1073"/>
                  <a:pt x="1627" y="1184"/>
                </a:cubicBezTo>
                <a:cubicBezTo>
                  <a:pt x="1616" y="1224"/>
                  <a:pt x="1604" y="1317"/>
                  <a:pt x="1604" y="1424"/>
                </a:cubicBezTo>
                <a:cubicBezTo>
                  <a:pt x="1604" y="1718"/>
                  <a:pt x="1686" y="1812"/>
                  <a:pt x="1758" y="1896"/>
                </a:cubicBezTo>
                <a:cubicBezTo>
                  <a:pt x="1804" y="1948"/>
                  <a:pt x="1843" y="1994"/>
                  <a:pt x="1862" y="2083"/>
                </a:cubicBezTo>
                <a:cubicBezTo>
                  <a:pt x="1870" y="2124"/>
                  <a:pt x="1860" y="2163"/>
                  <a:pt x="1832" y="2197"/>
                </a:cubicBezTo>
                <a:cubicBezTo>
                  <a:pt x="1781" y="2260"/>
                  <a:pt x="1675" y="2295"/>
                  <a:pt x="1536" y="2295"/>
                </a:cubicBezTo>
                <a:cubicBezTo>
                  <a:pt x="1396" y="2295"/>
                  <a:pt x="1290" y="2260"/>
                  <a:pt x="1239" y="2197"/>
                </a:cubicBezTo>
                <a:cubicBezTo>
                  <a:pt x="1211" y="2163"/>
                  <a:pt x="1201" y="2124"/>
                  <a:pt x="1210" y="2083"/>
                </a:cubicBezTo>
                <a:cubicBezTo>
                  <a:pt x="1228" y="1994"/>
                  <a:pt x="1267" y="1948"/>
                  <a:pt x="1313" y="1896"/>
                </a:cubicBezTo>
                <a:cubicBezTo>
                  <a:pt x="1385" y="1812"/>
                  <a:pt x="1467" y="1718"/>
                  <a:pt x="1467" y="1424"/>
                </a:cubicBezTo>
                <a:cubicBezTo>
                  <a:pt x="1467" y="1317"/>
                  <a:pt x="1455" y="1224"/>
                  <a:pt x="1444" y="1184"/>
                </a:cubicBezTo>
                <a:cubicBezTo>
                  <a:pt x="1414" y="1073"/>
                  <a:pt x="1350" y="1024"/>
                  <a:pt x="1287" y="977"/>
                </a:cubicBezTo>
                <a:cubicBezTo>
                  <a:pt x="1230" y="933"/>
                  <a:pt x="1171" y="888"/>
                  <a:pt x="1129" y="792"/>
                </a:cubicBezTo>
                <a:cubicBezTo>
                  <a:pt x="1093" y="708"/>
                  <a:pt x="1099" y="626"/>
                  <a:pt x="1146" y="553"/>
                </a:cubicBezTo>
                <a:cubicBezTo>
                  <a:pt x="1218" y="443"/>
                  <a:pt x="1378" y="366"/>
                  <a:pt x="1536" y="366"/>
                </a:cubicBezTo>
                <a:cubicBezTo>
                  <a:pt x="1693" y="366"/>
                  <a:pt x="1853" y="443"/>
                  <a:pt x="1925" y="553"/>
                </a:cubicBezTo>
                <a:cubicBezTo>
                  <a:pt x="1973" y="626"/>
                  <a:pt x="1979" y="708"/>
                  <a:pt x="1942" y="7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66762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mtClean="0"/>
              <a:t>What we should be able to do</a:t>
            </a:r>
            <a:endParaRPr lang="en-GB" dirty="0"/>
          </a:p>
        </p:txBody>
      </p:sp>
      <p:sp>
        <p:nvSpPr>
          <p:cNvPr id="4" name="Title 3"/>
          <p:cNvSpPr>
            <a:spLocks noGrp="1"/>
          </p:cNvSpPr>
          <p:nvPr>
            <p:ph type="title"/>
          </p:nvPr>
        </p:nvSpPr>
        <p:spPr/>
        <p:txBody>
          <a:bodyPr/>
          <a:lstStyle/>
          <a:p>
            <a:r>
              <a:rPr lang="en-GB" smtClean="0"/>
              <a:t>Concepts of Infrastructure Automation: Phoenixes</a:t>
            </a:r>
            <a:endParaRPr lang="en-GB" dirty="0"/>
          </a:p>
        </p:txBody>
      </p:sp>
      <p:sp>
        <p:nvSpPr>
          <p:cNvPr id="9" name="Content Placeholder 2"/>
          <p:cNvSpPr txBox="1">
            <a:spLocks/>
          </p:cNvSpPr>
          <p:nvPr/>
        </p:nvSpPr>
        <p:spPr>
          <a:xfrm>
            <a:off x="455613" y="1780594"/>
            <a:ext cx="6192000" cy="3988800"/>
          </a:xfrm>
          <a:prstGeom prst="rect">
            <a:avLst/>
          </a:prstGeom>
          <a:solidFill>
            <a:schemeClr val="accent4"/>
          </a:solidFill>
        </p:spPr>
        <p:txBody>
          <a:bodyPr vert="horz" lIns="72000" tIns="108000" rIns="936000" bIns="72000" rtlCol="0" anchor="ctr" anchorCtr="0">
            <a:noAutofit/>
          </a:bodyPr>
          <a:lstStyle>
            <a:lvl1pPr marL="176213" indent="-176213" eaLnBrk="1" hangingPunct="1">
              <a:spcBef>
                <a:spcPts val="600"/>
              </a:spcBef>
              <a:spcAft>
                <a:spcPts val="1200"/>
              </a:spcAft>
              <a:buFont typeface="Arial" pitchFamily="34" charset="0"/>
              <a:buChar char="•"/>
              <a:defRPr sz="1800">
                <a:solidFill>
                  <a:schemeClr val="accent5"/>
                </a:solidFill>
                <a:latin typeface="+mn-lt"/>
                <a:ea typeface="Arial" pitchFamily="-105" charset="-52"/>
                <a:cs typeface="Arial" pitchFamily="34" charset="0"/>
              </a:defRPr>
            </a:lvl1pPr>
            <a:lvl2pPr marL="361950" indent="-185738"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r>
              <a:rPr lang="en-GB" dirty="0"/>
              <a:t>“One day I had this fantasy of starting a certification service for operations. The certification assessment would consist of a colleague and I turning up at the corporate data center and setting about critical production servers with a baseball bat, a chainsaw, and a water pistol. The assessment would be based on how long it would take for the operations team to get all the applications up and running again</a:t>
            </a:r>
            <a:r>
              <a:rPr lang="en-GB" dirty="0" smtClean="0"/>
              <a:t>.”</a:t>
            </a:r>
          </a:p>
          <a:p>
            <a:r>
              <a:rPr lang="en-GB" dirty="0" smtClean="0"/>
              <a:t>The </a:t>
            </a:r>
            <a:r>
              <a:rPr lang="en-GB" dirty="0"/>
              <a:t>ultimate test of re-creation</a:t>
            </a:r>
          </a:p>
          <a:p>
            <a:r>
              <a:rPr lang="en-GB" dirty="0"/>
              <a:t>A new verb “to phoenix” – to destroy and recreate</a:t>
            </a:r>
          </a:p>
        </p:txBody>
      </p:sp>
      <p:sp>
        <p:nvSpPr>
          <p:cNvPr id="3" name="Footer Placeholder 2"/>
          <p:cNvSpPr>
            <a:spLocks noGrp="1"/>
          </p:cNvSpPr>
          <p:nvPr>
            <p:ph type="ftr" sz="quarter" idx="12"/>
          </p:nvPr>
        </p:nvSpPr>
        <p:spPr/>
        <p:txBody>
          <a:bodyPr/>
          <a:lstStyle/>
          <a:p>
            <a:r>
              <a:rPr lang="en-US" smtClean="0"/>
              <a:t>Copyright © 2016 Accenture  All rights reserved.</a:t>
            </a:r>
            <a:endParaRPr lang="en-AU" dirty="0"/>
          </a:p>
        </p:txBody>
      </p:sp>
      <p:sp>
        <p:nvSpPr>
          <p:cNvPr id="5" name="Slide Number Placeholder 4"/>
          <p:cNvSpPr>
            <a:spLocks noGrp="1"/>
          </p:cNvSpPr>
          <p:nvPr>
            <p:ph type="sldNum" sz="quarter" idx="13"/>
          </p:nvPr>
        </p:nvSpPr>
        <p:spPr/>
        <p:txBody>
          <a:bodyPr/>
          <a:lstStyle/>
          <a:p>
            <a:pPr>
              <a:defRPr/>
            </a:pPr>
            <a:r>
              <a:rPr lang="en-US" smtClean="0"/>
              <a:t>Page </a:t>
            </a:r>
            <a:fld id="{90CBDC3A-D49F-4631-A8C7-55D59B33E5FA}" type="slidenum">
              <a:rPr lang="en-US" smtClean="0"/>
              <a:pPr>
                <a:defRPr/>
              </a:pPr>
              <a:t>22</a:t>
            </a:fld>
            <a:endParaRPr lang="en-US" dirty="0"/>
          </a:p>
        </p:txBody>
      </p:sp>
      <p:sp>
        <p:nvSpPr>
          <p:cNvPr id="12" name="Rectangle 11"/>
          <p:cNvSpPr/>
          <p:nvPr/>
        </p:nvSpPr>
        <p:spPr>
          <a:xfrm>
            <a:off x="364172" y="6145997"/>
            <a:ext cx="8505508" cy="246221"/>
          </a:xfrm>
          <a:prstGeom prst="rect">
            <a:avLst/>
          </a:prstGeom>
        </p:spPr>
        <p:txBody>
          <a:bodyPr wrap="square">
            <a:spAutoFit/>
          </a:bodyPr>
          <a:lstStyle/>
          <a:p>
            <a:r>
              <a:rPr lang="en-GB" sz="1000" dirty="0">
                <a:hlinkClick r:id="rId3"/>
              </a:rPr>
              <a:t>http://www.sahashock.com/index.cgi/en/20/http/sysadvent.blogspot.com</a:t>
            </a:r>
            <a:endParaRPr lang="en-GB" sz="1000" dirty="0"/>
          </a:p>
        </p:txBody>
      </p:sp>
      <p:grpSp>
        <p:nvGrpSpPr>
          <p:cNvPr id="14" name="Group 13"/>
          <p:cNvGrpSpPr/>
          <p:nvPr/>
        </p:nvGrpSpPr>
        <p:grpSpPr>
          <a:xfrm>
            <a:off x="5755001" y="2262994"/>
            <a:ext cx="3024007" cy="3024000"/>
            <a:chOff x="5755001" y="2554381"/>
            <a:chExt cx="3024007" cy="3024000"/>
          </a:xfrm>
        </p:grpSpPr>
        <p:sp>
          <p:nvSpPr>
            <p:cNvPr id="15" name="Oval 14"/>
            <p:cNvSpPr>
              <a:spLocks noChangeAspect="1"/>
            </p:cNvSpPr>
            <p:nvPr/>
          </p:nvSpPr>
          <p:spPr>
            <a:xfrm flipH="1">
              <a:off x="5755001" y="2554381"/>
              <a:ext cx="3024007" cy="3024000"/>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flipH="1">
              <a:off x="5884733" y="2684113"/>
              <a:ext cx="2764544" cy="276453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Freeform 5"/>
          <p:cNvSpPr>
            <a:spLocks noEditPoints="1"/>
          </p:cNvSpPr>
          <p:nvPr/>
        </p:nvSpPr>
        <p:spPr bwMode="auto">
          <a:xfrm>
            <a:off x="6247410" y="2741374"/>
            <a:ext cx="2039190" cy="2067240"/>
          </a:xfrm>
          <a:custGeom>
            <a:avLst/>
            <a:gdLst>
              <a:gd name="T0" fmla="*/ 3514 w 3683"/>
              <a:gd name="T1" fmla="*/ 2620 h 3734"/>
              <a:gd name="T2" fmla="*/ 2500 w 3683"/>
              <a:gd name="T3" fmla="*/ 3044 h 3734"/>
              <a:gd name="T4" fmla="*/ 2160 w 3683"/>
              <a:gd name="T5" fmla="*/ 3161 h 3734"/>
              <a:gd name="T6" fmla="*/ 2683 w 3683"/>
              <a:gd name="T7" fmla="*/ 3239 h 3734"/>
              <a:gd name="T8" fmla="*/ 2456 w 3683"/>
              <a:gd name="T9" fmla="*/ 3397 h 3734"/>
              <a:gd name="T10" fmla="*/ 2861 w 3683"/>
              <a:gd name="T11" fmla="*/ 3313 h 3734"/>
              <a:gd name="T12" fmla="*/ 2821 w 3683"/>
              <a:gd name="T13" fmla="*/ 3432 h 3734"/>
              <a:gd name="T14" fmla="*/ 2192 w 3683"/>
              <a:gd name="T15" fmla="*/ 3537 h 3734"/>
              <a:gd name="T16" fmla="*/ 1952 w 3683"/>
              <a:gd name="T17" fmla="*/ 3717 h 3734"/>
              <a:gd name="T18" fmla="*/ 1849 w 3683"/>
              <a:gd name="T19" fmla="*/ 3621 h 3734"/>
              <a:gd name="T20" fmla="*/ 1671 w 3683"/>
              <a:gd name="T21" fmla="*/ 3718 h 3734"/>
              <a:gd name="T22" fmla="*/ 1292 w 3683"/>
              <a:gd name="T23" fmla="*/ 3628 h 3734"/>
              <a:gd name="T24" fmla="*/ 1530 w 3683"/>
              <a:gd name="T25" fmla="*/ 3535 h 3734"/>
              <a:gd name="T26" fmla="*/ 923 w 3683"/>
              <a:gd name="T27" fmla="*/ 3475 h 3734"/>
              <a:gd name="T28" fmla="*/ 1214 w 3683"/>
              <a:gd name="T29" fmla="*/ 3400 h 3734"/>
              <a:gd name="T30" fmla="*/ 886 w 3683"/>
              <a:gd name="T31" fmla="*/ 3214 h 3734"/>
              <a:gd name="T32" fmla="*/ 1397 w 3683"/>
              <a:gd name="T33" fmla="*/ 3291 h 3734"/>
              <a:gd name="T34" fmla="*/ 1384 w 3683"/>
              <a:gd name="T35" fmla="*/ 3026 h 3734"/>
              <a:gd name="T36" fmla="*/ 518 w 3683"/>
              <a:gd name="T37" fmla="*/ 3053 h 3734"/>
              <a:gd name="T38" fmla="*/ 162 w 3683"/>
              <a:gd name="T39" fmla="*/ 2632 h 3734"/>
              <a:gd name="T40" fmla="*/ 560 w 3683"/>
              <a:gd name="T41" fmla="*/ 2694 h 3734"/>
              <a:gd name="T42" fmla="*/ 7 w 3683"/>
              <a:gd name="T43" fmla="*/ 1936 h 3734"/>
              <a:gd name="T44" fmla="*/ 538 w 3683"/>
              <a:gd name="T45" fmla="*/ 2066 h 3734"/>
              <a:gd name="T46" fmla="*/ 213 w 3683"/>
              <a:gd name="T47" fmla="*/ 1031 h 3734"/>
              <a:gd name="T48" fmla="*/ 474 w 3683"/>
              <a:gd name="T49" fmla="*/ 1199 h 3734"/>
              <a:gd name="T50" fmla="*/ 845 w 3683"/>
              <a:gd name="T51" fmla="*/ 682 h 3734"/>
              <a:gd name="T52" fmla="*/ 1850 w 3683"/>
              <a:gd name="T53" fmla="*/ 768 h 3734"/>
              <a:gd name="T54" fmla="*/ 726 w 3683"/>
              <a:gd name="T55" fmla="*/ 1408 h 3734"/>
              <a:gd name="T56" fmla="*/ 1501 w 3683"/>
              <a:gd name="T57" fmla="*/ 1195 h 3734"/>
              <a:gd name="T58" fmla="*/ 1803 w 3683"/>
              <a:gd name="T59" fmla="*/ 1040 h 3734"/>
              <a:gd name="T60" fmla="*/ 2081 w 3683"/>
              <a:gd name="T61" fmla="*/ 1532 h 3734"/>
              <a:gd name="T62" fmla="*/ 1365 w 3683"/>
              <a:gd name="T63" fmla="*/ 1664 h 3734"/>
              <a:gd name="T64" fmla="*/ 1764 w 3683"/>
              <a:gd name="T65" fmla="*/ 2204 h 3734"/>
              <a:gd name="T66" fmla="*/ 2231 w 3683"/>
              <a:gd name="T67" fmla="*/ 1889 h 3734"/>
              <a:gd name="T68" fmla="*/ 2302 w 3683"/>
              <a:gd name="T69" fmla="*/ 578 h 3734"/>
              <a:gd name="T70" fmla="*/ 1081 w 3683"/>
              <a:gd name="T71" fmla="*/ 227 h 3734"/>
              <a:gd name="T72" fmla="*/ 1321 w 3683"/>
              <a:gd name="T73" fmla="*/ 124 h 3734"/>
              <a:gd name="T74" fmla="*/ 2845 w 3683"/>
              <a:gd name="T75" fmla="*/ 359 h 3734"/>
              <a:gd name="T76" fmla="*/ 2908 w 3683"/>
              <a:gd name="T77" fmla="*/ 1243 h 3734"/>
              <a:gd name="T78" fmla="*/ 3058 w 3683"/>
              <a:gd name="T79" fmla="*/ 944 h 3734"/>
              <a:gd name="T80" fmla="*/ 3532 w 3683"/>
              <a:gd name="T81" fmla="*/ 1314 h 3734"/>
              <a:gd name="T82" fmla="*/ 3164 w 3683"/>
              <a:gd name="T83" fmla="*/ 2048 h 3734"/>
              <a:gd name="T84" fmla="*/ 3644 w 3683"/>
              <a:gd name="T85" fmla="*/ 1517 h 3734"/>
              <a:gd name="T86" fmla="*/ 3622 w 3683"/>
              <a:gd name="T87" fmla="*/ 2284 h 3734"/>
              <a:gd name="T88" fmla="*/ 2973 w 3683"/>
              <a:gd name="T89" fmla="*/ 2732 h 3734"/>
              <a:gd name="T90" fmla="*/ 1879 w 3683"/>
              <a:gd name="T91" fmla="*/ 1282 h 3734"/>
              <a:gd name="T92" fmla="*/ 1879 w 3683"/>
              <a:gd name="T93" fmla="*/ 1282 h 3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83" h="3734">
                <a:moveTo>
                  <a:pt x="2918" y="2750"/>
                </a:moveTo>
                <a:cubicBezTo>
                  <a:pt x="3130" y="2766"/>
                  <a:pt x="3334" y="2753"/>
                  <a:pt x="3514" y="2620"/>
                </a:cubicBezTo>
                <a:cubicBezTo>
                  <a:pt x="3458" y="2857"/>
                  <a:pt x="3224" y="3059"/>
                  <a:pt x="2992" y="3088"/>
                </a:cubicBezTo>
                <a:cubicBezTo>
                  <a:pt x="2823" y="3109"/>
                  <a:pt x="2663" y="3087"/>
                  <a:pt x="2500" y="3044"/>
                </a:cubicBezTo>
                <a:cubicBezTo>
                  <a:pt x="2427" y="3025"/>
                  <a:pt x="2349" y="3017"/>
                  <a:pt x="2273" y="3021"/>
                </a:cubicBezTo>
                <a:cubicBezTo>
                  <a:pt x="2196" y="3026"/>
                  <a:pt x="2160" y="3080"/>
                  <a:pt x="2160" y="3161"/>
                </a:cubicBezTo>
                <a:cubicBezTo>
                  <a:pt x="2160" y="3231"/>
                  <a:pt x="2191" y="3265"/>
                  <a:pt x="2271" y="3281"/>
                </a:cubicBezTo>
                <a:cubicBezTo>
                  <a:pt x="2413" y="3311"/>
                  <a:pt x="2548" y="3277"/>
                  <a:pt x="2683" y="3239"/>
                </a:cubicBezTo>
                <a:cubicBezTo>
                  <a:pt x="2718" y="3230"/>
                  <a:pt x="2752" y="3218"/>
                  <a:pt x="2788" y="3211"/>
                </a:cubicBezTo>
                <a:cubicBezTo>
                  <a:pt x="2692" y="3299"/>
                  <a:pt x="2576" y="3349"/>
                  <a:pt x="2456" y="3397"/>
                </a:cubicBezTo>
                <a:cubicBezTo>
                  <a:pt x="2523" y="3388"/>
                  <a:pt x="2591" y="3383"/>
                  <a:pt x="2657" y="3369"/>
                </a:cubicBezTo>
                <a:cubicBezTo>
                  <a:pt x="2726" y="3355"/>
                  <a:pt x="2794" y="3336"/>
                  <a:pt x="2861" y="3313"/>
                </a:cubicBezTo>
                <a:cubicBezTo>
                  <a:pt x="2927" y="3291"/>
                  <a:pt x="2991" y="3261"/>
                  <a:pt x="3065" y="3245"/>
                </a:cubicBezTo>
                <a:cubicBezTo>
                  <a:pt x="2984" y="3308"/>
                  <a:pt x="2906" y="3375"/>
                  <a:pt x="2821" y="3432"/>
                </a:cubicBezTo>
                <a:cubicBezTo>
                  <a:pt x="2596" y="3585"/>
                  <a:pt x="2575" y="3588"/>
                  <a:pt x="2308" y="3540"/>
                </a:cubicBezTo>
                <a:cubicBezTo>
                  <a:pt x="2271" y="3533"/>
                  <a:pt x="2233" y="3529"/>
                  <a:pt x="2192" y="3537"/>
                </a:cubicBezTo>
                <a:cubicBezTo>
                  <a:pt x="2262" y="3566"/>
                  <a:pt x="2332" y="3596"/>
                  <a:pt x="2410" y="3629"/>
                </a:cubicBezTo>
                <a:cubicBezTo>
                  <a:pt x="2255" y="3682"/>
                  <a:pt x="2107" y="3721"/>
                  <a:pt x="1952" y="3717"/>
                </a:cubicBezTo>
                <a:cubicBezTo>
                  <a:pt x="1932" y="3716"/>
                  <a:pt x="1912" y="3695"/>
                  <a:pt x="1895" y="3679"/>
                </a:cubicBezTo>
                <a:cubicBezTo>
                  <a:pt x="1878" y="3663"/>
                  <a:pt x="1865" y="3642"/>
                  <a:pt x="1849" y="3621"/>
                </a:cubicBezTo>
                <a:cubicBezTo>
                  <a:pt x="1842" y="3628"/>
                  <a:pt x="1836" y="3631"/>
                  <a:pt x="1834" y="3636"/>
                </a:cubicBezTo>
                <a:cubicBezTo>
                  <a:pt x="1806" y="3716"/>
                  <a:pt x="1751" y="3734"/>
                  <a:pt x="1671" y="3718"/>
                </a:cubicBezTo>
                <a:cubicBezTo>
                  <a:pt x="1546" y="3693"/>
                  <a:pt x="1418" y="3675"/>
                  <a:pt x="1292" y="3654"/>
                </a:cubicBezTo>
                <a:cubicBezTo>
                  <a:pt x="1292" y="3645"/>
                  <a:pt x="1292" y="3637"/>
                  <a:pt x="1292" y="3628"/>
                </a:cubicBezTo>
                <a:cubicBezTo>
                  <a:pt x="1372" y="3602"/>
                  <a:pt x="1452" y="3575"/>
                  <a:pt x="1532" y="3548"/>
                </a:cubicBezTo>
                <a:cubicBezTo>
                  <a:pt x="1531" y="3544"/>
                  <a:pt x="1530" y="3539"/>
                  <a:pt x="1530" y="3535"/>
                </a:cubicBezTo>
                <a:cubicBezTo>
                  <a:pt x="1464" y="3544"/>
                  <a:pt x="1396" y="3544"/>
                  <a:pt x="1333" y="3564"/>
                </a:cubicBezTo>
                <a:cubicBezTo>
                  <a:pt x="1178" y="3612"/>
                  <a:pt x="1046" y="3560"/>
                  <a:pt x="923" y="3475"/>
                </a:cubicBezTo>
                <a:cubicBezTo>
                  <a:pt x="821" y="3405"/>
                  <a:pt x="724" y="3329"/>
                  <a:pt x="628" y="3248"/>
                </a:cubicBezTo>
                <a:cubicBezTo>
                  <a:pt x="820" y="3328"/>
                  <a:pt x="1013" y="3397"/>
                  <a:pt x="1214" y="3400"/>
                </a:cubicBezTo>
                <a:cubicBezTo>
                  <a:pt x="1106" y="3346"/>
                  <a:pt x="992" y="3287"/>
                  <a:pt x="879" y="3229"/>
                </a:cubicBezTo>
                <a:cubicBezTo>
                  <a:pt x="881" y="3224"/>
                  <a:pt x="883" y="3219"/>
                  <a:pt x="886" y="3214"/>
                </a:cubicBezTo>
                <a:cubicBezTo>
                  <a:pt x="976" y="3237"/>
                  <a:pt x="1065" y="3267"/>
                  <a:pt x="1156" y="3281"/>
                </a:cubicBezTo>
                <a:cubicBezTo>
                  <a:pt x="1235" y="3294"/>
                  <a:pt x="1317" y="3295"/>
                  <a:pt x="1397" y="3291"/>
                </a:cubicBezTo>
                <a:cubicBezTo>
                  <a:pt x="1487" y="3286"/>
                  <a:pt x="1526" y="3237"/>
                  <a:pt x="1522" y="3153"/>
                </a:cubicBezTo>
                <a:cubicBezTo>
                  <a:pt x="1518" y="3072"/>
                  <a:pt x="1468" y="3017"/>
                  <a:pt x="1384" y="3026"/>
                </a:cubicBezTo>
                <a:cubicBezTo>
                  <a:pt x="1264" y="3038"/>
                  <a:pt x="1145" y="3064"/>
                  <a:pt x="1026" y="3088"/>
                </a:cubicBezTo>
                <a:cubicBezTo>
                  <a:pt x="854" y="3122"/>
                  <a:pt x="685" y="3106"/>
                  <a:pt x="518" y="3053"/>
                </a:cubicBezTo>
                <a:cubicBezTo>
                  <a:pt x="422" y="3022"/>
                  <a:pt x="360" y="2949"/>
                  <a:pt x="306" y="2870"/>
                </a:cubicBezTo>
                <a:cubicBezTo>
                  <a:pt x="254" y="2795"/>
                  <a:pt x="208" y="2717"/>
                  <a:pt x="162" y="2632"/>
                </a:cubicBezTo>
                <a:cubicBezTo>
                  <a:pt x="350" y="2759"/>
                  <a:pt x="559" y="2780"/>
                  <a:pt x="777" y="2759"/>
                </a:cubicBezTo>
                <a:cubicBezTo>
                  <a:pt x="705" y="2738"/>
                  <a:pt x="632" y="2719"/>
                  <a:pt x="560" y="2694"/>
                </a:cubicBezTo>
                <a:cubicBezTo>
                  <a:pt x="394" y="2636"/>
                  <a:pt x="236" y="2563"/>
                  <a:pt x="129" y="2415"/>
                </a:cubicBezTo>
                <a:cubicBezTo>
                  <a:pt x="26" y="2273"/>
                  <a:pt x="0" y="2107"/>
                  <a:pt x="7" y="1936"/>
                </a:cubicBezTo>
                <a:cubicBezTo>
                  <a:pt x="14" y="1801"/>
                  <a:pt x="25" y="1666"/>
                  <a:pt x="42" y="1528"/>
                </a:cubicBezTo>
                <a:cubicBezTo>
                  <a:pt x="87" y="1820"/>
                  <a:pt x="256" y="1996"/>
                  <a:pt x="538" y="2066"/>
                </a:cubicBezTo>
                <a:cubicBezTo>
                  <a:pt x="509" y="2045"/>
                  <a:pt x="480" y="2025"/>
                  <a:pt x="451" y="2004"/>
                </a:cubicBezTo>
                <a:cubicBezTo>
                  <a:pt x="118" y="1769"/>
                  <a:pt x="53" y="1386"/>
                  <a:pt x="213" y="1031"/>
                </a:cubicBezTo>
                <a:cubicBezTo>
                  <a:pt x="293" y="855"/>
                  <a:pt x="423" y="710"/>
                  <a:pt x="558" y="569"/>
                </a:cubicBezTo>
                <a:cubicBezTo>
                  <a:pt x="463" y="766"/>
                  <a:pt x="374" y="962"/>
                  <a:pt x="474" y="1199"/>
                </a:cubicBezTo>
                <a:cubicBezTo>
                  <a:pt x="488" y="1170"/>
                  <a:pt x="497" y="1152"/>
                  <a:pt x="506" y="1133"/>
                </a:cubicBezTo>
                <a:cubicBezTo>
                  <a:pt x="586" y="958"/>
                  <a:pt x="688" y="798"/>
                  <a:pt x="845" y="682"/>
                </a:cubicBezTo>
                <a:cubicBezTo>
                  <a:pt x="1119" y="479"/>
                  <a:pt x="1506" y="495"/>
                  <a:pt x="1789" y="717"/>
                </a:cubicBezTo>
                <a:cubicBezTo>
                  <a:pt x="1811" y="734"/>
                  <a:pt x="1832" y="753"/>
                  <a:pt x="1850" y="768"/>
                </a:cubicBezTo>
                <a:cubicBezTo>
                  <a:pt x="1722" y="757"/>
                  <a:pt x="1592" y="741"/>
                  <a:pt x="1461" y="736"/>
                </a:cubicBezTo>
                <a:cubicBezTo>
                  <a:pt x="1097" y="724"/>
                  <a:pt x="755" y="1041"/>
                  <a:pt x="726" y="1408"/>
                </a:cubicBezTo>
                <a:cubicBezTo>
                  <a:pt x="710" y="1606"/>
                  <a:pt x="759" y="1774"/>
                  <a:pt x="887" y="1944"/>
                </a:cubicBezTo>
                <a:cubicBezTo>
                  <a:pt x="944" y="1563"/>
                  <a:pt x="1159" y="1327"/>
                  <a:pt x="1501" y="1195"/>
                </a:cubicBezTo>
                <a:cubicBezTo>
                  <a:pt x="1409" y="1136"/>
                  <a:pt x="1343" y="1141"/>
                  <a:pt x="1036" y="1228"/>
                </a:cubicBezTo>
                <a:cubicBezTo>
                  <a:pt x="1192" y="1053"/>
                  <a:pt x="1503" y="944"/>
                  <a:pt x="1803" y="1040"/>
                </a:cubicBezTo>
                <a:cubicBezTo>
                  <a:pt x="2065" y="1123"/>
                  <a:pt x="2234" y="1386"/>
                  <a:pt x="2262" y="1628"/>
                </a:cubicBezTo>
                <a:cubicBezTo>
                  <a:pt x="2200" y="1595"/>
                  <a:pt x="2142" y="1561"/>
                  <a:pt x="2081" y="1532"/>
                </a:cubicBezTo>
                <a:cubicBezTo>
                  <a:pt x="1943" y="1466"/>
                  <a:pt x="1802" y="1412"/>
                  <a:pt x="1644" y="1428"/>
                </a:cubicBezTo>
                <a:cubicBezTo>
                  <a:pt x="1497" y="1443"/>
                  <a:pt x="1413" y="1532"/>
                  <a:pt x="1365" y="1664"/>
                </a:cubicBezTo>
                <a:cubicBezTo>
                  <a:pt x="1317" y="1798"/>
                  <a:pt x="1339" y="1922"/>
                  <a:pt x="1450" y="2010"/>
                </a:cubicBezTo>
                <a:cubicBezTo>
                  <a:pt x="1546" y="2086"/>
                  <a:pt x="1658" y="2142"/>
                  <a:pt x="1764" y="2204"/>
                </a:cubicBezTo>
                <a:cubicBezTo>
                  <a:pt x="1776" y="2211"/>
                  <a:pt x="1802" y="2203"/>
                  <a:pt x="1815" y="2194"/>
                </a:cubicBezTo>
                <a:cubicBezTo>
                  <a:pt x="1954" y="2093"/>
                  <a:pt x="2089" y="1984"/>
                  <a:pt x="2231" y="1889"/>
                </a:cubicBezTo>
                <a:cubicBezTo>
                  <a:pt x="2425" y="1761"/>
                  <a:pt x="2560" y="1598"/>
                  <a:pt x="2594" y="1362"/>
                </a:cubicBezTo>
                <a:cubicBezTo>
                  <a:pt x="2641" y="1046"/>
                  <a:pt x="2531" y="796"/>
                  <a:pt x="2302" y="578"/>
                </a:cubicBezTo>
                <a:cubicBezTo>
                  <a:pt x="1989" y="281"/>
                  <a:pt x="1618" y="187"/>
                  <a:pt x="1201" y="219"/>
                </a:cubicBezTo>
                <a:cubicBezTo>
                  <a:pt x="1161" y="222"/>
                  <a:pt x="1121" y="224"/>
                  <a:pt x="1081" y="227"/>
                </a:cubicBezTo>
                <a:cubicBezTo>
                  <a:pt x="1079" y="221"/>
                  <a:pt x="1077" y="215"/>
                  <a:pt x="1075" y="210"/>
                </a:cubicBezTo>
                <a:cubicBezTo>
                  <a:pt x="1157" y="181"/>
                  <a:pt x="1238" y="146"/>
                  <a:pt x="1321" y="124"/>
                </a:cubicBezTo>
                <a:cubicBezTo>
                  <a:pt x="1780" y="0"/>
                  <a:pt x="2227" y="26"/>
                  <a:pt x="2657" y="237"/>
                </a:cubicBezTo>
                <a:cubicBezTo>
                  <a:pt x="2724" y="270"/>
                  <a:pt x="2786" y="314"/>
                  <a:pt x="2845" y="359"/>
                </a:cubicBezTo>
                <a:cubicBezTo>
                  <a:pt x="2928" y="422"/>
                  <a:pt x="2939" y="521"/>
                  <a:pt x="2957" y="613"/>
                </a:cubicBezTo>
                <a:cubicBezTo>
                  <a:pt x="2998" y="827"/>
                  <a:pt x="2966" y="1036"/>
                  <a:pt x="2908" y="1243"/>
                </a:cubicBezTo>
                <a:cubicBezTo>
                  <a:pt x="2904" y="1258"/>
                  <a:pt x="2901" y="1274"/>
                  <a:pt x="2897" y="1293"/>
                </a:cubicBezTo>
                <a:cubicBezTo>
                  <a:pt x="2953" y="1251"/>
                  <a:pt x="3035" y="1085"/>
                  <a:pt x="3058" y="944"/>
                </a:cubicBezTo>
                <a:cubicBezTo>
                  <a:pt x="3078" y="817"/>
                  <a:pt x="3085" y="688"/>
                  <a:pt x="3098" y="553"/>
                </a:cubicBezTo>
                <a:cubicBezTo>
                  <a:pt x="3309" y="772"/>
                  <a:pt x="3493" y="999"/>
                  <a:pt x="3532" y="1314"/>
                </a:cubicBezTo>
                <a:cubicBezTo>
                  <a:pt x="3570" y="1616"/>
                  <a:pt x="3457" y="1842"/>
                  <a:pt x="3212" y="2011"/>
                </a:cubicBezTo>
                <a:cubicBezTo>
                  <a:pt x="3195" y="2023"/>
                  <a:pt x="3179" y="2035"/>
                  <a:pt x="3164" y="2048"/>
                </a:cubicBezTo>
                <a:cubicBezTo>
                  <a:pt x="3161" y="2050"/>
                  <a:pt x="3160" y="2055"/>
                  <a:pt x="3159" y="2058"/>
                </a:cubicBezTo>
                <a:cubicBezTo>
                  <a:pt x="3366" y="2059"/>
                  <a:pt x="3580" y="1816"/>
                  <a:pt x="3644" y="1517"/>
                </a:cubicBezTo>
                <a:cubicBezTo>
                  <a:pt x="3653" y="1615"/>
                  <a:pt x="3666" y="1713"/>
                  <a:pt x="3673" y="1812"/>
                </a:cubicBezTo>
                <a:cubicBezTo>
                  <a:pt x="3683" y="1972"/>
                  <a:pt x="3683" y="2130"/>
                  <a:pt x="3622" y="2284"/>
                </a:cubicBezTo>
                <a:cubicBezTo>
                  <a:pt x="3546" y="2479"/>
                  <a:pt x="3388" y="2578"/>
                  <a:pt x="3210" y="2655"/>
                </a:cubicBezTo>
                <a:cubicBezTo>
                  <a:pt x="3134" y="2688"/>
                  <a:pt x="3052" y="2706"/>
                  <a:pt x="2973" y="2732"/>
                </a:cubicBezTo>
                <a:cubicBezTo>
                  <a:pt x="2955" y="2738"/>
                  <a:pt x="2937" y="2744"/>
                  <a:pt x="2918" y="2750"/>
                </a:cubicBezTo>
                <a:close/>
                <a:moveTo>
                  <a:pt x="1879" y="1282"/>
                </a:moveTo>
                <a:cubicBezTo>
                  <a:pt x="1895" y="1191"/>
                  <a:pt x="1840" y="1162"/>
                  <a:pt x="1717" y="1195"/>
                </a:cubicBezTo>
                <a:cubicBezTo>
                  <a:pt x="1774" y="1226"/>
                  <a:pt x="1823" y="1252"/>
                  <a:pt x="1879" y="128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47358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55613" y="1576800"/>
            <a:ext cx="8232775" cy="4359180"/>
          </a:xfrm>
        </p:spPr>
        <p:txBody>
          <a:bodyPr/>
          <a:lstStyle/>
          <a:p>
            <a:pPr marL="0" indent="0">
              <a:buNone/>
            </a:pPr>
            <a:r>
              <a:rPr lang="en-GB" sz="1800" dirty="0" smtClean="0"/>
              <a:t>An Immutable Server is the logical conclusion of this approach, a server that once deployed, is never modified, merely replaced with a new updated instance.	</a:t>
            </a:r>
          </a:p>
          <a:p>
            <a:pPr marL="0" indent="0">
              <a:buNone/>
            </a:pPr>
            <a:endParaRPr lang="en-GB" sz="1800" dirty="0" smtClean="0"/>
          </a:p>
          <a:p>
            <a:pPr marL="0" indent="0">
              <a:buNone/>
            </a:pPr>
            <a:endParaRPr lang="en-GB" sz="1800" dirty="0" smtClean="0"/>
          </a:p>
          <a:p>
            <a:pPr marL="0" indent="0">
              <a:buNone/>
            </a:pPr>
            <a:endParaRPr lang="en-GB" sz="1800" dirty="0" smtClean="0"/>
          </a:p>
          <a:p>
            <a:pPr marL="0" indent="0">
              <a:buNone/>
            </a:pPr>
            <a:endParaRPr lang="en-GB" sz="1800" dirty="0" smtClean="0"/>
          </a:p>
          <a:p>
            <a:pPr marL="0" indent="0">
              <a:buNone/>
            </a:pPr>
            <a:endParaRPr lang="en-GB" sz="1800" dirty="0" smtClean="0"/>
          </a:p>
          <a:p>
            <a:pPr marL="0" indent="0">
              <a:buNone/>
            </a:pPr>
            <a:endParaRPr lang="en-GB" sz="1800" dirty="0" smtClean="0"/>
          </a:p>
          <a:p>
            <a:pPr marL="0" indent="0">
              <a:buNone/>
            </a:pPr>
            <a:endParaRPr lang="en-GB" sz="1800" dirty="0" smtClean="0"/>
          </a:p>
          <a:p>
            <a:pPr marL="0" indent="0">
              <a:buNone/>
            </a:pPr>
            <a:endParaRPr lang="en-GB" sz="1800" dirty="0" smtClean="0"/>
          </a:p>
          <a:p>
            <a:pPr marL="0" indent="0">
              <a:buNone/>
            </a:pPr>
            <a:endParaRPr lang="en-GB" sz="1800" dirty="0" smtClean="0"/>
          </a:p>
          <a:p>
            <a:pPr marL="0" indent="0">
              <a:buNone/>
            </a:pPr>
            <a:r>
              <a:rPr lang="en-GB" sz="1800" dirty="0" smtClean="0"/>
              <a:t>Also sometimes called “the Netflix pattern”</a:t>
            </a:r>
          </a:p>
        </p:txBody>
      </p:sp>
      <p:sp>
        <p:nvSpPr>
          <p:cNvPr id="20" name="Cross 19"/>
          <p:cNvSpPr/>
          <p:nvPr/>
        </p:nvSpPr>
        <p:spPr>
          <a:xfrm rot="18785719">
            <a:off x="7255355" y="4284519"/>
            <a:ext cx="708312" cy="708312"/>
          </a:xfrm>
          <a:prstGeom prst="plus">
            <a:avLst>
              <a:gd name="adj" fmla="val 30328"/>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18785719">
            <a:off x="4882420" y="2696498"/>
            <a:ext cx="708312" cy="708312"/>
          </a:xfrm>
          <a:prstGeom prst="plus">
            <a:avLst>
              <a:gd name="adj" fmla="val 30328"/>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GB" smtClean="0"/>
              <a:t>To evolve or to re-create?</a:t>
            </a:r>
            <a:endParaRPr lang="en-GB" dirty="0"/>
          </a:p>
        </p:txBody>
      </p:sp>
      <p:sp>
        <p:nvSpPr>
          <p:cNvPr id="4" name="Title 3"/>
          <p:cNvSpPr>
            <a:spLocks noGrp="1"/>
          </p:cNvSpPr>
          <p:nvPr>
            <p:ph type="title"/>
          </p:nvPr>
        </p:nvSpPr>
        <p:spPr/>
        <p:txBody>
          <a:bodyPr/>
          <a:lstStyle/>
          <a:p>
            <a:r>
              <a:rPr lang="en-GB" smtClean="0"/>
              <a:t>Concepts of Infrastructure Automation: Immutable</a:t>
            </a:r>
            <a:endParaRPr lang="en-GB" dirty="0"/>
          </a:p>
        </p:txBody>
      </p:sp>
      <p:sp>
        <p:nvSpPr>
          <p:cNvPr id="6" name="Footer Placeholder 5"/>
          <p:cNvSpPr>
            <a:spLocks noGrp="1"/>
          </p:cNvSpPr>
          <p:nvPr>
            <p:ph type="ftr" sz="quarter" idx="12"/>
          </p:nvPr>
        </p:nvSpPr>
        <p:spPr/>
        <p:txBody>
          <a:bodyPr/>
          <a:lstStyle/>
          <a:p>
            <a:r>
              <a:rPr lang="en-AU" smtClean="0"/>
              <a:t>Copyright © 2015 Accenture  All rights reserved.</a:t>
            </a:r>
            <a:endParaRPr lang="en-AU" dirty="0"/>
          </a:p>
        </p:txBody>
      </p:sp>
      <p:sp>
        <p:nvSpPr>
          <p:cNvPr id="8" name="Slide Number Placeholder 7"/>
          <p:cNvSpPr>
            <a:spLocks noGrp="1"/>
          </p:cNvSpPr>
          <p:nvPr>
            <p:ph type="sldNum" sz="quarter" idx="13"/>
          </p:nvPr>
        </p:nvSpPr>
        <p:spPr/>
        <p:txBody>
          <a:bodyPr/>
          <a:lstStyle/>
          <a:p>
            <a:pPr>
              <a:defRPr/>
            </a:pPr>
            <a:r>
              <a:rPr lang="en-US" smtClean="0"/>
              <a:t>Page </a:t>
            </a:r>
            <a:fld id="{90CBDC3A-D49F-4631-A8C7-55D59B33E5FA}" type="slidenum">
              <a:rPr lang="en-US" smtClean="0"/>
              <a:pPr>
                <a:defRPr/>
              </a:pPr>
              <a:t>23</a:t>
            </a:fld>
            <a:endParaRPr lang="en-US" dirty="0"/>
          </a:p>
        </p:txBody>
      </p:sp>
      <p:sp>
        <p:nvSpPr>
          <p:cNvPr id="10" name="Rectangle 9"/>
          <p:cNvSpPr/>
          <p:nvPr/>
        </p:nvSpPr>
        <p:spPr>
          <a:xfrm>
            <a:off x="869876" y="2657475"/>
            <a:ext cx="1181100" cy="80010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smtClean="0">
                <a:solidFill>
                  <a:schemeClr val="accent1"/>
                </a:solidFill>
              </a:rPr>
              <a:t>Package Server Image</a:t>
            </a:r>
            <a:endParaRPr lang="en-US" sz="1400" dirty="0">
              <a:solidFill>
                <a:schemeClr val="accent1"/>
              </a:solidFill>
            </a:endParaRPr>
          </a:p>
        </p:txBody>
      </p:sp>
      <p:sp>
        <p:nvSpPr>
          <p:cNvPr id="12" name="Rectangle 11"/>
          <p:cNvSpPr/>
          <p:nvPr/>
        </p:nvSpPr>
        <p:spPr>
          <a:xfrm>
            <a:off x="2460551" y="2657475"/>
            <a:ext cx="1181100" cy="80010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smtClean="0">
                <a:solidFill>
                  <a:schemeClr val="accent1"/>
                </a:solidFill>
              </a:rPr>
              <a:t>Provision Server Instance</a:t>
            </a:r>
            <a:endParaRPr lang="en-US" sz="1400" dirty="0">
              <a:solidFill>
                <a:schemeClr val="accent1"/>
              </a:solidFill>
            </a:endParaRPr>
          </a:p>
        </p:txBody>
      </p:sp>
      <p:sp>
        <p:nvSpPr>
          <p:cNvPr id="13" name="Rectangle 12"/>
          <p:cNvSpPr/>
          <p:nvPr/>
        </p:nvSpPr>
        <p:spPr>
          <a:xfrm>
            <a:off x="3232076" y="4238625"/>
            <a:ext cx="1181100" cy="80010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smtClean="0">
                <a:solidFill>
                  <a:schemeClr val="accent1"/>
                </a:solidFill>
              </a:rPr>
              <a:t>Package New Server Image</a:t>
            </a:r>
            <a:endParaRPr lang="en-US" sz="1400" dirty="0">
              <a:solidFill>
                <a:schemeClr val="accent1"/>
              </a:solidFill>
            </a:endParaRPr>
          </a:p>
        </p:txBody>
      </p:sp>
      <p:sp>
        <p:nvSpPr>
          <p:cNvPr id="14" name="Rectangle 13"/>
          <p:cNvSpPr/>
          <p:nvPr/>
        </p:nvSpPr>
        <p:spPr>
          <a:xfrm>
            <a:off x="4822751" y="4238625"/>
            <a:ext cx="1181100" cy="80010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smtClean="0">
                <a:solidFill>
                  <a:schemeClr val="accent1"/>
                </a:solidFill>
              </a:rPr>
              <a:t>Provision Server Instance</a:t>
            </a:r>
            <a:endParaRPr lang="en-US" sz="1400" dirty="0">
              <a:solidFill>
                <a:schemeClr val="accent1"/>
              </a:solidFill>
            </a:endParaRPr>
          </a:p>
        </p:txBody>
      </p:sp>
      <p:sp>
        <p:nvSpPr>
          <p:cNvPr id="11" name="Right Arrow 10"/>
          <p:cNvSpPr/>
          <p:nvPr/>
        </p:nvSpPr>
        <p:spPr>
          <a:xfrm>
            <a:off x="2041451" y="2938463"/>
            <a:ext cx="419100" cy="238125"/>
          </a:xfrm>
          <a:prstGeom prst="righ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3641650" y="2938463"/>
            <a:ext cx="1482799" cy="238125"/>
          </a:xfrm>
          <a:prstGeom prst="righ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994326" y="4519613"/>
            <a:ext cx="1482799" cy="238125"/>
          </a:xfrm>
          <a:prstGeom prst="righ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4403651" y="4519613"/>
            <a:ext cx="419100" cy="238125"/>
          </a:xfrm>
          <a:prstGeom prst="righ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2743341" y="3267076"/>
            <a:ext cx="2381108" cy="563034"/>
          </a:xfrm>
          <a:prstGeom prst="rightArrow">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2"/>
                </a:solidFill>
              </a:rPr>
              <a:t>Providing Service</a:t>
            </a:r>
            <a:endParaRPr lang="en-US" sz="1400" dirty="0">
              <a:solidFill>
                <a:schemeClr val="accent2"/>
              </a:solidFill>
            </a:endParaRPr>
          </a:p>
        </p:txBody>
      </p:sp>
      <p:sp>
        <p:nvSpPr>
          <p:cNvPr id="22" name="Right Arrow 21"/>
          <p:cNvSpPr/>
          <p:nvPr/>
        </p:nvSpPr>
        <p:spPr>
          <a:xfrm>
            <a:off x="5096017" y="3856582"/>
            <a:ext cx="2381108" cy="563034"/>
          </a:xfrm>
          <a:prstGeom prst="rightArrow">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2"/>
                </a:solidFill>
              </a:rPr>
              <a:t>Providing Service</a:t>
            </a:r>
            <a:endParaRPr lang="en-US" sz="1400" dirty="0">
              <a:solidFill>
                <a:schemeClr val="accent2"/>
              </a:solidFill>
            </a:endParaRPr>
          </a:p>
        </p:txBody>
      </p:sp>
      <p:sp>
        <p:nvSpPr>
          <p:cNvPr id="19" name="Isosceles Triangle 18"/>
          <p:cNvSpPr/>
          <p:nvPr/>
        </p:nvSpPr>
        <p:spPr>
          <a:xfrm>
            <a:off x="2952320" y="3905713"/>
            <a:ext cx="472841" cy="407621"/>
          </a:xfrm>
          <a:prstGeom prst="triangl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458711" y="3991565"/>
            <a:ext cx="687640" cy="200690"/>
          </a:xfrm>
          <a:prstGeom prst="rect">
            <a:avLst/>
          </a:prstGeom>
          <a:noFill/>
        </p:spPr>
        <p:txBody>
          <a:bodyPr wrap="square" lIns="0" tIns="0" rIns="0" bIns="0" rtlCol="0">
            <a:noAutofit/>
          </a:bodyPr>
          <a:lstStyle/>
          <a:p>
            <a:pPr algn="ctr"/>
            <a:r>
              <a:rPr lang="en-US" sz="1000" dirty="0" smtClean="0">
                <a:solidFill>
                  <a:schemeClr val="accent2"/>
                </a:solidFill>
              </a:rPr>
              <a:t>Change!</a:t>
            </a:r>
          </a:p>
        </p:txBody>
      </p:sp>
      <p:sp>
        <p:nvSpPr>
          <p:cNvPr id="28" name="Footer Placeholder 5">
            <a:hlinkClick r:id="rId3"/>
          </p:cNvPr>
          <p:cNvSpPr txBox="1">
            <a:spLocks/>
          </p:cNvSpPr>
          <p:nvPr/>
        </p:nvSpPr>
        <p:spPr>
          <a:xfrm>
            <a:off x="455613" y="6205537"/>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000" dirty="0">
                <a:solidFill>
                  <a:schemeClr val="tx2"/>
                </a:solidFill>
                <a:hlinkClick r:id="rId3"/>
              </a:rPr>
              <a:t>http://martinfowler.com/bliki/ImmutableServer.html </a:t>
            </a:r>
            <a:endParaRPr lang="en-US" sz="1000" dirty="0">
              <a:solidFill>
                <a:schemeClr val="tx2"/>
              </a:solidFill>
            </a:endParaRPr>
          </a:p>
        </p:txBody>
      </p:sp>
    </p:spTree>
    <p:extLst>
      <p:ext uri="{BB962C8B-B14F-4D97-AF65-F5344CB8AC3E}">
        <p14:creationId xmlns:p14="http://schemas.microsoft.com/office/powerpoint/2010/main" val="41553300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GB" altLang="en-US" dirty="0" smtClean="0"/>
              <a:t>WHAT DOES THIS </a:t>
            </a:r>
            <a:br>
              <a:rPr lang="en-GB" altLang="en-US" dirty="0" smtClean="0"/>
            </a:br>
            <a:r>
              <a:rPr lang="en-GB" altLang="en-US" dirty="0" smtClean="0"/>
              <a:t>MEAN FOR PEOPLE?</a:t>
            </a:r>
            <a:endParaRPr lang="en-US" dirty="0"/>
          </a:p>
        </p:txBody>
      </p:sp>
      <p:sp>
        <p:nvSpPr>
          <p:cNvPr id="2" name="Slide Number Placeholder 1"/>
          <p:cNvSpPr>
            <a:spLocks noGrp="1"/>
          </p:cNvSpPr>
          <p:nvPr>
            <p:ph type="sldNum" sz="quarter" idx="11"/>
          </p:nvPr>
        </p:nvSpPr>
        <p:spPr/>
        <p:txBody>
          <a:bodyPr/>
          <a:lstStyle/>
          <a:p>
            <a:r>
              <a:rPr lang="en-US" smtClean="0"/>
              <a:t>Page </a:t>
            </a:r>
            <a:fld id="{90CBDC3A-D49F-4631-A8C7-55D59B33E5FA}" type="slidenum">
              <a:rPr lang="en-US" smtClean="0"/>
              <a:pPr/>
              <a:t>24</a:t>
            </a:fld>
            <a:endParaRPr lang="en-US" dirty="0"/>
          </a:p>
        </p:txBody>
      </p:sp>
      <p:sp>
        <p:nvSpPr>
          <p:cNvPr id="5" name="Footer Placeholder 4"/>
          <p:cNvSpPr>
            <a:spLocks noGrp="1"/>
          </p:cNvSpPr>
          <p:nvPr>
            <p:ph type="ftr" sz="quarter" idx="12"/>
          </p:nvPr>
        </p:nvSpPr>
        <p:spPr/>
        <p:txBody>
          <a:bodyPr/>
          <a:lstStyle/>
          <a:p>
            <a:r>
              <a:rPr lang="en-AU" smtClean="0"/>
              <a:t>Copyright © 2015 Accenture  All rights reserved.</a:t>
            </a:r>
            <a:endParaRPr lang="en-AU" dirty="0"/>
          </a:p>
        </p:txBody>
      </p:sp>
      <p:grpSp>
        <p:nvGrpSpPr>
          <p:cNvPr id="18" name="Group 17"/>
          <p:cNvGrpSpPr/>
          <p:nvPr/>
        </p:nvGrpSpPr>
        <p:grpSpPr>
          <a:xfrm>
            <a:off x="482802" y="2072373"/>
            <a:ext cx="929682" cy="929680"/>
            <a:chOff x="482802" y="2072373"/>
            <a:chExt cx="929682" cy="929680"/>
          </a:xfrm>
        </p:grpSpPr>
        <p:sp>
          <p:nvSpPr>
            <p:cNvPr id="7" name="Oval 6"/>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6"/>
            <p:cNvSpPr>
              <a:spLocks noEditPoints="1"/>
            </p:cNvSpPr>
            <p:nvPr/>
          </p:nvSpPr>
          <p:spPr bwMode="auto">
            <a:xfrm>
              <a:off x="616649" y="2206059"/>
              <a:ext cx="661987" cy="662308"/>
            </a:xfrm>
            <a:custGeom>
              <a:avLst/>
              <a:gdLst>
                <a:gd name="T0" fmla="*/ 437 w 874"/>
                <a:gd name="T1" fmla="*/ 874 h 874"/>
                <a:gd name="T2" fmla="*/ 874 w 874"/>
                <a:gd name="T3" fmla="*/ 437 h 874"/>
                <a:gd name="T4" fmla="*/ 437 w 874"/>
                <a:gd name="T5" fmla="*/ 0 h 874"/>
                <a:gd name="T6" fmla="*/ 0 w 874"/>
                <a:gd name="T7" fmla="*/ 437 h 874"/>
                <a:gd name="T8" fmla="*/ 437 w 874"/>
                <a:gd name="T9" fmla="*/ 874 h 874"/>
                <a:gd name="T10" fmla="*/ 437 w 874"/>
                <a:gd name="T11" fmla="*/ 133 h 874"/>
                <a:gd name="T12" fmla="*/ 575 w 874"/>
                <a:gd name="T13" fmla="*/ 272 h 874"/>
                <a:gd name="T14" fmla="*/ 437 w 874"/>
                <a:gd name="T15" fmla="*/ 410 h 874"/>
                <a:gd name="T16" fmla="*/ 299 w 874"/>
                <a:gd name="T17" fmla="*/ 272 h 874"/>
                <a:gd name="T18" fmla="*/ 437 w 874"/>
                <a:gd name="T19" fmla="*/ 133 h 874"/>
                <a:gd name="T20" fmla="*/ 198 w 874"/>
                <a:gd name="T21" fmla="*/ 559 h 874"/>
                <a:gd name="T22" fmla="*/ 306 w 874"/>
                <a:gd name="T23" fmla="*/ 451 h 874"/>
                <a:gd name="T24" fmla="*/ 568 w 874"/>
                <a:gd name="T25" fmla="*/ 451 h 874"/>
                <a:gd name="T26" fmla="*/ 675 w 874"/>
                <a:gd name="T27" fmla="*/ 559 h 874"/>
                <a:gd name="T28" fmla="*/ 675 w 874"/>
                <a:gd name="T29" fmla="*/ 659 h 874"/>
                <a:gd name="T30" fmla="*/ 651 w 874"/>
                <a:gd name="T31" fmla="*/ 712 h 874"/>
                <a:gd name="T32" fmla="*/ 437 w 874"/>
                <a:gd name="T33" fmla="*/ 785 h 874"/>
                <a:gd name="T34" fmla="*/ 216 w 874"/>
                <a:gd name="T35" fmla="*/ 707 h 874"/>
                <a:gd name="T36" fmla="*/ 198 w 874"/>
                <a:gd name="T37" fmla="*/ 657 h 874"/>
                <a:gd name="T38" fmla="*/ 198 w 874"/>
                <a:gd name="T39" fmla="*/ 559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4" h="874">
                  <a:moveTo>
                    <a:pt x="437" y="874"/>
                  </a:moveTo>
                  <a:cubicBezTo>
                    <a:pt x="678" y="874"/>
                    <a:pt x="874" y="678"/>
                    <a:pt x="874" y="437"/>
                  </a:cubicBezTo>
                  <a:cubicBezTo>
                    <a:pt x="874" y="196"/>
                    <a:pt x="678" y="0"/>
                    <a:pt x="437" y="0"/>
                  </a:cubicBezTo>
                  <a:cubicBezTo>
                    <a:pt x="195" y="0"/>
                    <a:pt x="0" y="196"/>
                    <a:pt x="0" y="437"/>
                  </a:cubicBezTo>
                  <a:cubicBezTo>
                    <a:pt x="0" y="678"/>
                    <a:pt x="195" y="874"/>
                    <a:pt x="437" y="874"/>
                  </a:cubicBezTo>
                  <a:close/>
                  <a:moveTo>
                    <a:pt x="437" y="133"/>
                  </a:moveTo>
                  <a:cubicBezTo>
                    <a:pt x="513" y="133"/>
                    <a:pt x="575" y="195"/>
                    <a:pt x="575" y="272"/>
                  </a:cubicBezTo>
                  <a:cubicBezTo>
                    <a:pt x="575" y="348"/>
                    <a:pt x="513" y="410"/>
                    <a:pt x="437" y="410"/>
                  </a:cubicBezTo>
                  <a:cubicBezTo>
                    <a:pt x="360" y="410"/>
                    <a:pt x="299" y="348"/>
                    <a:pt x="299" y="272"/>
                  </a:cubicBezTo>
                  <a:cubicBezTo>
                    <a:pt x="299" y="195"/>
                    <a:pt x="360" y="133"/>
                    <a:pt x="437" y="133"/>
                  </a:cubicBezTo>
                  <a:close/>
                  <a:moveTo>
                    <a:pt x="198" y="559"/>
                  </a:moveTo>
                  <a:cubicBezTo>
                    <a:pt x="198" y="499"/>
                    <a:pt x="246" y="451"/>
                    <a:pt x="306" y="451"/>
                  </a:cubicBezTo>
                  <a:cubicBezTo>
                    <a:pt x="568" y="451"/>
                    <a:pt x="568" y="451"/>
                    <a:pt x="568" y="451"/>
                  </a:cubicBezTo>
                  <a:cubicBezTo>
                    <a:pt x="627" y="451"/>
                    <a:pt x="675" y="499"/>
                    <a:pt x="675" y="559"/>
                  </a:cubicBezTo>
                  <a:cubicBezTo>
                    <a:pt x="675" y="659"/>
                    <a:pt x="675" y="659"/>
                    <a:pt x="675" y="659"/>
                  </a:cubicBezTo>
                  <a:cubicBezTo>
                    <a:pt x="675" y="678"/>
                    <a:pt x="666" y="700"/>
                    <a:pt x="651" y="712"/>
                  </a:cubicBezTo>
                  <a:cubicBezTo>
                    <a:pt x="592" y="758"/>
                    <a:pt x="517" y="785"/>
                    <a:pt x="437" y="785"/>
                  </a:cubicBezTo>
                  <a:cubicBezTo>
                    <a:pt x="353" y="785"/>
                    <a:pt x="276" y="756"/>
                    <a:pt x="216" y="707"/>
                  </a:cubicBezTo>
                  <a:cubicBezTo>
                    <a:pt x="201" y="694"/>
                    <a:pt x="198" y="676"/>
                    <a:pt x="198" y="657"/>
                  </a:cubicBezTo>
                  <a:lnTo>
                    <a:pt x="198" y="55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359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mtClean="0"/>
              <a:t>ILLUSTRATION OF </a:t>
            </a:r>
            <a:br>
              <a:rPr lang="en-GB" smtClean="0"/>
            </a:br>
            <a:r>
              <a:rPr lang="en-GB" smtClean="0"/>
              <a:t>INFRA AS CODE</a:t>
            </a:r>
            <a:endParaRPr lang="en-GB" dirty="0"/>
          </a:p>
        </p:txBody>
      </p:sp>
      <p:sp>
        <p:nvSpPr>
          <p:cNvPr id="3" name="Slide Number Placeholder 2"/>
          <p:cNvSpPr>
            <a:spLocks noGrp="1"/>
          </p:cNvSpPr>
          <p:nvPr>
            <p:ph type="sldNum" sz="quarter" idx="11"/>
          </p:nvPr>
        </p:nvSpPr>
        <p:spPr/>
        <p:txBody>
          <a:bodyPr/>
          <a:lstStyle/>
          <a:p>
            <a:fld id="{3FE1AAC3-A965-44A3-AD06-EA035165D72C}" type="slidenum">
              <a:rPr lang="en-GB" smtClean="0"/>
              <a:pPr/>
              <a:t>25</a:t>
            </a:fld>
            <a:endParaRPr lang="en-GB" dirty="0"/>
          </a:p>
        </p:txBody>
      </p:sp>
      <p:sp>
        <p:nvSpPr>
          <p:cNvPr id="2" name="Footer Placeholder 1"/>
          <p:cNvSpPr>
            <a:spLocks noGrp="1"/>
          </p:cNvSpPr>
          <p:nvPr>
            <p:ph type="ftr" sz="quarter" idx="12"/>
          </p:nvPr>
        </p:nvSpPr>
        <p:spPr/>
        <p:txBody>
          <a:bodyPr/>
          <a:lstStyle/>
          <a:p>
            <a:r>
              <a:rPr lang="en-US" smtClean="0"/>
              <a:t>Copyright © 2016 Accenture  All rights reserved.</a:t>
            </a:r>
            <a:endParaRPr lang="en-GB" dirty="0"/>
          </a:p>
        </p:txBody>
      </p:sp>
      <p:grpSp>
        <p:nvGrpSpPr>
          <p:cNvPr id="5" name="Group 4"/>
          <p:cNvGrpSpPr/>
          <p:nvPr/>
        </p:nvGrpSpPr>
        <p:grpSpPr>
          <a:xfrm>
            <a:off x="684410" y="2328404"/>
            <a:ext cx="519550" cy="426060"/>
            <a:chOff x="1000125" y="2027238"/>
            <a:chExt cx="1659017" cy="1360487"/>
          </a:xfrm>
          <a:solidFill>
            <a:schemeClr val="accent4"/>
          </a:solidFill>
        </p:grpSpPr>
        <p:sp>
          <p:nvSpPr>
            <p:cNvPr id="7" name="Freeform 6"/>
            <p:cNvSpPr>
              <a:spLocks/>
            </p:cNvSpPr>
            <p:nvPr/>
          </p:nvSpPr>
          <p:spPr bwMode="auto">
            <a:xfrm>
              <a:off x="1000125" y="2027238"/>
              <a:ext cx="606425" cy="1360487"/>
            </a:xfrm>
            <a:custGeom>
              <a:avLst/>
              <a:gdLst>
                <a:gd name="T0" fmla="*/ 0 w 382"/>
                <a:gd name="T1" fmla="*/ 857 h 857"/>
                <a:gd name="T2" fmla="*/ 382 w 382"/>
                <a:gd name="T3" fmla="*/ 857 h 857"/>
                <a:gd name="T4" fmla="*/ 382 w 382"/>
                <a:gd name="T5" fmla="*/ 666 h 857"/>
                <a:gd name="T6" fmla="*/ 210 w 382"/>
                <a:gd name="T7" fmla="*/ 666 h 857"/>
                <a:gd name="T8" fmla="*/ 210 w 382"/>
                <a:gd name="T9" fmla="*/ 191 h 857"/>
                <a:gd name="T10" fmla="*/ 382 w 382"/>
                <a:gd name="T11" fmla="*/ 191 h 857"/>
                <a:gd name="T12" fmla="*/ 382 w 382"/>
                <a:gd name="T13" fmla="*/ 0 h 857"/>
                <a:gd name="T14" fmla="*/ 0 w 382"/>
                <a:gd name="T15" fmla="*/ 0 h 857"/>
                <a:gd name="T16" fmla="*/ 0 w 382"/>
                <a:gd name="T17" fmla="*/ 857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 h="857">
                  <a:moveTo>
                    <a:pt x="0" y="857"/>
                  </a:moveTo>
                  <a:lnTo>
                    <a:pt x="382" y="857"/>
                  </a:lnTo>
                  <a:lnTo>
                    <a:pt x="382" y="666"/>
                  </a:lnTo>
                  <a:lnTo>
                    <a:pt x="210" y="666"/>
                  </a:lnTo>
                  <a:lnTo>
                    <a:pt x="210" y="191"/>
                  </a:lnTo>
                  <a:lnTo>
                    <a:pt x="382" y="191"/>
                  </a:lnTo>
                  <a:lnTo>
                    <a:pt x="382" y="0"/>
                  </a:lnTo>
                  <a:lnTo>
                    <a:pt x="0" y="0"/>
                  </a:lnTo>
                  <a:lnTo>
                    <a:pt x="0" y="8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2047953" y="2027238"/>
              <a:ext cx="611189" cy="1360487"/>
            </a:xfrm>
            <a:custGeom>
              <a:avLst/>
              <a:gdLst>
                <a:gd name="T0" fmla="*/ 0 w 385"/>
                <a:gd name="T1" fmla="*/ 0 h 857"/>
                <a:gd name="T2" fmla="*/ 0 w 385"/>
                <a:gd name="T3" fmla="*/ 191 h 857"/>
                <a:gd name="T4" fmla="*/ 175 w 385"/>
                <a:gd name="T5" fmla="*/ 191 h 857"/>
                <a:gd name="T6" fmla="*/ 175 w 385"/>
                <a:gd name="T7" fmla="*/ 666 h 857"/>
                <a:gd name="T8" fmla="*/ 0 w 385"/>
                <a:gd name="T9" fmla="*/ 666 h 857"/>
                <a:gd name="T10" fmla="*/ 0 w 385"/>
                <a:gd name="T11" fmla="*/ 857 h 857"/>
                <a:gd name="T12" fmla="*/ 385 w 385"/>
                <a:gd name="T13" fmla="*/ 857 h 857"/>
                <a:gd name="T14" fmla="*/ 385 w 385"/>
                <a:gd name="T15" fmla="*/ 0 h 857"/>
                <a:gd name="T16" fmla="*/ 0 w 385"/>
                <a:gd name="T17"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 h="857">
                  <a:moveTo>
                    <a:pt x="0" y="0"/>
                  </a:moveTo>
                  <a:lnTo>
                    <a:pt x="0" y="191"/>
                  </a:lnTo>
                  <a:lnTo>
                    <a:pt x="175" y="191"/>
                  </a:lnTo>
                  <a:lnTo>
                    <a:pt x="175" y="666"/>
                  </a:lnTo>
                  <a:lnTo>
                    <a:pt x="0" y="666"/>
                  </a:lnTo>
                  <a:lnTo>
                    <a:pt x="0" y="857"/>
                  </a:lnTo>
                  <a:lnTo>
                    <a:pt x="385" y="857"/>
                  </a:lnTo>
                  <a:lnTo>
                    <a:pt x="3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198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5"/>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r>
              <a:rPr lang="en-GB" altLang="en-US" sz="2400" dirty="0" smtClean="0"/>
              <a:t>Illustration of Phoenix-ing: IaaS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00"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grpSp>
        <p:nvGrpSpPr>
          <p:cNvPr id="7" name="Group 6"/>
          <p:cNvGrpSpPr>
            <a:grpSpLocks/>
          </p:cNvGrpSpPr>
          <p:nvPr/>
        </p:nvGrpSpPr>
        <p:grpSpPr bwMode="auto">
          <a:xfrm>
            <a:off x="-180975" y="1430338"/>
            <a:ext cx="9966325" cy="7591425"/>
            <a:chOff x="-180996" y="1430768"/>
            <a:chExt cx="9966440" cy="7590404"/>
          </a:xfrm>
        </p:grpSpPr>
        <p:sp>
          <p:nvSpPr>
            <p:cNvPr id="21" name="Rectangle 20"/>
            <p:cNvSpPr/>
            <p:nvPr/>
          </p:nvSpPr>
          <p:spPr>
            <a:xfrm>
              <a:off x="-180996"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58429" name="Picture 2" descr="C:\Users\martin.croker\Documents\AWS Stencils (1)\AWS Stencils\EPS\13.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06" y="4288576"/>
              <a:ext cx="751897" cy="7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8"/>
          <p:cNvSpPr/>
          <p:nvPr/>
        </p:nvSpPr>
        <p:spPr>
          <a:xfrm>
            <a:off x="1923067" y="2997724"/>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0" name="Rectangle 9"/>
          <p:cNvSpPr/>
          <p:nvPr/>
        </p:nvSpPr>
        <p:spPr>
          <a:xfrm>
            <a:off x="2181226"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1" name="Rectangle 10"/>
          <p:cNvSpPr/>
          <p:nvPr/>
        </p:nvSpPr>
        <p:spPr>
          <a:xfrm>
            <a:off x="28576" y="3912359"/>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2" name="Rectangle 11"/>
          <p:cNvSpPr/>
          <p:nvPr/>
        </p:nvSpPr>
        <p:spPr>
          <a:xfrm>
            <a:off x="6179423" y="4020868"/>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3" name="Rectangle 12"/>
          <p:cNvSpPr/>
          <p:nvPr/>
        </p:nvSpPr>
        <p:spPr>
          <a:xfrm>
            <a:off x="4342634"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Rectangle 13"/>
          <p:cNvSpPr/>
          <p:nvPr/>
        </p:nvSpPr>
        <p:spPr>
          <a:xfrm>
            <a:off x="2418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5" name="Rectangle 14"/>
          <p:cNvSpPr/>
          <p:nvPr/>
        </p:nvSpPr>
        <p:spPr>
          <a:xfrm>
            <a:off x="3679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6" name="Rectangle 15"/>
          <p:cNvSpPr/>
          <p:nvPr/>
        </p:nvSpPr>
        <p:spPr>
          <a:xfrm>
            <a:off x="5981700" y="6076949"/>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7" name="Rectangle 16"/>
          <p:cNvSpPr/>
          <p:nvPr/>
        </p:nvSpPr>
        <p:spPr>
          <a:xfrm>
            <a:off x="7809305" y="4360072"/>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20"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92989" y="40606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207752" y="365511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488991" y="273500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93992" y="458185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286065" y="52148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13703" y="569728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922386" y="556109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826890" y="507612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149437" y="620064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627563" y="635780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276983" y="598785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74241" y="4023045"/>
            <a:ext cx="863372" cy="692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54000" y="5049838"/>
            <a:ext cx="2459038" cy="844550"/>
            <a:chOff x="254000" y="5049838"/>
            <a:chExt cx="2459038" cy="844550"/>
          </a:xfrm>
        </p:grpSpPr>
        <p:sp>
          <p:nvSpPr>
            <p:cNvPr id="44" name="TextBox 43"/>
            <p:cNvSpPr txBox="1">
              <a:spLocks noChangeArrowheads="1"/>
            </p:cNvSpPr>
            <p:nvPr/>
          </p:nvSpPr>
          <p:spPr bwMode="auto">
            <a:xfrm>
              <a:off x="261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18" name="TextBox 17"/>
            <p:cNvSpPr txBox="1">
              <a:spLocks noChangeArrowheads="1"/>
            </p:cNvSpPr>
            <p:nvPr/>
          </p:nvSpPr>
          <p:spPr bwMode="auto">
            <a:xfrm>
              <a:off x="254000" y="5286375"/>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Subnets</a:t>
              </a:r>
            </a:p>
          </p:txBody>
        </p:sp>
        <p:sp>
          <p:nvSpPr>
            <p:cNvPr id="34" name="TextBox 33"/>
            <p:cNvSpPr txBox="1">
              <a:spLocks noChangeArrowheads="1"/>
            </p:cNvSpPr>
            <p:nvPr/>
          </p:nvSpPr>
          <p:spPr bwMode="auto">
            <a:xfrm>
              <a:off x="261938"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grpSp>
      <p:sp>
        <p:nvSpPr>
          <p:cNvPr id="2" name="TextBox 1"/>
          <p:cNvSpPr txBox="1"/>
          <p:nvPr/>
        </p:nvSpPr>
        <p:spPr>
          <a:xfrm>
            <a:off x="12810" y="6656714"/>
            <a:ext cx="1733167" cy="246221"/>
          </a:xfrm>
          <a:prstGeom prst="rect">
            <a:avLst/>
          </a:prstGeom>
          <a:noFill/>
        </p:spPr>
        <p:txBody>
          <a:bodyPr wrap="none" rtlCol="0">
            <a:spAutoFit/>
          </a:bodyPr>
          <a:lstStyle/>
          <a:p>
            <a:r>
              <a:rPr lang="en-GB" sz="1000" dirty="0" smtClean="0"/>
              <a:t>Diagram for illustration only</a:t>
            </a:r>
            <a:endParaRPr lang="en-GB" sz="1000" dirty="0"/>
          </a:p>
        </p:txBody>
      </p:sp>
      <p:sp>
        <p:nvSpPr>
          <p:cNvPr id="4" name="Rectangle 3"/>
          <p:cNvSpPr/>
          <p:nvPr/>
        </p:nvSpPr>
        <p:spPr>
          <a:xfrm>
            <a:off x="4627563" y="1182021"/>
            <a:ext cx="3775803" cy="457594"/>
          </a:xfrm>
          <a:prstGeom prst="rect">
            <a:avLst/>
          </a:prstGeom>
          <a:solidFill>
            <a:srgbClr val="FEFEFE">
              <a:alpha val="87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p:cNvSpPr>
            <a:spLocks noGrp="1"/>
          </p:cNvSpPr>
          <p:nvPr>
            <p:ph type="body" sz="quarter" idx="10"/>
          </p:nvPr>
        </p:nvSpPr>
        <p:spPr>
          <a:xfrm>
            <a:off x="502911" y="1182020"/>
            <a:ext cx="6886440" cy="919911"/>
          </a:xfrm>
          <a:noFill/>
          <a:ln>
            <a:noFill/>
          </a:ln>
        </p:spPr>
        <p:txBody>
          <a:bodyPr/>
          <a:lstStyle/>
          <a:p>
            <a:r>
              <a:rPr lang="en-GB" altLang="en-US" dirty="0" smtClean="0"/>
              <a:t>Build </a:t>
            </a:r>
            <a:r>
              <a:rPr lang="en-GB" altLang="en-US" dirty="0"/>
              <a:t>IaaS components from </a:t>
            </a:r>
            <a:r>
              <a:rPr lang="en-GB" altLang="en-US" dirty="0" smtClean="0"/>
              <a:t>nothing</a:t>
            </a:r>
            <a:endParaRPr lang="en-GB" altLang="en-US" dirty="0"/>
          </a:p>
        </p:txBody>
      </p:sp>
      <p:pic>
        <p:nvPicPr>
          <p:cNvPr id="61" name="Picture 2" descr="PaaA_Anatom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4247" y="1182021"/>
            <a:ext cx="1504180" cy="1022843"/>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5295706" y="1844824"/>
            <a:ext cx="2300630" cy="246221"/>
          </a:xfrm>
          <a:prstGeom prst="rect">
            <a:avLst/>
          </a:prstGeom>
          <a:noFill/>
        </p:spPr>
        <p:txBody>
          <a:bodyPr wrap="none" rtlCol="0">
            <a:spAutoFit/>
          </a:bodyPr>
          <a:lstStyle/>
          <a:p>
            <a:r>
              <a:rPr lang="en-GB" sz="1000" dirty="0" smtClean="0"/>
              <a:t>Platform and basic infra automation &gt;</a:t>
            </a:r>
            <a:endParaRPr lang="en-GB" sz="1000" dirty="0"/>
          </a:p>
        </p:txBody>
      </p:sp>
      <p:sp>
        <p:nvSpPr>
          <p:cNvPr id="6" name="Footer Placeholder 5"/>
          <p:cNvSpPr>
            <a:spLocks noGrp="1"/>
          </p:cNvSpPr>
          <p:nvPr>
            <p:ph type="ftr" sz="quarter" idx="13"/>
          </p:nvPr>
        </p:nvSpPr>
        <p:spPr/>
        <p:txBody>
          <a:bodyPr/>
          <a:lstStyle/>
          <a:p>
            <a:r>
              <a:rPr lang="en-US" smtClean="0"/>
              <a:t>Copyright © 2016 Accenture  All rights reserved.</a:t>
            </a:r>
            <a:endParaRPr lang="en-GB" dirty="0"/>
          </a:p>
        </p:txBody>
      </p:sp>
      <p:sp>
        <p:nvSpPr>
          <p:cNvPr id="8" name="Slide Number Placeholder 7"/>
          <p:cNvSpPr>
            <a:spLocks noGrp="1"/>
          </p:cNvSpPr>
          <p:nvPr>
            <p:ph type="sldNum" sz="quarter" idx="12"/>
          </p:nvPr>
        </p:nvSpPr>
        <p:spPr/>
        <p:txBody>
          <a:bodyPr/>
          <a:lstStyle/>
          <a:p>
            <a:fld id="{3FE1AAC3-A965-44A3-AD06-EA035165D72C}" type="slidenum">
              <a:rPr lang="en-GB" smtClean="0"/>
              <a:t>26</a:t>
            </a:fld>
            <a:endParaRPr lang="en-GB" dirty="0"/>
          </a:p>
        </p:txBody>
      </p:sp>
    </p:spTree>
    <p:extLst>
      <p:ext uri="{BB962C8B-B14F-4D97-AF65-F5344CB8AC3E}">
        <p14:creationId xmlns:p14="http://schemas.microsoft.com/office/powerpoint/2010/main" val="156215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4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6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8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10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12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14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16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40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80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100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120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140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ppt_x"/>
                                          </p:val>
                                        </p:tav>
                                        <p:tav tm="100000">
                                          <p:val>
                                            <p:strVal val="#ppt_x"/>
                                          </p:val>
                                        </p:tav>
                                      </p:tavLst>
                                    </p:anim>
                                    <p:anim calcmode="lin" valueType="num">
                                      <p:cBhvr additive="base">
                                        <p:cTn id="72" dur="500" fill="hold"/>
                                        <p:tgtEl>
                                          <p:spTgt spid="26"/>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160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180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200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220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ppt_x"/>
                                          </p:val>
                                        </p:tav>
                                        <p:tav tm="100000">
                                          <p:val>
                                            <p:strVal val="#ppt_x"/>
                                          </p:val>
                                        </p:tav>
                                      </p:tavLst>
                                    </p:anim>
                                    <p:anim calcmode="lin" valueType="num">
                                      <p:cBhvr additive="base">
                                        <p:cTn id="88" dur="500" fill="hold"/>
                                        <p:tgtEl>
                                          <p:spTgt spid="30"/>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260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ppt_x"/>
                                          </p:val>
                                        </p:tav>
                                        <p:tav tm="100000">
                                          <p:val>
                                            <p:strVal val="#ppt_x"/>
                                          </p:val>
                                        </p:tav>
                                      </p:tavLst>
                                    </p:anim>
                                    <p:anim calcmode="lin" valueType="num">
                                      <p:cBhvr additive="base">
                                        <p:cTn id="92" dur="500" fill="hold"/>
                                        <p:tgtEl>
                                          <p:spTgt spid="32"/>
                                        </p:tgtEl>
                                        <p:attrNameLst>
                                          <p:attrName>ppt_y</p:attrName>
                                        </p:attrNameLst>
                                      </p:cBhvr>
                                      <p:tavLst>
                                        <p:tav tm="0">
                                          <p:val>
                                            <p:strVal val="0-#ppt_h/2"/>
                                          </p:val>
                                        </p:tav>
                                        <p:tav tm="100000">
                                          <p:val>
                                            <p:strVal val="#ppt_y"/>
                                          </p:val>
                                        </p:tav>
                                      </p:tavLst>
                                    </p:anim>
                                  </p:childTnLst>
                                </p:cTn>
                              </p:par>
                            </p:childTnLst>
                          </p:cTn>
                        </p:par>
                        <p:par>
                          <p:cTn id="93" fill="hold">
                            <p:stCondLst>
                              <p:cond delay="3100"/>
                            </p:stCondLst>
                            <p:childTnLst>
                              <p:par>
                                <p:cTn id="94" presetID="1"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6" name="Slide Number Placeholder 1"/>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AFA058D-094D-4092-AE1C-B30B47E26BA4}" type="slidenum">
              <a:rPr lang="en-US" altLang="en-US" smtClean="0"/>
              <a:pPr eaLnBrk="1" hangingPunct="1"/>
              <a:t>27</a:t>
            </a:fld>
            <a:endParaRPr lang="en-US" altLang="en-US" dirty="0" smtClean="0"/>
          </a:p>
        </p:txBody>
      </p:sp>
      <p:sp>
        <p:nvSpPr>
          <p:cNvPr id="59395" name="Title 5"/>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r>
              <a:rPr lang="en-GB" altLang="en-US" sz="2400" dirty="0"/>
              <a:t>Illustration of Phoenix-ing: </a:t>
            </a:r>
            <a:r>
              <a:rPr lang="en-GB" altLang="en-US" sz="2400" dirty="0" smtClean="0"/>
              <a:t>Environment</a:t>
            </a:r>
          </a:p>
        </p:txBody>
      </p:sp>
      <p:sp>
        <p:nvSpPr>
          <p:cNvPr id="2" name="Text Placeholder 1"/>
          <p:cNvSpPr>
            <a:spLocks noGrp="1"/>
          </p:cNvSpPr>
          <p:nvPr>
            <p:ph type="body" sz="quarter" idx="10"/>
          </p:nvPr>
        </p:nvSpPr>
        <p:spPr/>
        <p:txBody>
          <a:bodyPr/>
          <a:lstStyle/>
          <a:p>
            <a:r>
              <a:rPr lang="en-GB" dirty="0" smtClean="0"/>
              <a:t>Add the execution time dependencies </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00"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sp>
        <p:nvSpPr>
          <p:cNvPr id="22" name="Rectangle 21"/>
          <p:cNvSpPr/>
          <p:nvPr/>
        </p:nvSpPr>
        <p:spPr>
          <a:xfrm>
            <a:off x="1923067" y="2997724"/>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3" name="Rectangle 22"/>
          <p:cNvSpPr/>
          <p:nvPr/>
        </p:nvSpPr>
        <p:spPr>
          <a:xfrm>
            <a:off x="2181226"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4" name="Rectangle 23"/>
          <p:cNvSpPr/>
          <p:nvPr/>
        </p:nvSpPr>
        <p:spPr>
          <a:xfrm>
            <a:off x="28576" y="3912359"/>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5" name="Rectangle 24"/>
          <p:cNvSpPr/>
          <p:nvPr/>
        </p:nvSpPr>
        <p:spPr>
          <a:xfrm>
            <a:off x="6179423" y="4020868"/>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6" name="Rectangle 25"/>
          <p:cNvSpPr/>
          <p:nvPr/>
        </p:nvSpPr>
        <p:spPr>
          <a:xfrm>
            <a:off x="4342634"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Rectangle 26"/>
          <p:cNvSpPr/>
          <p:nvPr/>
        </p:nvSpPr>
        <p:spPr>
          <a:xfrm>
            <a:off x="2418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8" name="Rectangle 27"/>
          <p:cNvSpPr/>
          <p:nvPr/>
        </p:nvSpPr>
        <p:spPr>
          <a:xfrm>
            <a:off x="3679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9" name="Rectangle 28"/>
          <p:cNvSpPr/>
          <p:nvPr/>
        </p:nvSpPr>
        <p:spPr>
          <a:xfrm>
            <a:off x="5981700" y="6076949"/>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30" name="Rectangle 29"/>
          <p:cNvSpPr/>
          <p:nvPr/>
        </p:nvSpPr>
        <p:spPr>
          <a:xfrm>
            <a:off x="7809305" y="4360072"/>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19"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92989" y="40606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207752" y="365511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488991" y="273500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93992" y="458185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286065" y="52148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13703" y="569728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922386" y="556109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826890" y="5076124"/>
            <a:ext cx="863372" cy="692407"/>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a:xfrm>
            <a:off x="-180996"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39"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149437" y="620064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627563" y="635780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276983" y="598785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74241" y="402304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75" y="23971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0" y="422751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400" y="3316288"/>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3075" y="534670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4788" y="48609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438" y="367823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750" y="2868613"/>
            <a:ext cx="8540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 name="Group 144"/>
          <p:cNvGrpSpPr>
            <a:grpSpLocks/>
          </p:cNvGrpSpPr>
          <p:nvPr/>
        </p:nvGrpSpPr>
        <p:grpSpPr bwMode="auto">
          <a:xfrm>
            <a:off x="2967038" y="4881563"/>
            <a:ext cx="920750" cy="930275"/>
            <a:chOff x="2966267" y="4881219"/>
            <a:chExt cx="921441" cy="930894"/>
          </a:xfrm>
        </p:grpSpPr>
        <p:pic>
          <p:nvPicPr>
            <p:cNvPr id="59522"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409" y="488121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4" descr="http://en.community.dell.com/cfs-file.ashx/__key/communityserver-blogs-components-weblogfiles/00-00-00-37-45/6521.OC_5F00_Chef_5F00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7462" y="5274573"/>
              <a:ext cx="500246" cy="3946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48" name="Picture 4" descr="http://en.community.dell.com/cfs-file.ashx/__key/communityserver-blogs-components-weblogfiles/00-00-00-37-45/6521.OC_5F00_Chef_5F00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66267" y="5259205"/>
              <a:ext cx="500246" cy="3946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149" name="Group 148"/>
          <p:cNvGrpSpPr>
            <a:grpSpLocks/>
          </p:cNvGrpSpPr>
          <p:nvPr/>
        </p:nvGrpSpPr>
        <p:grpSpPr bwMode="auto">
          <a:xfrm>
            <a:off x="2460625" y="1936750"/>
            <a:ext cx="935038" cy="931863"/>
            <a:chOff x="2461279" y="1936984"/>
            <a:chExt cx="933617" cy="930894"/>
          </a:xfrm>
        </p:grpSpPr>
        <p:pic>
          <p:nvPicPr>
            <p:cNvPr id="59515"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718" y="193698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516" name="Group 150"/>
            <p:cNvGrpSpPr>
              <a:grpSpLocks/>
            </p:cNvGrpSpPr>
            <p:nvPr/>
          </p:nvGrpSpPr>
          <p:grpSpPr bwMode="auto">
            <a:xfrm>
              <a:off x="2461279" y="2285002"/>
              <a:ext cx="501930" cy="434646"/>
              <a:chOff x="0" y="2245302"/>
              <a:chExt cx="5353446" cy="2225466"/>
            </a:xfrm>
          </p:grpSpPr>
          <p:pic>
            <p:nvPicPr>
              <p:cNvPr id="155" name="Picture 4" descr="http://www.talend.com/sites/default/files/media/Logos/logo_jaspersoft.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138" t="29742" b="26542"/>
              <a:stretch/>
            </p:blipFill>
            <p:spPr bwMode="auto">
              <a:xfrm>
                <a:off x="0" y="3794720"/>
                <a:ext cx="5353446" cy="67604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56" name="Picture 4" descr="http://www.talend.com/sites/default/files/media/Logos/logo_jaspersoft.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5598"/>
              <a:stretch/>
            </p:blipFill>
            <p:spPr bwMode="auto">
              <a:xfrm>
                <a:off x="1804229" y="2245302"/>
                <a:ext cx="1744989" cy="154643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59517" name="Group 151"/>
            <p:cNvGrpSpPr>
              <a:grpSpLocks/>
            </p:cNvGrpSpPr>
            <p:nvPr/>
          </p:nvGrpSpPr>
          <p:grpSpPr bwMode="auto">
            <a:xfrm>
              <a:off x="2868210" y="2338167"/>
              <a:ext cx="526686" cy="344864"/>
              <a:chOff x="0" y="2245302"/>
              <a:chExt cx="5353446" cy="2225466"/>
            </a:xfrm>
          </p:grpSpPr>
          <p:pic>
            <p:nvPicPr>
              <p:cNvPr id="153" name="Picture 4" descr="http://www.talend.com/sites/default/files/media/Logos/logo_jaspersoft.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138" t="29742" b="26542"/>
              <a:stretch/>
            </p:blipFill>
            <p:spPr bwMode="auto">
              <a:xfrm>
                <a:off x="0" y="3794720"/>
                <a:ext cx="5353446" cy="676048"/>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54" name="Picture 4" descr="http://www.talend.com/sites/default/files/media/Logos/logo_jaspersoft.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5598"/>
              <a:stretch/>
            </p:blipFill>
            <p:spPr bwMode="auto">
              <a:xfrm>
                <a:off x="1804229" y="2245302"/>
                <a:ext cx="1744989" cy="154643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grpSp>
        <p:nvGrpSpPr>
          <p:cNvPr id="157" name="Group 156"/>
          <p:cNvGrpSpPr>
            <a:grpSpLocks/>
          </p:cNvGrpSpPr>
          <p:nvPr/>
        </p:nvGrpSpPr>
        <p:grpSpPr bwMode="auto">
          <a:xfrm>
            <a:off x="2327275" y="3771900"/>
            <a:ext cx="977900" cy="931863"/>
            <a:chOff x="2327764" y="3772534"/>
            <a:chExt cx="977397" cy="930894"/>
          </a:xfrm>
        </p:grpSpPr>
        <p:pic>
          <p:nvPicPr>
            <p:cNvPr id="59512"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3991" y="377253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41280" y="420982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0"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27764" y="421254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1" name="Group 160"/>
          <p:cNvGrpSpPr>
            <a:grpSpLocks/>
          </p:cNvGrpSpPr>
          <p:nvPr/>
        </p:nvGrpSpPr>
        <p:grpSpPr bwMode="auto">
          <a:xfrm>
            <a:off x="5221288" y="4406900"/>
            <a:ext cx="977900" cy="930275"/>
            <a:chOff x="5221789" y="4406892"/>
            <a:chExt cx="977397" cy="930894"/>
          </a:xfrm>
        </p:grpSpPr>
        <p:pic>
          <p:nvPicPr>
            <p:cNvPr id="59509"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9" name="Group 168"/>
          <p:cNvGrpSpPr>
            <a:grpSpLocks/>
          </p:cNvGrpSpPr>
          <p:nvPr/>
        </p:nvGrpSpPr>
        <p:grpSpPr bwMode="auto">
          <a:xfrm>
            <a:off x="7115175" y="3224213"/>
            <a:ext cx="954088" cy="930275"/>
            <a:chOff x="4155873" y="2863826"/>
            <a:chExt cx="953881" cy="930894"/>
          </a:xfrm>
        </p:grpSpPr>
        <p:pic>
          <p:nvPicPr>
            <p:cNvPr id="59500"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469" y="286382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501" name="Group 170"/>
            <p:cNvGrpSpPr>
              <a:grpSpLocks/>
            </p:cNvGrpSpPr>
            <p:nvPr/>
          </p:nvGrpSpPr>
          <p:grpSpPr bwMode="auto">
            <a:xfrm>
              <a:off x="4598974" y="3173708"/>
              <a:ext cx="510780" cy="481401"/>
              <a:chOff x="127000" y="1401736"/>
              <a:chExt cx="1090612" cy="873842"/>
            </a:xfrm>
          </p:grpSpPr>
          <p:pic>
            <p:nvPicPr>
              <p:cNvPr id="176"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l="27987" b="41725"/>
              <a:stretch/>
            </p:blipFill>
            <p:spPr bwMode="auto">
              <a:xfrm>
                <a:off x="127000" y="1936984"/>
                <a:ext cx="1090612" cy="3385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77"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r="77463"/>
              <a:stretch/>
            </p:blipFill>
            <p:spPr bwMode="auto">
              <a:xfrm>
                <a:off x="470807" y="1405100"/>
                <a:ext cx="341313" cy="5810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78"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r="71188" b="43314"/>
              <a:stretch/>
            </p:blipFill>
            <p:spPr bwMode="auto">
              <a:xfrm>
                <a:off x="470807" y="1401736"/>
                <a:ext cx="436336" cy="32935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59502" name="Group 171"/>
            <p:cNvGrpSpPr>
              <a:grpSpLocks/>
            </p:cNvGrpSpPr>
            <p:nvPr/>
          </p:nvGrpSpPr>
          <p:grpSpPr bwMode="auto">
            <a:xfrm>
              <a:off x="4155873" y="3202470"/>
              <a:ext cx="564200" cy="430860"/>
              <a:chOff x="127000" y="1401736"/>
              <a:chExt cx="1090612" cy="873842"/>
            </a:xfrm>
          </p:grpSpPr>
          <p:pic>
            <p:nvPicPr>
              <p:cNvPr id="173"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l="27987" b="41725"/>
              <a:stretch/>
            </p:blipFill>
            <p:spPr bwMode="auto">
              <a:xfrm>
                <a:off x="127000" y="1936984"/>
                <a:ext cx="1090612" cy="3385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74"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r="77463"/>
              <a:stretch/>
            </p:blipFill>
            <p:spPr bwMode="auto">
              <a:xfrm>
                <a:off x="470807" y="1405100"/>
                <a:ext cx="341313" cy="58102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75"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r="71188" b="43314"/>
              <a:stretch/>
            </p:blipFill>
            <p:spPr bwMode="auto">
              <a:xfrm>
                <a:off x="470807" y="1401736"/>
                <a:ext cx="436336" cy="32935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pic>
        <p:nvPicPr>
          <p:cNvPr id="59440" name="Picture 2" descr="C:\Users\martin.croker\Documents\AWS Stencils (1)\AWS Stencils\EPS\13.svg.ep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13" y="4281488"/>
            <a:ext cx="7524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41" name="TextBox 211"/>
          <p:cNvSpPr txBox="1">
            <a:spLocks noChangeArrowheads="1"/>
          </p:cNvSpPr>
          <p:nvPr/>
        </p:nvSpPr>
        <p:spPr bwMode="auto">
          <a:xfrm>
            <a:off x="254000" y="5286375"/>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Subnets</a:t>
            </a:r>
          </a:p>
        </p:txBody>
      </p:sp>
      <p:sp>
        <p:nvSpPr>
          <p:cNvPr id="59442" name="TextBox 212"/>
          <p:cNvSpPr txBox="1">
            <a:spLocks noChangeArrowheads="1"/>
          </p:cNvSpPr>
          <p:nvPr/>
        </p:nvSpPr>
        <p:spPr bwMode="auto">
          <a:xfrm>
            <a:off x="261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59443" name="TextBox 213"/>
          <p:cNvSpPr txBox="1">
            <a:spLocks noChangeArrowheads="1"/>
          </p:cNvSpPr>
          <p:nvPr/>
        </p:nvSpPr>
        <p:spPr bwMode="auto">
          <a:xfrm>
            <a:off x="261938"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sp>
        <p:nvSpPr>
          <p:cNvPr id="59444" name="TextBox 214"/>
          <p:cNvSpPr txBox="1">
            <a:spLocks noChangeArrowheads="1"/>
          </p:cNvSpPr>
          <p:nvPr/>
        </p:nvSpPr>
        <p:spPr bwMode="auto">
          <a:xfrm>
            <a:off x="257175" y="5762625"/>
            <a:ext cx="20185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smtClean="0"/>
              <a:t>Software Installs</a:t>
            </a:r>
            <a:endParaRPr lang="en-GB" altLang="en-US" b="1" dirty="0"/>
          </a:p>
        </p:txBody>
      </p:sp>
      <p:pic>
        <p:nvPicPr>
          <p:cNvPr id="139"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00" y="584676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 name="Group 178"/>
          <p:cNvGrpSpPr>
            <a:grpSpLocks/>
          </p:cNvGrpSpPr>
          <p:nvPr/>
        </p:nvGrpSpPr>
        <p:grpSpPr bwMode="auto">
          <a:xfrm>
            <a:off x="6092825" y="5389563"/>
            <a:ext cx="976313" cy="931862"/>
            <a:chOff x="5221789" y="4406892"/>
            <a:chExt cx="977397" cy="930894"/>
          </a:xfrm>
        </p:grpSpPr>
        <p:pic>
          <p:nvPicPr>
            <p:cNvPr id="59497"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2"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1"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25" y="52133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 name="Group 182"/>
          <p:cNvGrpSpPr>
            <a:grpSpLocks/>
          </p:cNvGrpSpPr>
          <p:nvPr/>
        </p:nvGrpSpPr>
        <p:grpSpPr bwMode="auto">
          <a:xfrm>
            <a:off x="7862888" y="4748213"/>
            <a:ext cx="985837" cy="930275"/>
            <a:chOff x="7862995" y="4747824"/>
            <a:chExt cx="984965" cy="930894"/>
          </a:xfrm>
        </p:grpSpPr>
        <p:pic>
          <p:nvPicPr>
            <p:cNvPr id="59490"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2385" y="474782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91" name="Group 184"/>
            <p:cNvGrpSpPr>
              <a:grpSpLocks/>
            </p:cNvGrpSpPr>
            <p:nvPr/>
          </p:nvGrpSpPr>
          <p:grpSpPr bwMode="auto">
            <a:xfrm>
              <a:off x="8263533" y="5101879"/>
              <a:ext cx="584427" cy="459306"/>
              <a:chOff x="-827149" y="468873"/>
              <a:chExt cx="3221141" cy="2086832"/>
            </a:xfrm>
          </p:grpSpPr>
          <p:pic>
            <p:nvPicPr>
              <p:cNvPr id="189" name="Picture 13" descr="https://encrypted-tbn3.gstatic.com/images?q=tbn:ANd9GcT0906YubhIEEoEpd0yKtToMjgLqvbaKr97hbzQ-cRWNtp5M_ngeQ"/>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511"/>
              <a:stretch/>
            </p:blipFill>
            <p:spPr bwMode="auto">
              <a:xfrm>
                <a:off x="-827149" y="1498429"/>
                <a:ext cx="3221141"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90" name="Picture 13" descr="https://encrypted-tbn3.gstatic.com/images?q=tbn:ANd9GcT0906YubhIEEoEpd0yKtToMjgLqvbaKr97hbzQ-cRWNtp5M_ngeQ"/>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74720"/>
              <a:stretch/>
            </p:blipFill>
            <p:spPr bwMode="auto">
              <a:xfrm>
                <a:off x="236824" y="468873"/>
                <a:ext cx="1093195"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59492" name="Group 185"/>
            <p:cNvGrpSpPr>
              <a:grpSpLocks/>
            </p:cNvGrpSpPr>
            <p:nvPr/>
          </p:nvGrpSpPr>
          <p:grpSpPr bwMode="auto">
            <a:xfrm>
              <a:off x="7862995" y="5118735"/>
              <a:ext cx="548411" cy="434780"/>
              <a:chOff x="-827149" y="468873"/>
              <a:chExt cx="3221141" cy="2086832"/>
            </a:xfrm>
          </p:grpSpPr>
          <p:pic>
            <p:nvPicPr>
              <p:cNvPr id="187" name="Picture 13" descr="https://encrypted-tbn3.gstatic.com/images?q=tbn:ANd9GcT0906YubhIEEoEpd0yKtToMjgLqvbaKr97hbzQ-cRWNtp5M_ngeQ"/>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5511"/>
              <a:stretch/>
            </p:blipFill>
            <p:spPr bwMode="auto">
              <a:xfrm>
                <a:off x="-827149" y="1498429"/>
                <a:ext cx="3221141"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88" name="Picture 13" descr="https://encrypted-tbn3.gstatic.com/images?q=tbn:ANd9GcT0906YubhIEEoEpd0yKtToMjgLqvbaKr97hbzQ-cRWNtp5M_ngeQ"/>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4720"/>
              <a:stretch/>
            </p:blipFill>
            <p:spPr bwMode="auto">
              <a:xfrm>
                <a:off x="236824" y="468873"/>
                <a:ext cx="1093195"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pic>
        <p:nvPicPr>
          <p:cNvPr id="142"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500" y="47307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 name="Group 194"/>
          <p:cNvGrpSpPr>
            <a:grpSpLocks/>
          </p:cNvGrpSpPr>
          <p:nvPr/>
        </p:nvGrpSpPr>
        <p:grpSpPr bwMode="auto">
          <a:xfrm>
            <a:off x="8759825" y="4264025"/>
            <a:ext cx="982663" cy="930275"/>
            <a:chOff x="8759107" y="4263382"/>
            <a:chExt cx="983012" cy="930894"/>
          </a:xfrm>
        </p:grpSpPr>
        <p:pic>
          <p:nvPicPr>
            <p:cNvPr id="59487"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2664" y="426338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8" descr="http://www.modsecurity.org/g/nginx.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59107" y="4714970"/>
              <a:ext cx="566345" cy="28898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98" name="Picture 18" descr="http://www.modsecurity.org/g/nginx.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172591" y="4710579"/>
              <a:ext cx="569528" cy="29060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pic>
        <p:nvPicPr>
          <p:cNvPr id="140"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7100" y="563403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1" name="Group 190"/>
          <p:cNvGrpSpPr>
            <a:grpSpLocks/>
          </p:cNvGrpSpPr>
          <p:nvPr/>
        </p:nvGrpSpPr>
        <p:grpSpPr bwMode="auto">
          <a:xfrm>
            <a:off x="7210425" y="5173663"/>
            <a:ext cx="977900" cy="930275"/>
            <a:chOff x="7211002" y="5173546"/>
            <a:chExt cx="976680" cy="930894"/>
          </a:xfrm>
        </p:grpSpPr>
        <p:pic>
          <p:nvPicPr>
            <p:cNvPr id="59484"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4454" y="517354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32387" y="5704650"/>
              <a:ext cx="555295" cy="226088"/>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 name="Picture 1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11002" y="5701092"/>
              <a:ext cx="548946" cy="227216"/>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38"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563" y="6013450"/>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9" name="Group 198"/>
          <p:cNvGrpSpPr>
            <a:grpSpLocks/>
          </p:cNvGrpSpPr>
          <p:nvPr/>
        </p:nvGrpSpPr>
        <p:grpSpPr bwMode="auto">
          <a:xfrm>
            <a:off x="4570413" y="5559425"/>
            <a:ext cx="976312" cy="930275"/>
            <a:chOff x="4570649" y="5559099"/>
            <a:chExt cx="976712" cy="930894"/>
          </a:xfrm>
        </p:grpSpPr>
        <p:pic>
          <p:nvPicPr>
            <p:cNvPr id="59479"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8219" y="555909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21"/>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4162" t="19526" r="12970" b="33522"/>
            <a:stretch/>
          </p:blipFill>
          <p:spPr bwMode="auto">
            <a:xfrm>
              <a:off x="4570649" y="6211109"/>
              <a:ext cx="546181" cy="12129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21"/>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4162" t="19526" r="12970" b="33522"/>
            <a:stretch/>
          </p:blipFill>
          <p:spPr bwMode="auto">
            <a:xfrm>
              <a:off x="4968925" y="6197416"/>
              <a:ext cx="578436" cy="128454"/>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 name="Picture 23" descr="https://encrypted-tbn3.gstatic.com/images?q=tbn:ANd9GcS6h9wNpOjUJTHSoU3iOrda52nmTnvP0AmCrl279sPvjZfTNl_bbQ"/>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091049" y="5891291"/>
              <a:ext cx="337854" cy="33785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04" name="Picture 23" descr="https://encrypted-tbn3.gstatic.com/images?q=tbn:ANd9GcS6h9wNpOjUJTHSoU3iOrda52nmTnvP0AmCrl279sPvjZfTNl_bbQ"/>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89884" y="5915645"/>
              <a:ext cx="337854" cy="33785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pic>
        <p:nvPicPr>
          <p:cNvPr id="134"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475" y="3713163"/>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5" name="Group 164"/>
          <p:cNvGrpSpPr>
            <a:grpSpLocks/>
          </p:cNvGrpSpPr>
          <p:nvPr/>
        </p:nvGrpSpPr>
        <p:grpSpPr bwMode="auto">
          <a:xfrm>
            <a:off x="3224213" y="3248025"/>
            <a:ext cx="977900" cy="931863"/>
            <a:chOff x="3224748" y="3248288"/>
            <a:chExt cx="977397" cy="930894"/>
          </a:xfrm>
        </p:grpSpPr>
        <p:pic>
          <p:nvPicPr>
            <p:cNvPr id="59476"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756" y="3248288"/>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8264" y="3696178"/>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4748" y="3698907"/>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6" name="TextBox 145"/>
          <p:cNvSpPr txBox="1"/>
          <p:nvPr/>
        </p:nvSpPr>
        <p:spPr>
          <a:xfrm>
            <a:off x="12810" y="6656714"/>
            <a:ext cx="1733167" cy="246221"/>
          </a:xfrm>
          <a:prstGeom prst="rect">
            <a:avLst/>
          </a:prstGeom>
          <a:noFill/>
        </p:spPr>
        <p:txBody>
          <a:bodyPr wrap="none" rtlCol="0">
            <a:spAutoFit/>
          </a:bodyPr>
          <a:lstStyle/>
          <a:p>
            <a:r>
              <a:rPr lang="en-GB" sz="1000" dirty="0" smtClean="0"/>
              <a:t>Diagram for illustration only</a:t>
            </a:r>
            <a:endParaRPr lang="en-GB" sz="1000" dirty="0"/>
          </a:p>
        </p:txBody>
      </p:sp>
      <p:pic>
        <p:nvPicPr>
          <p:cNvPr id="150" name="Picture 2" descr="PaaA_Anatomy"/>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464247" y="1182021"/>
            <a:ext cx="1504180" cy="10228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9500" y="1725862"/>
            <a:ext cx="1556836" cy="246221"/>
          </a:xfrm>
          <a:prstGeom prst="rect">
            <a:avLst/>
          </a:prstGeom>
          <a:noFill/>
        </p:spPr>
        <p:txBody>
          <a:bodyPr wrap="none" rtlCol="0">
            <a:spAutoFit/>
          </a:bodyPr>
          <a:lstStyle/>
          <a:p>
            <a:pPr algn="r"/>
            <a:r>
              <a:rPr lang="en-GB" sz="1000" dirty="0" smtClean="0"/>
              <a:t>Execution architecture &gt;</a:t>
            </a:r>
            <a:endParaRPr lang="en-GB" sz="1000" dirty="0"/>
          </a:p>
        </p:txBody>
      </p:sp>
      <p:sp>
        <p:nvSpPr>
          <p:cNvPr id="4" name="Footer Placeholder 3"/>
          <p:cNvSpPr>
            <a:spLocks noGrp="1"/>
          </p:cNvSpPr>
          <p:nvPr>
            <p:ph type="ftr" sz="quarter" idx="13"/>
          </p:nvPr>
        </p:nvSpPr>
        <p:spPr/>
        <p:txBody>
          <a:bodyPr/>
          <a:lstStyle/>
          <a:p>
            <a:r>
              <a:rPr lang="en-US" smtClean="0"/>
              <a:t>Copyright © 2016 Accenture  All rights reserved.</a:t>
            </a:r>
            <a:endParaRPr lang="en-GB" dirty="0"/>
          </a:p>
        </p:txBody>
      </p:sp>
    </p:spTree>
    <p:extLst>
      <p:ext uri="{BB962C8B-B14F-4D97-AF65-F5344CB8AC3E}">
        <p14:creationId xmlns:p14="http://schemas.microsoft.com/office/powerpoint/2010/main" val="276515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par>
                                <p:cTn id="8" presetID="22" presetClass="entr" presetSubtype="4" fill="hold" nodeType="withEffect">
                                  <p:stCondLst>
                                    <p:cond delay="500"/>
                                  </p:stCondLst>
                                  <p:childTnLst>
                                    <p:set>
                                      <p:cBhvr>
                                        <p:cTn id="9" dur="1" fill="hold">
                                          <p:stCondLst>
                                            <p:cond delay="0"/>
                                          </p:stCondLst>
                                        </p:cTn>
                                        <p:tgtEl>
                                          <p:spTgt spid="144"/>
                                        </p:tgtEl>
                                        <p:attrNameLst>
                                          <p:attrName>style.visibility</p:attrName>
                                        </p:attrNameLst>
                                      </p:cBhvr>
                                      <p:to>
                                        <p:strVal val="visible"/>
                                      </p:to>
                                    </p:set>
                                    <p:animEffect transition="in" filter="wipe(down)">
                                      <p:cBhvr>
                                        <p:cTn id="10" dur="500"/>
                                        <p:tgtEl>
                                          <p:spTgt spid="144"/>
                                        </p:tgtEl>
                                      </p:cBhvr>
                                    </p:animEffect>
                                  </p:childTnLst>
                                </p:cTn>
                              </p:par>
                              <p:par>
                                <p:cTn id="11" presetID="22" presetClass="entr" presetSubtype="4" fill="hold" nodeType="withEffect">
                                  <p:stCondLst>
                                    <p:cond delay="1500"/>
                                  </p:stCondLst>
                                  <p:childTnLst>
                                    <p:set>
                                      <p:cBhvr>
                                        <p:cTn id="12" dur="1" fill="hold">
                                          <p:stCondLst>
                                            <p:cond delay="0"/>
                                          </p:stCondLst>
                                        </p:cTn>
                                        <p:tgtEl>
                                          <p:spTgt spid="145"/>
                                        </p:tgtEl>
                                        <p:attrNameLst>
                                          <p:attrName>style.visibility</p:attrName>
                                        </p:attrNameLst>
                                      </p:cBhvr>
                                      <p:to>
                                        <p:strVal val="visible"/>
                                      </p:to>
                                    </p:set>
                                    <p:animEffect transition="in" filter="wipe(down)">
                                      <p:cBhvr>
                                        <p:cTn id="13" dur="500"/>
                                        <p:tgtEl>
                                          <p:spTgt spid="145"/>
                                        </p:tgtEl>
                                      </p:cBhvr>
                                    </p:animEffect>
                                  </p:childTnLst>
                                </p:cTn>
                              </p:par>
                              <p:par>
                                <p:cTn id="14" presetID="22" presetClass="entr" presetSubtype="4" fill="hold" nodeType="withEffect">
                                  <p:stCondLst>
                                    <p:cond delay="1400"/>
                                  </p:stCondLst>
                                  <p:childTnLst>
                                    <p:set>
                                      <p:cBhvr>
                                        <p:cTn id="15" dur="1" fill="hold">
                                          <p:stCondLst>
                                            <p:cond delay="0"/>
                                          </p:stCondLst>
                                        </p:cTn>
                                        <p:tgtEl>
                                          <p:spTgt spid="157"/>
                                        </p:tgtEl>
                                        <p:attrNameLst>
                                          <p:attrName>style.visibility</p:attrName>
                                        </p:attrNameLst>
                                      </p:cBhvr>
                                      <p:to>
                                        <p:strVal val="visible"/>
                                      </p:to>
                                    </p:set>
                                    <p:animEffect transition="in" filter="wipe(down)">
                                      <p:cBhvr>
                                        <p:cTn id="16" dur="500"/>
                                        <p:tgtEl>
                                          <p:spTgt spid="157"/>
                                        </p:tgtEl>
                                      </p:cBhvr>
                                    </p:animEffect>
                                  </p:childTnLst>
                                </p:cTn>
                              </p:par>
                              <p:par>
                                <p:cTn id="17" presetID="22" presetClass="entr" presetSubtype="4" fill="hold" nodeType="withEffect">
                                  <p:stCondLst>
                                    <p:cond delay="700"/>
                                  </p:stCondLst>
                                  <p:childTnLst>
                                    <p:set>
                                      <p:cBhvr>
                                        <p:cTn id="18" dur="1" fill="hold">
                                          <p:stCondLst>
                                            <p:cond delay="0"/>
                                          </p:stCondLst>
                                        </p:cTn>
                                        <p:tgtEl>
                                          <p:spTgt spid="165"/>
                                        </p:tgtEl>
                                        <p:attrNameLst>
                                          <p:attrName>style.visibility</p:attrName>
                                        </p:attrNameLst>
                                      </p:cBhvr>
                                      <p:to>
                                        <p:strVal val="visible"/>
                                      </p:to>
                                    </p:set>
                                    <p:animEffect transition="in" filter="wipe(down)">
                                      <p:cBhvr>
                                        <p:cTn id="19" dur="500"/>
                                        <p:tgtEl>
                                          <p:spTgt spid="165"/>
                                        </p:tgtEl>
                                      </p:cBhvr>
                                    </p:animEffect>
                                  </p:childTnLst>
                                </p:cTn>
                              </p:par>
                              <p:par>
                                <p:cTn id="20" presetID="22" presetClass="entr" presetSubtype="4" fill="hold" nodeType="withEffect">
                                  <p:stCondLst>
                                    <p:cond delay="2000"/>
                                  </p:stCondLst>
                                  <p:childTnLst>
                                    <p:set>
                                      <p:cBhvr>
                                        <p:cTn id="21" dur="1" fill="hold">
                                          <p:stCondLst>
                                            <p:cond delay="0"/>
                                          </p:stCondLst>
                                        </p:cTn>
                                        <p:tgtEl>
                                          <p:spTgt spid="161"/>
                                        </p:tgtEl>
                                        <p:attrNameLst>
                                          <p:attrName>style.visibility</p:attrName>
                                        </p:attrNameLst>
                                      </p:cBhvr>
                                      <p:to>
                                        <p:strVal val="visible"/>
                                      </p:to>
                                    </p:set>
                                    <p:animEffect transition="in" filter="wipe(down)">
                                      <p:cBhvr>
                                        <p:cTn id="22" dur="500"/>
                                        <p:tgtEl>
                                          <p:spTgt spid="161"/>
                                        </p:tgtEl>
                                      </p:cBhvr>
                                    </p:animEffect>
                                  </p:childTnLst>
                                </p:cTn>
                              </p:par>
                              <p:par>
                                <p:cTn id="23" presetID="22" presetClass="entr" presetSubtype="4" fill="hold" nodeType="withEffect">
                                  <p:stCondLst>
                                    <p:cond delay="2000"/>
                                  </p:stCondLst>
                                  <p:childTnLst>
                                    <p:set>
                                      <p:cBhvr>
                                        <p:cTn id="24" dur="1" fill="hold">
                                          <p:stCondLst>
                                            <p:cond delay="0"/>
                                          </p:stCondLst>
                                        </p:cTn>
                                        <p:tgtEl>
                                          <p:spTgt spid="169"/>
                                        </p:tgtEl>
                                        <p:attrNameLst>
                                          <p:attrName>style.visibility</p:attrName>
                                        </p:attrNameLst>
                                      </p:cBhvr>
                                      <p:to>
                                        <p:strVal val="visible"/>
                                      </p:to>
                                    </p:set>
                                    <p:animEffect transition="in" filter="wipe(down)">
                                      <p:cBhvr>
                                        <p:cTn id="25" dur="500"/>
                                        <p:tgtEl>
                                          <p:spTgt spid="169"/>
                                        </p:tgtEl>
                                      </p:cBhvr>
                                    </p:animEffect>
                                  </p:childTnLst>
                                </p:cTn>
                              </p:par>
                              <p:par>
                                <p:cTn id="26" presetID="22" presetClass="entr" presetSubtype="4" fill="hold" nodeType="withEffect">
                                  <p:stCondLst>
                                    <p:cond delay="1300"/>
                                  </p:stCondLst>
                                  <p:childTnLst>
                                    <p:set>
                                      <p:cBhvr>
                                        <p:cTn id="27" dur="1" fill="hold">
                                          <p:stCondLst>
                                            <p:cond delay="0"/>
                                          </p:stCondLst>
                                        </p:cTn>
                                        <p:tgtEl>
                                          <p:spTgt spid="179"/>
                                        </p:tgtEl>
                                        <p:attrNameLst>
                                          <p:attrName>style.visibility</p:attrName>
                                        </p:attrNameLst>
                                      </p:cBhvr>
                                      <p:to>
                                        <p:strVal val="visible"/>
                                      </p:to>
                                    </p:set>
                                    <p:animEffect transition="in" filter="wipe(down)">
                                      <p:cBhvr>
                                        <p:cTn id="28" dur="500"/>
                                        <p:tgtEl>
                                          <p:spTgt spid="179"/>
                                        </p:tgtEl>
                                      </p:cBhvr>
                                    </p:animEffect>
                                  </p:childTnLst>
                                </p:cTn>
                              </p:par>
                              <p:par>
                                <p:cTn id="29" presetID="22" presetClass="entr" presetSubtype="4" fill="hold" nodeType="withEffect">
                                  <p:stCondLst>
                                    <p:cond delay="600"/>
                                  </p:stCondLst>
                                  <p:childTnLst>
                                    <p:set>
                                      <p:cBhvr>
                                        <p:cTn id="30" dur="1" fill="hold">
                                          <p:stCondLst>
                                            <p:cond delay="0"/>
                                          </p:stCondLst>
                                        </p:cTn>
                                        <p:tgtEl>
                                          <p:spTgt spid="183"/>
                                        </p:tgtEl>
                                        <p:attrNameLst>
                                          <p:attrName>style.visibility</p:attrName>
                                        </p:attrNameLst>
                                      </p:cBhvr>
                                      <p:to>
                                        <p:strVal val="visible"/>
                                      </p:to>
                                    </p:set>
                                    <p:animEffect transition="in" filter="wipe(down)">
                                      <p:cBhvr>
                                        <p:cTn id="31" dur="500"/>
                                        <p:tgtEl>
                                          <p:spTgt spid="183"/>
                                        </p:tgtEl>
                                      </p:cBhvr>
                                    </p:animEffect>
                                  </p:childTnLst>
                                </p:cTn>
                              </p:par>
                              <p:par>
                                <p:cTn id="32" presetID="22" presetClass="entr" presetSubtype="4" fill="hold" nodeType="withEffect">
                                  <p:stCondLst>
                                    <p:cond delay="1400"/>
                                  </p:stCondLst>
                                  <p:childTnLst>
                                    <p:set>
                                      <p:cBhvr>
                                        <p:cTn id="33" dur="1" fill="hold">
                                          <p:stCondLst>
                                            <p:cond delay="0"/>
                                          </p:stCondLst>
                                        </p:cTn>
                                        <p:tgtEl>
                                          <p:spTgt spid="191"/>
                                        </p:tgtEl>
                                        <p:attrNameLst>
                                          <p:attrName>style.visibility</p:attrName>
                                        </p:attrNameLst>
                                      </p:cBhvr>
                                      <p:to>
                                        <p:strVal val="visible"/>
                                      </p:to>
                                    </p:set>
                                    <p:animEffect transition="in" filter="wipe(down)">
                                      <p:cBhvr>
                                        <p:cTn id="34" dur="500"/>
                                        <p:tgtEl>
                                          <p:spTgt spid="191"/>
                                        </p:tgtEl>
                                      </p:cBhvr>
                                    </p:animEffect>
                                  </p:childTnLst>
                                </p:cTn>
                              </p:par>
                              <p:par>
                                <p:cTn id="35" presetID="22" presetClass="entr" presetSubtype="4" fill="hold" nodeType="withEffect">
                                  <p:stCondLst>
                                    <p:cond delay="2200"/>
                                  </p:stCondLst>
                                  <p:childTnLst>
                                    <p:set>
                                      <p:cBhvr>
                                        <p:cTn id="36" dur="1" fill="hold">
                                          <p:stCondLst>
                                            <p:cond delay="0"/>
                                          </p:stCondLst>
                                        </p:cTn>
                                        <p:tgtEl>
                                          <p:spTgt spid="195"/>
                                        </p:tgtEl>
                                        <p:attrNameLst>
                                          <p:attrName>style.visibility</p:attrName>
                                        </p:attrNameLst>
                                      </p:cBhvr>
                                      <p:to>
                                        <p:strVal val="visible"/>
                                      </p:to>
                                    </p:set>
                                    <p:animEffect transition="in" filter="wipe(down)">
                                      <p:cBhvr>
                                        <p:cTn id="37" dur="500"/>
                                        <p:tgtEl>
                                          <p:spTgt spid="195"/>
                                        </p:tgtEl>
                                      </p:cBhvr>
                                    </p:animEffect>
                                  </p:childTnLst>
                                </p:cTn>
                              </p:par>
                              <p:par>
                                <p:cTn id="38" presetID="22" presetClass="entr" presetSubtype="4" fill="hold" nodeType="withEffect">
                                  <p:stCondLst>
                                    <p:cond delay="700"/>
                                  </p:stCondLst>
                                  <p:childTnLst>
                                    <p:set>
                                      <p:cBhvr>
                                        <p:cTn id="39" dur="1" fill="hold">
                                          <p:stCondLst>
                                            <p:cond delay="0"/>
                                          </p:stCondLst>
                                        </p:cTn>
                                        <p:tgtEl>
                                          <p:spTgt spid="199"/>
                                        </p:tgtEl>
                                        <p:attrNameLst>
                                          <p:attrName>style.visibility</p:attrName>
                                        </p:attrNameLst>
                                      </p:cBhvr>
                                      <p:to>
                                        <p:strVal val="visible"/>
                                      </p:to>
                                    </p:set>
                                    <p:animEffect transition="in" filter="wipe(down)">
                                      <p:cBhvr>
                                        <p:cTn id="40" dur="500"/>
                                        <p:tgtEl>
                                          <p:spTgt spid="199"/>
                                        </p:tgtEl>
                                      </p:cBhvr>
                                    </p:animEffect>
                                  </p:childTnLst>
                                </p:cTn>
                              </p:par>
                            </p:childTnLst>
                          </p:cTn>
                        </p:par>
                        <p:par>
                          <p:cTn id="41" fill="hold">
                            <p:stCondLst>
                              <p:cond delay="2700"/>
                            </p:stCondLst>
                            <p:childTnLst>
                              <p:par>
                                <p:cTn id="42" presetID="1" presetClass="entr" presetSubtype="0" fill="hold" grpId="0" nodeType="afterEffect">
                                  <p:stCondLst>
                                    <p:cond delay="0"/>
                                  </p:stCondLst>
                                  <p:childTnLst>
                                    <p:set>
                                      <p:cBhvr>
                                        <p:cTn id="43" dur="1" fill="hold">
                                          <p:stCondLst>
                                            <p:cond delay="0"/>
                                          </p:stCondLst>
                                        </p:cTn>
                                        <p:tgtEl>
                                          <p:spTgt spid="59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2" name="Group 11271"/>
          <p:cNvGrpSpPr>
            <a:grpSpLocks/>
          </p:cNvGrpSpPr>
          <p:nvPr/>
        </p:nvGrpSpPr>
        <p:grpSpPr bwMode="auto">
          <a:xfrm>
            <a:off x="4768850" y="1098550"/>
            <a:ext cx="4668838" cy="2828925"/>
            <a:chOff x="4769047" y="1097865"/>
            <a:chExt cx="4668543" cy="2829246"/>
          </a:xfrm>
        </p:grpSpPr>
        <p:sp>
          <p:nvSpPr>
            <p:cNvPr id="31" name="Rectangle 30"/>
            <p:cNvSpPr/>
            <p:nvPr/>
          </p:nvSpPr>
          <p:spPr>
            <a:xfrm>
              <a:off x="4769047" y="1097865"/>
              <a:ext cx="4668543" cy="2829246"/>
            </a:xfrm>
            <a:prstGeom prst="rect">
              <a:avLst/>
            </a:prstGeom>
            <a:noFill/>
            <a:ln w="12700">
              <a:solidFill>
                <a:schemeClr val="tx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 name="TextBox 1"/>
            <p:cNvSpPr txBox="1"/>
            <p:nvPr/>
          </p:nvSpPr>
          <p:spPr>
            <a:xfrm>
              <a:off x="5857359" y="1465086"/>
              <a:ext cx="2545974" cy="584775"/>
            </a:xfrm>
            <a:prstGeom prst="rect">
              <a:avLst/>
            </a:prstGeom>
            <a:noFill/>
            <a:scene3d>
              <a:camera prst="orthographicFront">
                <a:rot lat="19170000" lon="2886000" rev="17766000"/>
              </a:camera>
              <a:lightRig rig="threePt" dir="t"/>
            </a:scene3d>
          </p:spPr>
          <p:txBody>
            <a:bodyPr>
              <a:spAutoFit/>
            </a:bodyPr>
            <a:lstStyle/>
            <a:p>
              <a:pPr>
                <a:defRPr/>
              </a:pPr>
              <a:r>
                <a:rPr lang="en-GB" sz="1600" dirty="0">
                  <a:latin typeface="+mn-lt"/>
                  <a:cs typeface="Aharoni" panose="02010803020104030203" pitchFamily="2" charset="-79"/>
                </a:rPr>
                <a:t>Tools in the Cloud</a:t>
              </a:r>
              <a:br>
                <a:rPr lang="en-GB" sz="1600" dirty="0">
                  <a:latin typeface="+mn-lt"/>
                  <a:cs typeface="Aharoni" panose="02010803020104030203" pitchFamily="2" charset="-79"/>
                </a:rPr>
              </a:br>
              <a:r>
                <a:rPr lang="en-GB" sz="1600" dirty="0">
                  <a:latin typeface="+mn-lt"/>
                  <a:cs typeface="Aharoni" panose="02010803020104030203" pitchFamily="2" charset="-79"/>
                </a:rPr>
                <a:t>(Monsoon)</a:t>
              </a:r>
            </a:p>
          </p:txBody>
        </p:sp>
        <p:grpSp>
          <p:nvGrpSpPr>
            <p:cNvPr id="60567" name="Group 45"/>
            <p:cNvGrpSpPr>
              <a:grpSpLocks/>
            </p:cNvGrpSpPr>
            <p:nvPr/>
          </p:nvGrpSpPr>
          <p:grpSpPr bwMode="auto">
            <a:xfrm>
              <a:off x="6269667" y="1809795"/>
              <a:ext cx="873396" cy="1208991"/>
              <a:chOff x="6269667" y="1809795"/>
              <a:chExt cx="873396" cy="1208991"/>
            </a:xfrm>
          </p:grpSpPr>
          <p:pic>
            <p:nvPicPr>
              <p:cNvPr id="124"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273880" y="232637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60569"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692" y="1809795"/>
                <a:ext cx="863371" cy="94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2" descr="http://1.bp.blogspot.com/-Vmi71OxNxTc/TzvZH9OTjaI/AAAAAAAAAYM/DtN_4Fz8Kn0/s1600/jenkins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9667" y="2092933"/>
                <a:ext cx="438092" cy="60478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25" name="Picture 2" descr="http://1.bp.blogspot.com/-Vmi71OxNxTc/TzvZH9OTjaI/AAAAAAAAAYM/DtN_4Fz8Kn0/s1600/jenkins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2914" y="2101361"/>
                <a:ext cx="421346" cy="581669"/>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sp>
        <p:nvSpPr>
          <p:cNvPr id="60430" name="Slide Number Placeholder 1"/>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590708A-08C4-4D4C-AFB6-68000553A2BD}" type="slidenum">
              <a:rPr lang="en-US" altLang="en-US" smtClean="0"/>
              <a:pPr eaLnBrk="1" hangingPunct="1"/>
              <a:t>28</a:t>
            </a:fld>
            <a:endParaRPr lang="en-US" altLang="en-US" dirty="0" smtClean="0"/>
          </a:p>
        </p:txBody>
      </p:sp>
      <p:sp>
        <p:nvSpPr>
          <p:cNvPr id="60419" name="Title 5"/>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r>
              <a:rPr lang="en-GB" altLang="en-US" sz="2400" dirty="0"/>
              <a:t>Illustration of Phoenix-ing: </a:t>
            </a:r>
            <a:r>
              <a:rPr lang="en-GB" altLang="en-US" sz="2400" dirty="0" smtClean="0"/>
              <a:t>Code and Config</a:t>
            </a:r>
          </a:p>
        </p:txBody>
      </p:sp>
      <p:sp>
        <p:nvSpPr>
          <p:cNvPr id="3" name="Text Placeholder 2"/>
          <p:cNvSpPr>
            <a:spLocks noGrp="1"/>
          </p:cNvSpPr>
          <p:nvPr>
            <p:ph type="body" sz="quarter" idx="10"/>
          </p:nvPr>
        </p:nvSpPr>
        <p:spPr/>
        <p:txBody>
          <a:bodyPr/>
          <a:lstStyle/>
          <a:p>
            <a:r>
              <a:rPr lang="en-GB" dirty="0" smtClean="0"/>
              <a:t>Deploy the code</a:t>
            </a:r>
            <a:endParaRPr lang="en-GB"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700"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sp>
        <p:nvSpPr>
          <p:cNvPr id="22" name="Rectangle 21"/>
          <p:cNvSpPr/>
          <p:nvPr/>
        </p:nvSpPr>
        <p:spPr>
          <a:xfrm>
            <a:off x="1923067" y="2997724"/>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3" name="Rectangle 22"/>
          <p:cNvSpPr/>
          <p:nvPr/>
        </p:nvSpPr>
        <p:spPr>
          <a:xfrm>
            <a:off x="2181226"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4" name="Rectangle 23"/>
          <p:cNvSpPr/>
          <p:nvPr/>
        </p:nvSpPr>
        <p:spPr>
          <a:xfrm>
            <a:off x="28576" y="3912359"/>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5" name="Rectangle 24"/>
          <p:cNvSpPr/>
          <p:nvPr/>
        </p:nvSpPr>
        <p:spPr>
          <a:xfrm>
            <a:off x="6179423" y="4020868"/>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6" name="Rectangle 25"/>
          <p:cNvSpPr/>
          <p:nvPr/>
        </p:nvSpPr>
        <p:spPr>
          <a:xfrm>
            <a:off x="4342634"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Rectangle 26"/>
          <p:cNvSpPr/>
          <p:nvPr/>
        </p:nvSpPr>
        <p:spPr>
          <a:xfrm>
            <a:off x="2418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8" name="Rectangle 27"/>
          <p:cNvSpPr/>
          <p:nvPr/>
        </p:nvSpPr>
        <p:spPr>
          <a:xfrm>
            <a:off x="3679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9" name="Rectangle 28"/>
          <p:cNvSpPr/>
          <p:nvPr/>
        </p:nvSpPr>
        <p:spPr>
          <a:xfrm>
            <a:off x="5981700" y="6076949"/>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30" name="Rectangle 29"/>
          <p:cNvSpPr/>
          <p:nvPr/>
        </p:nvSpPr>
        <p:spPr>
          <a:xfrm>
            <a:off x="7809305" y="4360072"/>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19"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92989" y="40606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207752" y="365511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488991" y="273500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93992" y="458185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286065" y="52148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13703" y="569728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922386" y="556109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826890" y="507612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149437" y="620064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627563" y="635780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276983" y="5987855"/>
            <a:ext cx="863372" cy="692407"/>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a:xfrm>
            <a:off x="-180996"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34" name="Picture 3" descr="C:\Users\martin.croker\Documents\AWS Stencils (1)\AWS Stencils\EPS\14.svg.eps"/>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74241" y="402304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60444"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2375" y="23971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5"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3950" y="422751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6"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2475" y="3713163"/>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7"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6400" y="3316288"/>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8"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3075" y="534670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9"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4788" y="48609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0"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7563" y="6013450"/>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1"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9500" y="584676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2"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7100" y="563403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3"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1625" y="52133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4"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6500" y="47307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5"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3438" y="367823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6"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0" y="2868613"/>
            <a:ext cx="8540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57" name="Group 6"/>
          <p:cNvGrpSpPr>
            <a:grpSpLocks/>
          </p:cNvGrpSpPr>
          <p:nvPr/>
        </p:nvGrpSpPr>
        <p:grpSpPr bwMode="auto">
          <a:xfrm>
            <a:off x="2967038" y="4881563"/>
            <a:ext cx="920750" cy="930275"/>
            <a:chOff x="2966267" y="4881219"/>
            <a:chExt cx="921441" cy="930894"/>
          </a:xfrm>
        </p:grpSpPr>
        <p:pic>
          <p:nvPicPr>
            <p:cNvPr id="60558"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409" y="488121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 descr="http://en.community.dell.com/cfs-file.ashx/__key/communityserver-blogs-components-weblogfiles/00-00-00-37-45/6521.OC_5F00_Chef_5F00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87462" y="5274573"/>
              <a:ext cx="500246" cy="3946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92" name="Picture 4" descr="http://en.community.dell.com/cfs-file.ashx/__key/communityserver-blogs-components-weblogfiles/00-00-00-37-45/6521.OC_5F00_Chef_5F00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6267" y="5259205"/>
              <a:ext cx="500246" cy="3946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60458" name="Group 4"/>
          <p:cNvGrpSpPr>
            <a:grpSpLocks/>
          </p:cNvGrpSpPr>
          <p:nvPr/>
        </p:nvGrpSpPr>
        <p:grpSpPr bwMode="auto">
          <a:xfrm>
            <a:off x="2460625" y="1936750"/>
            <a:ext cx="935038" cy="931863"/>
            <a:chOff x="2461279" y="1936984"/>
            <a:chExt cx="933617" cy="930894"/>
          </a:xfrm>
        </p:grpSpPr>
        <p:pic>
          <p:nvPicPr>
            <p:cNvPr id="60551"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718" y="193698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552" name="Group 3"/>
            <p:cNvGrpSpPr>
              <a:grpSpLocks/>
            </p:cNvGrpSpPr>
            <p:nvPr/>
          </p:nvGrpSpPr>
          <p:grpSpPr bwMode="auto">
            <a:xfrm>
              <a:off x="2461279" y="2285002"/>
              <a:ext cx="501930" cy="434646"/>
              <a:chOff x="0" y="2245302"/>
              <a:chExt cx="5353446" cy="2225466"/>
            </a:xfrm>
          </p:grpSpPr>
          <p:pic>
            <p:nvPicPr>
              <p:cNvPr id="11268" name="Picture 4" descr="http://www.talend.com/sites/default/files/media/Logos/logo_jaspersoft.gi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138" t="29742" b="26542"/>
              <a:stretch/>
            </p:blipFill>
            <p:spPr bwMode="auto">
              <a:xfrm>
                <a:off x="0" y="3794720"/>
                <a:ext cx="5353446" cy="67604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93" name="Picture 4" descr="http://www.talend.com/sites/default/files/media/Logos/logo_jaspersoft.gi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75598"/>
              <a:stretch/>
            </p:blipFill>
            <p:spPr bwMode="auto">
              <a:xfrm>
                <a:off x="1804229" y="2245302"/>
                <a:ext cx="1744989" cy="154643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60553" name="Group 93"/>
            <p:cNvGrpSpPr>
              <a:grpSpLocks/>
            </p:cNvGrpSpPr>
            <p:nvPr/>
          </p:nvGrpSpPr>
          <p:grpSpPr bwMode="auto">
            <a:xfrm>
              <a:off x="2868210" y="2338167"/>
              <a:ext cx="526686" cy="344864"/>
              <a:chOff x="0" y="2245302"/>
              <a:chExt cx="5353446" cy="2225466"/>
            </a:xfrm>
          </p:grpSpPr>
          <p:pic>
            <p:nvPicPr>
              <p:cNvPr id="95" name="Picture 4" descr="http://www.talend.com/sites/default/files/media/Logos/logo_jaspersoft.gi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138" t="29742" b="26542"/>
              <a:stretch/>
            </p:blipFill>
            <p:spPr bwMode="auto">
              <a:xfrm>
                <a:off x="0" y="3794720"/>
                <a:ext cx="5353446" cy="676048"/>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96" name="Picture 4" descr="http://www.talend.com/sites/default/files/media/Logos/logo_jaspersoft.gi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75598"/>
              <a:stretch/>
            </p:blipFill>
            <p:spPr bwMode="auto">
              <a:xfrm>
                <a:off x="1804229" y="2245302"/>
                <a:ext cx="1744989" cy="154643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sp>
        <p:nvSpPr>
          <p:cNvPr id="60459" name="AutoShape 6" descr="data:image/jpeg;base64,/9j/4AAQSkZJRgABAQAAAQABAAD/2wCEAAkGBxISERUQEBQVFhQRFhUXFhcRFhUVFhIXFhIWGBQSGxYYHSghGBwmHBQUJDEiJSkrLi4uFx8zODQsNygtLisBCgoKDg0OGhAQGiwkHyYvLCwvLCwsLCwsLC0sLCwsLCwtLCwsLSwsLCwsLCwsLCwuLCwsLCwsLCwsLCwsLCwsLP/AABEIALEBHQMBEQACEQEDEQH/xAAcAAEAAgMBAQEAAAAAAAAAAAAABQYBBAcDAgj/xABDEAACAQICBgYECgoCAwAAAAABAgADEQQSBQYhMVFhBxNBcYGRIlKhsRcjMmJyk7LB0dIUMzRCU1RzkqKzFkMVguH/xAAbAQEAAgMBAQAAAAAAAAAAAAAAAQUCAwQGB//EADkRAQABAwEFBAcGBgMBAAAAAAABAgMRBAUSITFRQZGx0QYTFCJxocEVMlJhgZIWMzRTcvAjQmLx/9oADAMBAAIRAxEAPwDuMBAQEBAQEBAQEBAQEBAQEBAQEBAQEBAQEBAQEBAQEBAQEBAQEBAQEBAQEBAQEBAQEBAQEBAQEBAQEBAQEBAQEBAQEBAQEBAQEBAQEBAQEDBMCn6Y1+pUnKUUNUrsLZgqX4A2JPlaWNnZ1dcb1U4U+o2xbt1btEb3g99A67UcQ4pOppO2xbkMrH1Q2yx7xML+grtRvRxj59zZpdq271W7VG7PyWmcK0CYHI9Pay1sRUYq7JSBORUJXZ2E23k79stbVimiOMcWmqqctzVHWWtTrJSqOz0qjBbOSxQsbKwJ2jaRcbrTC/YpmmZjmU1cXUZWtxAQEBAQEBAQEBAQEBAQEBAQEBAQEBAQEBAQMXgZgROtdZkwddkvcUztG8X2E+AJm/TUxVepierl1tU02K5jnhxaeoeJAbbRsI7RvHOJ4picTwd20bVZ6NN2+UyIT3lQT7Z5KuIiqYh7u1MzRTM88Q2GF9kxbHGtPaFqYWoyupyX9B7eiy9m3cDxEt7V2munm0TTiW5qhoOpXro+UilTZXZiLA5TcKD2kkDduEwv3aaaZjtlNNOZdalW3EBAQEBAQEBAQEBAQEBAQEBAQEBAQEBAQBgVXTOsrBilC3o7C523PbYffO6zpImN6tS6rac01TTa7O1oYbWWupuxDjtBAHkVGybqtJRMcODlt7Tv0z73GFwwGMWsgqJuPYd4PaDK6uiaKt2V/ZvU3qIrpeuIoq6sji6uCrA9oIsRMYmaZiYZ1UxVE0zyct0xqPiabnqV62nfYQQGA4Mptt5i/hL6ztG3VHv8JeX1Gyb1FX/HGY+bY1f1GrPUDYpclNSCVJBap82w3Djfb75r1G0aIpxb4y2aTZNya4quxiOnbLpoEpHpmYGLQFoGYCAgICAgICAgICAgICAgICAgICAgICAgIHliycjZd+Vrd9tkmnnDC5ncnHSXMhLx40ki26kk5KnDMLd+Xb90rdb96F9sjO5V8VlnGtyAtAQEBAQEBAQEBAQEBAQEBAQEBAQEBAQEBAQEBAQEDBgVLTOrb5i9AAq23LcArxtfYRLCzqoxivvUWr2bVvTVa4xPY0MNq/iHNimUdpciw8BtM3Vaq3THCcuW3s+/VOJjHxXLRuBWjTFNezaT6xO8ysuXJrq3peh09imzRFFLbmDcQEDwx2KWlTeq98tNWZrC5soudg37BImcRmWdu3VcriinnPCFX+EbR/r1Pqn/AAmn2i31W32Brfwx+6PM+EbR/r1Pqn/CPaLaPsDW/hj90eZ8I2j/AF6n1T/hHtFs+wNb+GP3R5nwjaP9ep9U/wCEe0Wz7A1v4Y/dHmz8I2j/AF6n1T/hHtFtP2Drfwx+6PN6UOkLR7Gxqsv06dQDzyyY1Fue1jVsPW0xncz8JifqsGA0lRrrmoVEqDijBrcjbdNtNUVclbesXLM7tymYn821JaiAgICAgICAgICAgICAgR76aoip1RL59uzqqpvYgEghbEXI27tojI+hpeh1LYjrB1SZszbbLkJDbLX2EQNxHBAI3EAjuO6B9QEBAQEDFoGYCAgIETrb+w4n+hV/1mYXPuS6tB/VW/8AKPFwKVT6UQggIC8BA2MBjalCoKtFyjruK+4jtHIzKmqaZ4NV6xbvUblyMx/vLo7nqnpn9MwyV7WY3VwNwdTZrcjvHIiWduvfpiXz3X6SdLfm32c4+EpiZuMgICAgICAgICAgICAgRtWgxxlOpb0FoVlJ7AzVaBUeSN5SBXToav1Zoin8XVQ1XFx+upqyqm/94ig3D4tuMjCVuwakU0B2EKoPIhReZIe0DV0jjlopmbuAG9jwnPqdRTYo3qv/AKiZwrVbWCsT6JCjgAD7TKKval+qeHD9GG9LZwGsTAgVgCPWAsRzI7Zv0+1as4u8usJivqsqsCLjaDwl7TMTGYZsyQgICAgROtv7Dif6FX/WZhc+5Lq0H9Vb/wAo8XApVPpRCCB0Top0fRqriOupU6mVqdusRXtdWvbMNk7NLTExOYeX9Ib923Xb3KpjMTymY8F9/wDAYT+WofU0/wAs6tyno877ZqP7lX7p83POk/V6hhxSr0EWn1jFGRBZT6JYMFGwbiNnETk1NFMYmHpdga69eqqtXJziMxM8+n1UGcj0rrPRCjDCVSdzV2y+FOmD7RO/Sx7jxfpHMe1Ux2xTHjK543GU6KGpVYIg3lj7OZ5TpUCm4/pHpKbUKTP8526sHmBYnztJwjLTp9JT39LDrblUIPtWMIysWhNcsNiSEuadQ7lqWGY8FYbD3bDykJyscJQ2nNZ8NhfRqMS+/IgzN3nsXxIgVav0lG/xeH2cXqbfIL98nCMvmn0lNf0sOtvm1CPesYMrBoXXTDYhhTuadQ7AtSwDHgGBse42MhKyQK5prXPC4clLmo42FaViFPAsTYd20xhGVeq9JTX9HDi3zqhJ9iycIy+qHSUb+nh9nFKm3yK7fOMGVp0HrPh8V6NNiH35Kmxu8djeBMjCcpmEkBAQKlrRVJrBexVFvHaT7vKec2rXM3op6R4tdfNDysYkC4at1S1AX/dJA7t4989NsyuarEZ7ODZTySssGRAQEBAidbf2HE/0Kv8ArMwufcl1aD+qt/5R4uBSqfSiEECwaq611MCKgp00frSpOckWyggWt3zdaverzwVe0Nl062aZqqmMdIT3wpV/5el/e/4Tb7VPRX/w1a/uT3R5qxrFrFXxrhqxACXyIgIVb7ztJJOwbT7JouXZr5rfQ7Ps6OmYt855zLx0Dod8XWFGmyqTvZyBYdpC3u55D2b5FujfnDLW6yjS25uVxM9Ij/eDuOjMFSweGWmvo06Kkknldnc8ybkyzppimMQ+e6nUV6i7Vdr5y5LrJp18XVLtcIt+rTsUcT849p8NwmbnR+DwlSq4p0lLudwXf38hzMCTx+q2Mop1lSicoFyVZXy8yFJNue6DCGki+6t64MMLWSqc1WhTLU2bbnGxQDxIJXvHdeQlRa1VmYu5JZiSSdpJO8mEJnVrVmpjMxVlRUsCzXJuewAb4Ib+nNRq2HpNWWotRUF2ABVgBvaxJuB3wnCp3hC+vrPUOic2Y9aan6OXvttlzZr8clhfjthKhyULPq9qZVxVIVusWmjEhbgsxykgm1xYXB7eyQYeGsmqdXBqKhZXpk5cyggqTuup7Nm+8ZEFQrMjB0JVlIKkbwRuMkdw0Jjuvw9Kt21EBNuxtzDzBmLJvQEBArutGBJtWUXsLNbsHY3tPslLtXTTOLtP6sKo7VclG1vqmhYhVFydgA3mTTTNU4jmleNFYTqqSod+8952mes0ln1NqKO1tiMQ250pIHniK6opd2CqouzMQqqBvJJ2ASJmI5pppmqd2mMyjv8Ak2B/m8N9fS/NMfWU9YdPsOp/tVftnybOA0rQr3FCtSq5bZuqqI+W97Xyk23HymUVRPKWq5Yu2v5lMx8YmGrrb+w4n+hV/wBZmNz7ktug/qrf+UeLgUqn0ohBAntWdVquODmkyL1RUHrM23MDa1geE227M3M4lW6/advRzTFdMznom/gwxX8Wh5v+WbfZauqv/iSx+Cr5IXT+qGKwa9ZVCtTvbPSJYLfdmBAIv3WmquzVRGZWGj2tp9VVuUTMVdJ7fggBx4buXOall2YXWjrdUq6OqYaqxNUNTUOflVKZJJvxIyWJ7Qw5yw093fjE84eJ27s+nTVxctximrs6T5K5OpQOm9GOAVcO1e3pVXIvwVNlv7s3skSmFzIkJcU1pwIoYutSUWUNdRwDqGC9wzW8JLGUbRQswVd7EKOz5Rtb2yRiohUlWBBUkEHYQQbEESBvaH0zXwrFqDWzWzKRdWtuuPv3wLVh+kZiMtfDqwIs2RrAgjaMrA37rxhOUno3WXRlUhWpJSJ/i0qYX+4XA8bSDLZ140MHwR/R0UdW4q5aagZgFKsbDecpv4QS5TMmKY0HrLiMIMtJgUJvkcZlv2kbiPAyMJystPpCRxlxOGDDtysGH9jj74wnKZ0RpnRuIYItOmjnctWkikngDYgnle8gWijSVAFQBVG4KAAPAQl9wEBAwRAjq+hKDG+S30SQPIbJxXNn2K5zNPcjdhsYPR9Kl8hQDx3nzM22dNatfcgxENqdCSAgQuui3wGKt/BqHyUk+6a7sZol27NnGrtT/wCo8XBpVvozoPQ9VArYhTvZKZHMKzhvtr5zr0k8Zea9JaZmi3PZmfp5LvrpWC4DEknfRdRzLLlUeJInVdnFEvPbNpmrV24j8UODyqfRiAgdM6HfkYn6VL7Lzt0nKXkvSX+Zb+E+Lo863mUFrxWRcBiOsIs1J1F+12FkA55iJruzEUTl3bMoqq1dvd6xP6Rz+ThMq30VsYJSWNhuW55DMov5kec6dLPv/oofSOM6SJ/9R4S2pYvEOrdGuIDYLIN9Oo4P/scwP+XskSmFrkJcb14xAfHViNoUqniiKG/yBkwxlHaGpFsRRUdtWn9sXMDrGmtXMJijmqAB/XpsFbx7G8QZCVXxfRwd9CuDwFRbf5Lf3ScmFe0tqpisOpeogKDe1M5gOZG8DnaMowhJKHR+jLSxZHw1Q7KVmpkncpuCncDa30pEsoSel9T8HXJf9W52k0iACeJU3HlaDCu4zo4qjbRrI3JwU9ozRkwrWl9AYjDWNanZSbBlIZSeFxuPI2hCMkodf1E0q2IwgNQ3ekxpsTvawBVjzysNvEGYsoWKEkBAQPl3AFyQBz2TGqummM1TiExEzyeAx9LdnXznLG0NLM49ZHe2epufhlsBr7p1xMTGYamZIQPLE0Q6MjfJdSp7mBB98iYzDKmuaKoqjs4vz1pHAvQqvQqfKpMVPO25u4ix8ZVV07szD6XYv037dNynlL4wmKek4qUnZHXcyGxH/wA5SIqmJzDK5aou0zTciJjpLc0np/FYlQuIrM6g3CkKovxIUC575lVcqqjEy0afQabT1b1qiIn9Z8UbMHWlqGjT+g1cUw2GrTpIePymqEctijwM2RR7k1OGvUxOrosx0mqfp9ZRM1u5vaN0xiMOGGHqtTz2zZbbbXtvB4mZ011U/dlzX9HY1ExN2iJx/vZLd/5dj/5qp/h+WZevr6uf7J0X9uPn5o/SGk69cg16r1Lbs7Egdw3DwmFVdVXOXVY0tmxn1VER8GpMW90To61X62hXrVhZcQhpU7jbluGNQcsypb6E7dLRjNUvJekWsprqixTPLjPx6fp9VVx+CejUalVFnQ2PA8GHEEbROx5du6vaeq4OoXp2KtYOjbmA3bewi5secESsekOkaoyFaNEU2I+Uz58vMDKNvf5RhOVIZiTc7SdpJ3k8YQndC6s1MRh61cA2Rfix/EYEFgOIyhh3nkYylAZRwEliuepet6Yan+j1wcgJKsgvlzbSpHC9zccZDKJS+n9e8OaL06AZ2qKy7VKquYWJObad+60YMubSWKSo6FqPhHxdjkpuq7t4sc7dwJQeJ4SEozKOEkdE1Z15pJRSjiQymmoUOozKyqLLcDaDa3ZIwmJauuWuFHEUTh6AZg5Us7DKAFYMAAdt7gQZUaSxdZ6OsC1LBhmFjWc1LH1SAq+YW/jMWULRCSAgfFaoFUsdwF5ru3KbdE11co4ppiapxCrYzFtUa7buwdgnhdZrLmpr3qp4dkdkLi1Zptxw5teceG1u6OxxpsAT6B3jhzEs9nbQr01cRVPuTzjp8HPfsRcjMc1mE9vCpZgIFZ1u1QpY0Br9XWUWVwL3HqsP3h7RNV2zFfxWeztqXdHOI409PrDneO6P8fTPo01qjjSdfc+UzjnT1w9Ra27o6496Zp+MeWWqmpekCbfozDvakB9qR6ivo3TtjRRGfWfKfJYNC9GdVmDYt1RO1KRzO3Itay+F5to0s/8AaVZqvSKiIxYjM9Z5d3atet2rbVsEuEwgRRTdCoYlVCqGvtAO3bN923vUbtKm2dr4s6qb96ZnMTntnMqN8GuO40PrH/JOX2av8nof4h0nSrujzPg1x3Gh9Y/5I9mr/I/iHSdKu6PM+DXHcaH1j/kj2av8j+IdJ0q7o83rR6McYT6dSgo5M7HyyD3yY0tXVhX6R6aI92mqe6PrPgsehejWhTIfEOaxH7tslPxW5LeJtym6jTUxxniq9V6Q37kbtqNyO+V4RABYCwGwAbAB2CdKgmZmcyiNYtXKOMX0/RdRZai/KHI+sOXlaBQMfqFjKZPVhaq9hRgp8Ve1vAmSxw06ep+OJt1DDvamB9qDCxaE6PDcNi3Fv4dInbyZ9lvDzjKcL9QoqihEAVVFgFFgANwAkJVDWPURKzGrh2FN2uSrD4tjx2bV8LjlJyjCpYjUrHIf1QYcUdCPaQfZCMPOnqfjibdQR9JqYH2oMJ7Q/R25IbFOAvqUrknkWOweF4ynC/0cHTWmKKqophcuW3o5bWIt2yEqNpvo8uS+EcAH/rq3sPouL+RHjJyjCuVtTccpt1BPNXpkfahGGaGpmOY26nLzd0A99/ZBhaNA9HyowfFsHI29Wl8l/nMdrDlYeMZTheQLSEswEBA0dM/qWty+0JW7Xz7JVj8vFv0382FZnh1uQEkW7B36tL78q+4T6Do8+z28892PBSXPvz8XtOhgQEBaAgYtAzAWgLQEBAQEBAQEBAQEBAQEBAQEBAQEBAQED4rUwylTuItNd23FyiaKuU8E01TTOYVXF4VqbZW8D2HnPB6vSXNNXuV/pPVc2rtNyMw8Jytjb0fgjUb5o3n7u+WOztDVqbkT/wBI5z9Gi/ei3H5rQBPcRERGIVDMkYvAzAQEBAQEBAQEBAQEBAQEBAQEBAQEBAQEBAQEBAQED4qUwwswBHAi8wrt03I3aozCYmY5NcaNpb8g9vunHGzNJE59XDb6+51bKqALDYOU7YpimMRwhpnjzKlQKCzGwAJJPYBvMmZiIzKYiZnEKLpjWapUJWkSlPstsZuZPZ3Ced1W0q7k4tziPF6DS7NoojNyMz8oQnXve+Zr8cxv5yv9ZXnOZ71h6ujGMRj4JvQ2s1SmwWsS9M9p2svO/b3GWGl2lXRMRc4x84V+q2dRXGbfCflK9U3DAEG4IuCO0HcZ6KJiYzDz8xMTiX1JQjtNaaoYVOsruFG4DezngqjaZjXXFMZl0abSXdTXuWqcz8o+MqPi+lTb8ThiRxq1Mp/tUH3zmnVdIegtejUzH/Jc7oz44bGjOlGkxAxFFqYP71M9Yo5kWDW7gZNOqp7Yar/o5dpjNquKvynhP1hesJi0qotSkyuji4ZTcGdMTExmHn7luq3VNNcYmOx7yWBAQEBAQEBAQEBAQEBAQEBAQEBAQEBAQEBAgdc65XD5R/2OqnusWP2ZXbUrmmxiO2YhYbMoiq/meyJlQp5p6QgIF+1NxBbDAH/rZlHdsI+1bwnpdmVzVYiJ7ODzW0qIpvzjt4pfGYlaaNUc2WmpZjwCi590sJnEZcduiq5XFFPOeHe4Fp7TFTF12r1SdvyV7KaX2IPv4m8q7lc1zl9G0Wko0tqLdP6z1lHzB1EC2dHesDYfErRY/E12CkHcjnYjjhc2B7xwnRp7m7VieSk23oIv2Zu0x71PH4x2x9Ydnlg8OQEBAQEBAQEBAQEBAQEBAQEBAQEBAQEBAQIXW7CGphiV30yH8BcN7CfKcG0rU3LE45xxd2zrsW78Z7eDn08w9MQEkdC1Twhp4Zc2wuS/de1vYBPT7OtTbsRnnPF5jaF2Ll+ZjlHBrdITEaOxGXtVQe41FDewmdN/+XLZsiInW289fo4dKx9CICAzEbV3jaLcRtHtkxzRMRMYnk/SKy3jk+WvqAgICAgICAgICAgICAgICAgICAgICAgICBi0CpaY1UJYvh7WO0odlvon7jKXVbLmZ3rXcudNtPdjdu96F/4/ir26pvNbed5XewajONzw81h7fp8Z3vHyTehtVCCHxFjbaEG3+4/cJY6XZeJiq73K7VbT3qZptd/ktgEulO1dLYJa9GpQfdVRlJ4XFr+G/wAJFVO9GG2xemzdpuRziYl+fsdg3o1Go1RZ6ZKsOY7RyO8cjKmqmaZxL6TZvU3rcXKJ4S8JDaQJ7UrQzYrFotvi6RFSoewKpuF72ItbhfhN1miaqlbtbVxptNV1q4R9e7yd0tLJ8+ZgICAgICAgICAgICAgICAgICAgICAgICAgICAgICAgV3WnVKjjRmb0Kqiy1FFzb1WH7w93YRNVy1Fax2ftO7o593jT2x5dJc+xfRxjlNk6uoOwq+U+IYC3mZyTpq3prfpBpao97MT8M+HlD30b0Z4p2+PdKS9uU9Y55ACwHffwmVOlqmeLVf8ASKxTH/FTNU/nwh0rQehaOEp9VQWw3sTtZz6zHtPunXRRTTGIeV1Wru6m5v3Jz9ElM3OQEBAQEBAQEBAQEBAQEBAQEBAQEBAQEBAQEBAQEBAQEBAQEBAQEBAQEBAQEBAQEBAQEBAQEBAQEBAQEBAQEBAQEBAQEBAQEBAQEBAQEBAQEBAQEBAQEBAQEBAQED//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GB" altLang="en-US" dirty="0"/>
          </a:p>
        </p:txBody>
      </p:sp>
      <p:sp>
        <p:nvSpPr>
          <p:cNvPr id="60460" name="AutoShape 8" descr="data:image/jpeg;base64,/9j/4AAQSkZJRgABAQAAAQABAAD/2wCEAAkGBxISERUQEBQVFhQRFhUXFhcRFhUVFhIXFhIWGBQSGxYYHSghGBwmHBQUJDEiJSkrLi4uFx8zODQsNygtLisBCgoKDg0OGhAQGiwkHyYvLCwvLCwsLCwsLC0sLCwsLCwtLCwsLSwsLCwsLCwsLCwuLCwsLCwsLCwsLCwsLCwsLP/AABEIALEBHQMBEQACEQEDEQH/xAAcAAEAAgMBAQEAAAAAAAAAAAAABQYBBAcDAgj/xABDEAACAQICBgYECgoCAwAAAAABAgADEQQSBQYhMVFhBxNBcYGRIlKhsRcjMmJyk7LB0dIUMzRCU1RzkqKzFkMVguH/xAAbAQEAAgMBAQAAAAAAAAAAAAAAAQUCAwQGB//EADkRAQABAwEFBAcGBgMBAAAAAAABAgMRBAUSITFRQZGx0QYTFCJxocEVMlJhgZIWMzRTcvAjQmLx/9oADAMBAAIRAxEAPwDuMBAQEBAQEBAQEBAQEBAQEBAQEBAQEBAQEBAQEBAQEBAQEBAQEBAQEBAQEBAQEBAQEBAQEBAQEBAQEBAQEBAQEBAQEBAQEBAQEBAQEBAQEDBMCn6Y1+pUnKUUNUrsLZgqX4A2JPlaWNnZ1dcb1U4U+o2xbt1btEb3g99A67UcQ4pOppO2xbkMrH1Q2yx7xML+grtRvRxj59zZpdq271W7VG7PyWmcK0CYHI9Pay1sRUYq7JSBORUJXZ2E23k79stbVimiOMcWmqqctzVHWWtTrJSqOz0qjBbOSxQsbKwJ2jaRcbrTC/YpmmZjmU1cXUZWtxAQEBAQEBAQEBAQEBAQEBAQEBAQEBAQEBAQMXgZgROtdZkwddkvcUztG8X2E+AJm/TUxVepierl1tU02K5jnhxaeoeJAbbRsI7RvHOJ4picTwd20bVZ6NN2+UyIT3lQT7Z5KuIiqYh7u1MzRTM88Q2GF9kxbHGtPaFqYWoyupyX9B7eiy9m3cDxEt7V2munm0TTiW5qhoOpXro+UilTZXZiLA5TcKD2kkDduEwv3aaaZjtlNNOZdalW3EBAQEBAQEBAQEBAQEBAQEBAQEBAQEBAQBgVXTOsrBilC3o7C523PbYffO6zpImN6tS6rac01TTa7O1oYbWWupuxDjtBAHkVGybqtJRMcODlt7Tv0z73GFwwGMWsgqJuPYd4PaDK6uiaKt2V/ZvU3qIrpeuIoq6sji6uCrA9oIsRMYmaZiYZ1UxVE0zyct0xqPiabnqV62nfYQQGA4Mptt5i/hL6ztG3VHv8JeX1Gyb1FX/HGY+bY1f1GrPUDYpclNSCVJBap82w3Djfb75r1G0aIpxb4y2aTZNya4quxiOnbLpoEpHpmYGLQFoGYCAgICAgICAgICAgICAgICAgICAgICAgIHliycjZd+Vrd9tkmnnDC5ncnHSXMhLx40ki26kk5KnDMLd+Xb90rdb96F9sjO5V8VlnGtyAtAQEBAQEBAQEBAQEBAQEBAQEBAQEBAQEBAQEBAQEDBgVLTOrb5i9AAq23LcArxtfYRLCzqoxivvUWr2bVvTVa4xPY0MNq/iHNimUdpciw8BtM3Vaq3THCcuW3s+/VOJjHxXLRuBWjTFNezaT6xO8ysuXJrq3peh09imzRFFLbmDcQEDwx2KWlTeq98tNWZrC5soudg37BImcRmWdu3VcriinnPCFX+EbR/r1Pqn/AAmn2i31W32Brfwx+6PM+EbR/r1Pqn/CPaLaPsDW/hj90eZ8I2j/AF6n1T/hHtFs+wNb+GP3R5nwjaP9ep9U/wCEe0Wz7A1v4Y/dHmz8I2j/AF6n1T/hHtFtP2Drfwx+6PN6UOkLR7Gxqsv06dQDzyyY1Fue1jVsPW0xncz8JifqsGA0lRrrmoVEqDijBrcjbdNtNUVclbesXLM7tymYn821JaiAgICAgICAgICAgICAgR76aoip1RL59uzqqpvYgEghbEXI27tojI+hpeh1LYjrB1SZszbbLkJDbLX2EQNxHBAI3EAjuO6B9QEBAQEDFoGYCAgIETrb+w4n+hV/1mYXPuS6tB/VW/8AKPFwKVT6UQggIC8BA2MBjalCoKtFyjruK+4jtHIzKmqaZ4NV6xbvUblyMx/vLo7nqnpn9MwyV7WY3VwNwdTZrcjvHIiWduvfpiXz3X6SdLfm32c4+EpiZuMgICAgICAgICAgICAgRtWgxxlOpb0FoVlJ7AzVaBUeSN5SBXToav1Zoin8XVQ1XFx+upqyqm/94ig3D4tuMjCVuwakU0B2EKoPIhReZIe0DV0jjlopmbuAG9jwnPqdRTYo3qv/AKiZwrVbWCsT6JCjgAD7TKKval+qeHD9GG9LZwGsTAgVgCPWAsRzI7Zv0+1as4u8usJivqsqsCLjaDwl7TMTGYZsyQgICAgROtv7Dif6FX/WZhc+5Lq0H9Vb/wAo8XApVPpRCCB0Top0fRqriOupU6mVqdusRXtdWvbMNk7NLTExOYeX9Ib923Xb3KpjMTymY8F9/wDAYT+WofU0/wAs6tyno877ZqP7lX7p83POk/V6hhxSr0EWn1jFGRBZT6JYMFGwbiNnETk1NFMYmHpdga69eqqtXJziMxM8+n1UGcj0rrPRCjDCVSdzV2y+FOmD7RO/Sx7jxfpHMe1Ux2xTHjK543GU6KGpVYIg3lj7OZ5TpUCm4/pHpKbUKTP8526sHmBYnztJwjLTp9JT39LDrblUIPtWMIysWhNcsNiSEuadQ7lqWGY8FYbD3bDykJyscJQ2nNZ8NhfRqMS+/IgzN3nsXxIgVav0lG/xeH2cXqbfIL98nCMvmn0lNf0sOtvm1CPesYMrBoXXTDYhhTuadQ7AtSwDHgGBse42MhKyQK5prXPC4clLmo42FaViFPAsTYd20xhGVeq9JTX9HDi3zqhJ9iycIy+qHSUb+nh9nFKm3yK7fOMGVp0HrPh8V6NNiH35Kmxu8djeBMjCcpmEkBAQKlrRVJrBexVFvHaT7vKec2rXM3op6R4tdfNDysYkC4at1S1AX/dJA7t4989NsyuarEZ7ODZTySssGRAQEBAidbf2HE/0Kv8ArMwufcl1aD+qt/5R4uBSqfSiEECwaq611MCKgp00frSpOckWyggWt3zdaverzwVe0Nl062aZqqmMdIT3wpV/5el/e/4Tb7VPRX/w1a/uT3R5qxrFrFXxrhqxACXyIgIVb7ztJJOwbT7JouXZr5rfQ7Ps6OmYt855zLx0Dod8XWFGmyqTvZyBYdpC3u55D2b5FujfnDLW6yjS25uVxM9Ij/eDuOjMFSweGWmvo06Kkknldnc8ybkyzppimMQ+e6nUV6i7Vdr5y5LrJp18XVLtcIt+rTsUcT849p8NwmbnR+DwlSq4p0lLudwXf38hzMCTx+q2Mop1lSicoFyVZXy8yFJNue6DCGki+6t64MMLWSqc1WhTLU2bbnGxQDxIJXvHdeQlRa1VmYu5JZiSSdpJO8mEJnVrVmpjMxVlRUsCzXJuewAb4Ib+nNRq2HpNWWotRUF2ABVgBvaxJuB3wnCp3hC+vrPUOic2Y9aan6OXvttlzZr8clhfjthKhyULPq9qZVxVIVusWmjEhbgsxykgm1xYXB7eyQYeGsmqdXBqKhZXpk5cyggqTuup7Nm+8ZEFQrMjB0JVlIKkbwRuMkdw0Jjuvw9Kt21EBNuxtzDzBmLJvQEBArutGBJtWUXsLNbsHY3tPslLtXTTOLtP6sKo7VclG1vqmhYhVFydgA3mTTTNU4jmleNFYTqqSod+8952mes0ln1NqKO1tiMQ250pIHniK6opd2CqouzMQqqBvJJ2ASJmI5pppmqd2mMyjv8Ak2B/m8N9fS/NMfWU9YdPsOp/tVftnybOA0rQr3FCtSq5bZuqqI+W97Xyk23HymUVRPKWq5Yu2v5lMx8YmGrrb+w4n+hV/wBZmNz7ktug/qrf+UeLgUqn0ohBAntWdVquODmkyL1RUHrM23MDa1geE227M3M4lW6/advRzTFdMznom/gwxX8Wh5v+WbfZauqv/iSx+Cr5IXT+qGKwa9ZVCtTvbPSJYLfdmBAIv3WmquzVRGZWGj2tp9VVuUTMVdJ7fggBx4buXOall2YXWjrdUq6OqYaqxNUNTUOflVKZJJvxIyWJ7Qw5yw093fjE84eJ27s+nTVxctximrs6T5K5OpQOm9GOAVcO1e3pVXIvwVNlv7s3skSmFzIkJcU1pwIoYutSUWUNdRwDqGC9wzW8JLGUbRQswVd7EKOz5Rtb2yRiohUlWBBUkEHYQQbEESBvaH0zXwrFqDWzWzKRdWtuuPv3wLVh+kZiMtfDqwIs2RrAgjaMrA37rxhOUno3WXRlUhWpJSJ/i0qYX+4XA8bSDLZ140MHwR/R0UdW4q5aagZgFKsbDecpv4QS5TMmKY0HrLiMIMtJgUJvkcZlv2kbiPAyMJystPpCRxlxOGDDtysGH9jj74wnKZ0RpnRuIYItOmjnctWkikngDYgnle8gWijSVAFQBVG4KAAPAQl9wEBAwRAjq+hKDG+S30SQPIbJxXNn2K5zNPcjdhsYPR9Kl8hQDx3nzM22dNatfcgxENqdCSAgQuui3wGKt/BqHyUk+6a7sZol27NnGrtT/wCo8XBpVvozoPQ9VArYhTvZKZHMKzhvtr5zr0k8Zea9JaZmi3PZmfp5LvrpWC4DEknfRdRzLLlUeJInVdnFEvPbNpmrV24j8UODyqfRiAgdM6HfkYn6VL7Lzt0nKXkvSX+Zb+E+Lo863mUFrxWRcBiOsIs1J1F+12FkA55iJruzEUTl3bMoqq1dvd6xP6Rz+ThMq30VsYJSWNhuW55DMov5kec6dLPv/oofSOM6SJ/9R4S2pYvEOrdGuIDYLIN9Oo4P/scwP+XskSmFrkJcb14xAfHViNoUqniiKG/yBkwxlHaGpFsRRUdtWn9sXMDrGmtXMJijmqAB/XpsFbx7G8QZCVXxfRwd9CuDwFRbf5Lf3ScmFe0tqpisOpeogKDe1M5gOZG8DnaMowhJKHR+jLSxZHw1Q7KVmpkncpuCncDa30pEsoSel9T8HXJf9W52k0iACeJU3HlaDCu4zo4qjbRrI3JwU9ozRkwrWl9AYjDWNanZSbBlIZSeFxuPI2hCMkodf1E0q2IwgNQ3ekxpsTvawBVjzysNvEGYsoWKEkBAQPl3AFyQBz2TGqummM1TiExEzyeAx9LdnXznLG0NLM49ZHe2epufhlsBr7p1xMTGYamZIQPLE0Q6MjfJdSp7mBB98iYzDKmuaKoqjs4vz1pHAvQqvQqfKpMVPO25u4ix8ZVV07szD6XYv037dNynlL4wmKek4qUnZHXcyGxH/wA5SIqmJzDK5aou0zTciJjpLc0np/FYlQuIrM6g3CkKovxIUC575lVcqqjEy0afQabT1b1qiIn9Z8UbMHWlqGjT+g1cUw2GrTpIePymqEctijwM2RR7k1OGvUxOrosx0mqfp9ZRM1u5vaN0xiMOGGHqtTz2zZbbbXtvB4mZ011U/dlzX9HY1ExN2iJx/vZLd/5dj/5qp/h+WZevr6uf7J0X9uPn5o/SGk69cg16r1Lbs7Egdw3DwmFVdVXOXVY0tmxn1VER8GpMW90To61X62hXrVhZcQhpU7jbluGNQcsypb6E7dLRjNUvJekWsprqixTPLjPx6fp9VVx+CejUalVFnQ2PA8GHEEbROx5du6vaeq4OoXp2KtYOjbmA3bewi5secESsekOkaoyFaNEU2I+Uz58vMDKNvf5RhOVIZiTc7SdpJ3k8YQndC6s1MRh61cA2Rfix/EYEFgOIyhh3nkYylAZRwEliuepet6Yan+j1wcgJKsgvlzbSpHC9zccZDKJS+n9e8OaL06AZ2qKy7VKquYWJObad+60YMubSWKSo6FqPhHxdjkpuq7t4sc7dwJQeJ4SEozKOEkdE1Z15pJRSjiQymmoUOozKyqLLcDaDa3ZIwmJauuWuFHEUTh6AZg5Us7DKAFYMAAdt7gQZUaSxdZ6OsC1LBhmFjWc1LH1SAq+YW/jMWULRCSAgfFaoFUsdwF5ru3KbdE11co4ppiapxCrYzFtUa7buwdgnhdZrLmpr3qp4dkdkLi1Zptxw5teceG1u6OxxpsAT6B3jhzEs9nbQr01cRVPuTzjp8HPfsRcjMc1mE9vCpZgIFZ1u1QpY0Br9XWUWVwL3HqsP3h7RNV2zFfxWeztqXdHOI409PrDneO6P8fTPo01qjjSdfc+UzjnT1w9Ra27o6496Zp+MeWWqmpekCbfozDvakB9qR6ivo3TtjRRGfWfKfJYNC9GdVmDYt1RO1KRzO3Itay+F5to0s/8AaVZqvSKiIxYjM9Z5d3atet2rbVsEuEwgRRTdCoYlVCqGvtAO3bN923vUbtKm2dr4s6qb96ZnMTntnMqN8GuO40PrH/JOX2av8nof4h0nSrujzPg1x3Gh9Y/5I9mr/I/iHSdKu6PM+DXHcaH1j/kj2av8j+IdJ0q7o83rR6McYT6dSgo5M7HyyD3yY0tXVhX6R6aI92mqe6PrPgsehejWhTIfEOaxH7tslPxW5LeJtym6jTUxxniq9V6Q37kbtqNyO+V4RABYCwGwAbAB2CdKgmZmcyiNYtXKOMX0/RdRZai/KHI+sOXlaBQMfqFjKZPVhaq9hRgp8Ve1vAmSxw06ep+OJt1DDvamB9qDCxaE6PDcNi3Fv4dInbyZ9lvDzjKcL9QoqihEAVVFgFFgANwAkJVDWPURKzGrh2FN2uSrD4tjx2bV8LjlJyjCpYjUrHIf1QYcUdCPaQfZCMPOnqfjibdQR9JqYH2oMJ7Q/R25IbFOAvqUrknkWOweF4ynC/0cHTWmKKqophcuW3o5bWIt2yEqNpvo8uS+EcAH/rq3sPouL+RHjJyjCuVtTccpt1BPNXpkfahGGaGpmOY26nLzd0A99/ZBhaNA9HyowfFsHI29Wl8l/nMdrDlYeMZTheQLSEswEBA0dM/qWty+0JW7Xz7JVj8vFv0382FZnh1uQEkW7B36tL78q+4T6Do8+z28892PBSXPvz8XtOhgQEBaAgYtAzAWgLQEBAQEBAQEBAQEBAQEBAQEBAQEBAQED4rUwylTuItNd23FyiaKuU8E01TTOYVXF4VqbZW8D2HnPB6vSXNNXuV/pPVc2rtNyMw8Jytjb0fgjUb5o3n7u+WOztDVqbkT/wBI5z9Gi/ei3H5rQBPcRERGIVDMkYvAzAQEBAQEBAQEBAQEBAQEBAQEBAQEBAQEBAQEBAQED4qUwwswBHAi8wrt03I3aozCYmY5NcaNpb8g9vunHGzNJE59XDb6+51bKqALDYOU7YpimMRwhpnjzKlQKCzGwAJJPYBvMmZiIzKYiZnEKLpjWapUJWkSlPstsZuZPZ3Ced1W0q7k4tziPF6DS7NoojNyMz8oQnXve+Zr8cxv5yv9ZXnOZ71h6ujGMRj4JvQ2s1SmwWsS9M9p2svO/b3GWGl2lXRMRc4x84V+q2dRXGbfCflK9U3DAEG4IuCO0HcZ6KJiYzDz8xMTiX1JQjtNaaoYVOsruFG4DezngqjaZjXXFMZl0abSXdTXuWqcz8o+MqPi+lTb8ThiRxq1Mp/tUH3zmnVdIegtejUzH/Jc7oz44bGjOlGkxAxFFqYP71M9Yo5kWDW7gZNOqp7Yar/o5dpjNquKvynhP1hesJi0qotSkyuji4ZTcGdMTExmHn7luq3VNNcYmOx7yWBAQEBAQEBAQEBAQEBAQEBAQEBAQEBAQEBAgdc65XD5R/2OqnusWP2ZXbUrmmxiO2YhYbMoiq/meyJlQp5p6QgIF+1NxBbDAH/rZlHdsI+1bwnpdmVzVYiJ7ODzW0qIpvzjt4pfGYlaaNUc2WmpZjwCi590sJnEZcduiq5XFFPOeHe4Fp7TFTF12r1SdvyV7KaX2IPv4m8q7lc1zl9G0Wko0tqLdP6z1lHzB1EC2dHesDYfErRY/E12CkHcjnYjjhc2B7xwnRp7m7VieSk23oIv2Zu0x71PH4x2x9Ydnlg8OQEBAQEBAQEBAQEBAQEBAQEBAQEBAQEBAQIXW7CGphiV30yH8BcN7CfKcG0rU3LE45xxd2zrsW78Z7eDn08w9MQEkdC1Twhp4Zc2wuS/de1vYBPT7OtTbsRnnPF5jaF2Ll+ZjlHBrdITEaOxGXtVQe41FDewmdN/+XLZsiInW289fo4dKx9CICAzEbV3jaLcRtHtkxzRMRMYnk/SKy3jk+WvqAgICAgICAgICAgICAgICAgICAgICAgICBi0CpaY1UJYvh7WO0odlvon7jKXVbLmZ3rXcudNtPdjdu96F/4/ir26pvNbed5XewajONzw81h7fp8Z3vHyTehtVCCHxFjbaEG3+4/cJY6XZeJiq73K7VbT3qZptd/ktgEulO1dLYJa9GpQfdVRlJ4XFr+G/wAJFVO9GG2xemzdpuRziYl+fsdg3o1Go1RZ6ZKsOY7RyO8cjKmqmaZxL6TZvU3rcXKJ4S8JDaQJ7UrQzYrFotvi6RFSoewKpuF72ItbhfhN1miaqlbtbVxptNV1q4R9e7yd0tLJ8+ZgICAgICAgICAgICAgICAgICAgICAgICAgICAgICAgV3WnVKjjRmb0Kqiy1FFzb1WH7w93YRNVy1Fax2ftO7o593jT2x5dJc+xfRxjlNk6uoOwq+U+IYC3mZyTpq3prfpBpao97MT8M+HlD30b0Z4p2+PdKS9uU9Y55ACwHffwmVOlqmeLVf8ASKxTH/FTNU/nwh0rQehaOEp9VQWw3sTtZz6zHtPunXRRTTGIeV1Wru6m5v3Jz9ElM3OQEBAQEBAQEBAQEBAQEBAQEBAQEBAQEBAQEBAQEBAQEBAQEBAQEBAQEBAQEBAQEBAQEBAQEBAQEBAQEBAQEBAQEBAQEBAQEBAQEBAQEBAQEBAQEBAQEBAQEBAQED//2Q=="/>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GB" altLang="en-US" dirty="0"/>
          </a:p>
        </p:txBody>
      </p:sp>
      <p:grpSp>
        <p:nvGrpSpPr>
          <p:cNvPr id="60461" name="Group 9"/>
          <p:cNvGrpSpPr>
            <a:grpSpLocks/>
          </p:cNvGrpSpPr>
          <p:nvPr/>
        </p:nvGrpSpPr>
        <p:grpSpPr bwMode="auto">
          <a:xfrm>
            <a:off x="2327275" y="3771900"/>
            <a:ext cx="977900" cy="931863"/>
            <a:chOff x="2327764" y="3772534"/>
            <a:chExt cx="977397" cy="930894"/>
          </a:xfrm>
        </p:grpSpPr>
        <p:pic>
          <p:nvPicPr>
            <p:cNvPr id="60548"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91" y="377253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1280" y="420982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27764" y="421254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2" name="Group 11"/>
          <p:cNvGrpSpPr>
            <a:grpSpLocks/>
          </p:cNvGrpSpPr>
          <p:nvPr/>
        </p:nvGrpSpPr>
        <p:grpSpPr bwMode="auto">
          <a:xfrm>
            <a:off x="5221288" y="4406900"/>
            <a:ext cx="977900" cy="930275"/>
            <a:chOff x="5221789" y="4406892"/>
            <a:chExt cx="977397" cy="930894"/>
          </a:xfrm>
        </p:grpSpPr>
        <p:pic>
          <p:nvPicPr>
            <p:cNvPr id="60545"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3" name="Group 10"/>
          <p:cNvGrpSpPr>
            <a:grpSpLocks/>
          </p:cNvGrpSpPr>
          <p:nvPr/>
        </p:nvGrpSpPr>
        <p:grpSpPr bwMode="auto">
          <a:xfrm>
            <a:off x="3224213" y="3248025"/>
            <a:ext cx="977900" cy="931863"/>
            <a:chOff x="3224748" y="3248288"/>
            <a:chExt cx="977397" cy="930894"/>
          </a:xfrm>
        </p:grpSpPr>
        <p:pic>
          <p:nvPicPr>
            <p:cNvPr id="60542"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756" y="3248288"/>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38264" y="3696178"/>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24748" y="3698907"/>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4" name="Group 13"/>
          <p:cNvGrpSpPr>
            <a:grpSpLocks/>
          </p:cNvGrpSpPr>
          <p:nvPr/>
        </p:nvGrpSpPr>
        <p:grpSpPr bwMode="auto">
          <a:xfrm>
            <a:off x="7115175" y="3224213"/>
            <a:ext cx="954088" cy="930275"/>
            <a:chOff x="4155873" y="2863826"/>
            <a:chExt cx="953881" cy="930894"/>
          </a:xfrm>
        </p:grpSpPr>
        <p:pic>
          <p:nvPicPr>
            <p:cNvPr id="60533"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469" y="286382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534" name="Group 12"/>
            <p:cNvGrpSpPr>
              <a:grpSpLocks/>
            </p:cNvGrpSpPr>
            <p:nvPr/>
          </p:nvGrpSpPr>
          <p:grpSpPr bwMode="auto">
            <a:xfrm>
              <a:off x="4598974" y="3173708"/>
              <a:ext cx="510780" cy="481401"/>
              <a:chOff x="127000" y="1401736"/>
              <a:chExt cx="1090612" cy="873842"/>
            </a:xfrm>
          </p:grpSpPr>
          <p:pic>
            <p:nvPicPr>
              <p:cNvPr id="11275" name="Picture 11" descr="http://info.intel.com/rs/intel/images/IntelESG-Logo-159px.jpg"/>
              <p:cNvPicPr>
                <a:picLocks noChangeAspect="1" noChangeArrowheads="1"/>
              </p:cNvPicPr>
              <p:nvPr/>
            </p:nvPicPr>
            <p:blipFill rotWithShape="1">
              <a:blip r:embed="rId11">
                <a:extLst>
                  <a:ext uri="{28A0092B-C50C-407E-A947-70E740481C1C}">
                    <a14:useLocalDpi xmlns:a14="http://schemas.microsoft.com/office/drawing/2010/main" val="0"/>
                  </a:ext>
                </a:extLst>
              </a:blip>
              <a:srcRect l="27987" b="41725"/>
              <a:stretch/>
            </p:blipFill>
            <p:spPr bwMode="auto">
              <a:xfrm>
                <a:off x="127000" y="1936984"/>
                <a:ext cx="1090612" cy="3385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03" name="Picture 11" descr="http://info.intel.com/rs/intel/images/IntelESG-Logo-159px.jpg"/>
              <p:cNvPicPr>
                <a:picLocks noChangeAspect="1" noChangeArrowheads="1"/>
              </p:cNvPicPr>
              <p:nvPr/>
            </p:nvPicPr>
            <p:blipFill rotWithShape="1">
              <a:blip r:embed="rId11">
                <a:extLst>
                  <a:ext uri="{28A0092B-C50C-407E-A947-70E740481C1C}">
                    <a14:useLocalDpi xmlns:a14="http://schemas.microsoft.com/office/drawing/2010/main" val="0"/>
                  </a:ext>
                </a:extLst>
              </a:blip>
              <a:srcRect r="77463"/>
              <a:stretch/>
            </p:blipFill>
            <p:spPr bwMode="auto">
              <a:xfrm>
                <a:off x="470807" y="1405100"/>
                <a:ext cx="341313" cy="5810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04" name="Picture 11" descr="http://info.intel.com/rs/intel/images/IntelESG-Logo-159px.jpg"/>
              <p:cNvPicPr>
                <a:picLocks noChangeAspect="1" noChangeArrowheads="1"/>
              </p:cNvPicPr>
              <p:nvPr/>
            </p:nvPicPr>
            <p:blipFill rotWithShape="1">
              <a:blip r:embed="rId11">
                <a:extLst>
                  <a:ext uri="{28A0092B-C50C-407E-A947-70E740481C1C}">
                    <a14:useLocalDpi xmlns:a14="http://schemas.microsoft.com/office/drawing/2010/main" val="0"/>
                  </a:ext>
                </a:extLst>
              </a:blip>
              <a:srcRect r="71188" b="43314"/>
              <a:stretch/>
            </p:blipFill>
            <p:spPr bwMode="auto">
              <a:xfrm>
                <a:off x="470807" y="1401736"/>
                <a:ext cx="436336" cy="32935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60535" name="Group 108"/>
            <p:cNvGrpSpPr>
              <a:grpSpLocks/>
            </p:cNvGrpSpPr>
            <p:nvPr/>
          </p:nvGrpSpPr>
          <p:grpSpPr bwMode="auto">
            <a:xfrm>
              <a:off x="4155873" y="3202470"/>
              <a:ext cx="564200" cy="430860"/>
              <a:chOff x="127000" y="1401736"/>
              <a:chExt cx="1090612" cy="873842"/>
            </a:xfrm>
          </p:grpSpPr>
          <p:pic>
            <p:nvPicPr>
              <p:cNvPr id="110" name="Picture 11" descr="http://info.intel.com/rs/intel/images/IntelESG-Logo-159px.jpg"/>
              <p:cNvPicPr>
                <a:picLocks noChangeAspect="1" noChangeArrowheads="1"/>
              </p:cNvPicPr>
              <p:nvPr/>
            </p:nvPicPr>
            <p:blipFill rotWithShape="1">
              <a:blip r:embed="rId11">
                <a:extLst>
                  <a:ext uri="{28A0092B-C50C-407E-A947-70E740481C1C}">
                    <a14:useLocalDpi xmlns:a14="http://schemas.microsoft.com/office/drawing/2010/main" val="0"/>
                  </a:ext>
                </a:extLst>
              </a:blip>
              <a:srcRect l="27987" b="41725"/>
              <a:stretch/>
            </p:blipFill>
            <p:spPr bwMode="auto">
              <a:xfrm>
                <a:off x="127000" y="1936984"/>
                <a:ext cx="1090612" cy="3385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11" name="Picture 11" descr="http://info.intel.com/rs/intel/images/IntelESG-Logo-159px.jpg"/>
              <p:cNvPicPr>
                <a:picLocks noChangeAspect="1" noChangeArrowheads="1"/>
              </p:cNvPicPr>
              <p:nvPr/>
            </p:nvPicPr>
            <p:blipFill rotWithShape="1">
              <a:blip r:embed="rId11">
                <a:extLst>
                  <a:ext uri="{28A0092B-C50C-407E-A947-70E740481C1C}">
                    <a14:useLocalDpi xmlns:a14="http://schemas.microsoft.com/office/drawing/2010/main" val="0"/>
                  </a:ext>
                </a:extLst>
              </a:blip>
              <a:srcRect r="77463"/>
              <a:stretch/>
            </p:blipFill>
            <p:spPr bwMode="auto">
              <a:xfrm>
                <a:off x="470807" y="1405100"/>
                <a:ext cx="341313" cy="58102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12" name="Picture 11" descr="http://info.intel.com/rs/intel/images/IntelESG-Logo-159px.jpg"/>
              <p:cNvPicPr>
                <a:picLocks noChangeAspect="1" noChangeArrowheads="1"/>
              </p:cNvPicPr>
              <p:nvPr/>
            </p:nvPicPr>
            <p:blipFill rotWithShape="1">
              <a:blip r:embed="rId11">
                <a:extLst>
                  <a:ext uri="{28A0092B-C50C-407E-A947-70E740481C1C}">
                    <a14:useLocalDpi xmlns:a14="http://schemas.microsoft.com/office/drawing/2010/main" val="0"/>
                  </a:ext>
                </a:extLst>
              </a:blip>
              <a:srcRect r="71188" b="43314"/>
              <a:stretch/>
            </p:blipFill>
            <p:spPr bwMode="auto">
              <a:xfrm>
                <a:off x="470807" y="1401736"/>
                <a:ext cx="436336" cy="32935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grpSp>
        <p:nvGrpSpPr>
          <p:cNvPr id="60465" name="Group 113"/>
          <p:cNvGrpSpPr>
            <a:grpSpLocks/>
          </p:cNvGrpSpPr>
          <p:nvPr/>
        </p:nvGrpSpPr>
        <p:grpSpPr bwMode="auto">
          <a:xfrm>
            <a:off x="6092825" y="5389563"/>
            <a:ext cx="976313" cy="931862"/>
            <a:chOff x="5221789" y="4406892"/>
            <a:chExt cx="977397" cy="930894"/>
          </a:xfrm>
        </p:grpSpPr>
        <p:pic>
          <p:nvPicPr>
            <p:cNvPr id="60530"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6" name="Group 15"/>
          <p:cNvGrpSpPr>
            <a:grpSpLocks/>
          </p:cNvGrpSpPr>
          <p:nvPr/>
        </p:nvGrpSpPr>
        <p:grpSpPr bwMode="auto">
          <a:xfrm>
            <a:off x="7862888" y="4748213"/>
            <a:ext cx="985837" cy="930275"/>
            <a:chOff x="7862995" y="4747824"/>
            <a:chExt cx="984965" cy="930894"/>
          </a:xfrm>
        </p:grpSpPr>
        <p:pic>
          <p:nvPicPr>
            <p:cNvPr id="60523"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385" y="474782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524" name="Group 14"/>
            <p:cNvGrpSpPr>
              <a:grpSpLocks/>
            </p:cNvGrpSpPr>
            <p:nvPr/>
          </p:nvGrpSpPr>
          <p:grpSpPr bwMode="auto">
            <a:xfrm>
              <a:off x="8263533" y="5101879"/>
              <a:ext cx="584427" cy="459306"/>
              <a:chOff x="-827149" y="468873"/>
              <a:chExt cx="3221141" cy="2086832"/>
            </a:xfrm>
          </p:grpSpPr>
          <p:pic>
            <p:nvPicPr>
              <p:cNvPr id="11277" name="Picture 13" descr="https://encrypted-tbn3.gstatic.com/images?q=tbn:ANd9GcT0906YubhIEEoEpd0yKtToMjgLqvbaKr97hbzQ-cRWNtp5M_ngeQ"/>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5511"/>
              <a:stretch/>
            </p:blipFill>
            <p:spPr bwMode="auto">
              <a:xfrm>
                <a:off x="-827149" y="1498429"/>
                <a:ext cx="3221141"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19" name="Picture 13" descr="https://encrypted-tbn3.gstatic.com/images?q=tbn:ANd9GcT0906YubhIEEoEpd0yKtToMjgLqvbaKr97hbzQ-cRWNtp5M_ngeQ"/>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74720"/>
              <a:stretch/>
            </p:blipFill>
            <p:spPr bwMode="auto">
              <a:xfrm>
                <a:off x="236824" y="468873"/>
                <a:ext cx="1093195"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60525" name="Group 120"/>
            <p:cNvGrpSpPr>
              <a:grpSpLocks/>
            </p:cNvGrpSpPr>
            <p:nvPr/>
          </p:nvGrpSpPr>
          <p:grpSpPr bwMode="auto">
            <a:xfrm>
              <a:off x="7862995" y="5118735"/>
              <a:ext cx="548411" cy="434780"/>
              <a:chOff x="-827149" y="468873"/>
              <a:chExt cx="3221141" cy="2086832"/>
            </a:xfrm>
          </p:grpSpPr>
          <p:pic>
            <p:nvPicPr>
              <p:cNvPr id="122" name="Picture 13" descr="https://encrypted-tbn3.gstatic.com/images?q=tbn:ANd9GcT0906YubhIEEoEpd0yKtToMjgLqvbaKr97hbzQ-cRWNtp5M_ngeQ"/>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511"/>
              <a:stretch/>
            </p:blipFill>
            <p:spPr bwMode="auto">
              <a:xfrm>
                <a:off x="-827149" y="1498429"/>
                <a:ext cx="3221141"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23" name="Picture 13" descr="https://encrypted-tbn3.gstatic.com/images?q=tbn:ANd9GcT0906YubhIEEoEpd0yKtToMjgLqvbaKr97hbzQ-cRWNtp5M_ngeQ"/>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74720"/>
              <a:stretch/>
            </p:blipFill>
            <p:spPr bwMode="auto">
              <a:xfrm>
                <a:off x="236824" y="468873"/>
                <a:ext cx="1093195"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sp>
        <p:nvSpPr>
          <p:cNvPr id="60467" name="AutoShape 15" descr="data:image/jpeg;base64,/9j/4AAQSkZJRgABAQAAAQABAAD/2wCEAAkGBxQTEBQUExAVFBQVFxwWGRcYDRgUGBohFB8aGB4YGhgeHCgsJB4xHhYdITEhKiosOi4uGx8zOTMsNygtLisBCgoKDg0OGxAQGjQkHyU0NzQsMiwuLDc0Lyw0LiwsLCwsNy8sLDcrNCwsLywsLC83LywtLCwsLCw0LCwsLCwsNP/AABEIAGAA9AMBIgACEQEDEQH/xAAbAAACAwEBAQAAAAAAAAAAAAAABAMFBgcCAf/EAEgQAAIBAwIDBQQFBgsIAwAAAAECAwAREgQhBTFBBhMiUWEHcYGRMnOhsbIUJEJyksEjUlNigqKz0dLw8RYlJjQ1VMLhCBcz/8QAGQEBAAMBAQAAAAAAAAAAAAAAAAEDBAIF/8QAJREAAgIBBAEDBQAAAAAAAAAAAAECEQMEEiExQRMiYTIzcaHR/9oADAMBAAIRAxEAPwDuNR6idUUsxsBUlc39o/GSNXDEr+CJe9cDe5a4APuANv1j6Vxklti2BniXauXVCWLTAQoCYzMzHO/8xRy99+vSqHVcYkn0Okg1QazuveE3EoEZu3U5G3h5X68xUB7ko/hLK7G4HIlhud6WnTSpp2lYCRFNyAniWxIZrb7772222ArDDUyk+ePgo9VtnaoSMVxN1sLHLK46G/X317qi7GSM2mDMjIGYlVYWYA2/ffltV7W+LtJlydqwooorokKKKKAKKKKAKKKKAKKKKAKKKKAKKKKAKKKKAKKKKAKKKKAKKKKAKKKKAKKKKAK4rqNblPqSWYuuplVGClz9JgUPmvgAtfa3pXaq4hrpik7xTlElRyrSmbuiRckNa/i2v7r1l1f0HM+YjzykraSOx8g+Q94NhVh2f7NDUurGNUhUnJsBkxHRWtcG99/U1T95nYh8gRe4+7/S/vrWdjdYFUhp8BG26Y3DiTK1t9zdTcAX2+NedpoR9SpGbHFbqZt4I1RVVQFVQFAHIAbACveVRK9wCDcHcEG4N+tfb17lGskyoyqO9F6UCTKjKo70XpQJMqMqjvRelAkyoyqO9F6UCTKjKo70XpQJMqMqjvRelAkyoyqO9F6UCTKjKo70XpQJMqMqjvRelAkyoyqO9F6UCTKjKo70XpQJMqMqjvRelAlBoqMGilAmrlHa7T6mDWSrGSUm/hVsMiuRsdvff7K6vWO9o/BzJEk8b4yQmwHIOHI8JN9twCPiOu1OeO6BD6/pitQxIBZSoXw3Z1uxNhy6b+pqbhuu7l8zEHW1mU8iOv3X3qDT6WRFIYqoJJYmTJmv0NrBR57m/lWS7Xal5J00kbWyPiPQ35f0bAn1rycULnw+jNFW+Dqc3tR0MZImmAYG1ow83vuQv+fvueAdstHrDjBqVZ+eBuj/ALJsaw/Yfs9plkERiRtiwZo1csVtcEMCOV+XKmfaL7P4XgbU6SMQaiEd5/B+AMF3Ow5MALhhblXsYcm+O5GmMk1wdMyoyrIezTtM2u0KyObyxsYpD5lQCG+KkH507xDtlpIdWNLLLhMRlvGcACC1y/IbKetXEmiyoyrnGr9sfD0kwXvZRe2aRrj/AFmBPwFbfhHFYtTCs0Lh435EfaCOh9KgFhlRlVdxfi8OmiMs8ixoNrk8yegHU+lYNvbVoM8RHORe2eCAe+xfL7KA6blRlVXwPjkGriEunkDoTblYg+TA7g+hpPjXa7S6WeKCaQrJNbD+CYjxNgLsBYb+dSDQZUZVz7jXtd4fBIUVnnINiYlUqP6TMoPwvWi7L9q9Pr0ZtO5JS2aMuLrle1x5Gx39KAttfxKKFQ0sgRSbAnz3NvkDU8UoZQym4YAg+YO4NY32mn82i+tH4HrS8IP5vD9Un4RQ7cagpD+VV+t49p4nwknVGsDY3vvy6U5lWA43AsnGY0dQysFBB5HwsaDHFSbs1qdp9IeWpj+ZH7qs4dQrjJGDDzVgR8xVK/ZbSEW/J1HuJB++s1xfgkmgP5TpHOA+mh326X81+0fcOlGEuE+fk6FlReq/hHEVnhSVdgw3F72I2I+dQ9ouI9xppJAdwLL722H33oV7XdE2m47p5JO7SdGfcYg77c6sMq4/Hon00Wl1Y6uTblbHkPiA1dZimDKGU3DAEH0O4oWZcaj0edfxKKFQ0sgRSbAnz3NvkDSI7U6T/uU+3+6qP2mn82i+tH4Hp7hvZzStBEW06EtGhJ3uSVBJ50CjFRUmX+l1iSLlG6uPNWBrzHxCJmKrNGzA2KiVSwI2sQD57Vz7jmmHDdVFLAxEb3ul77IRkvqLMCPI1tdbwsSFruQDIr7CxBRQosb87i96HM4VTXTLSOQEXBBHmDcbUUrw3SiKIRrbFb2AFgASSAB6A2+FFKOC1pDj2iM2mljX6TL4fLIbrf0uBT9FVtXwDlEMmShhcXF7EWIv0I8/SsFHvxqW/S9v2V/vNdR7S6HudUQPozAyr6EEBx82Df0j5VzDtap02ui1QBKPs1vMbEe+24Hoa8XDjePLPH5p0ZMcds3E2Wj1ZikWRbkqb2HUdR8Rf42rpQZXXmCjDn0IYfdY1ymDUq6hkOSnkRyp/iXbNNJw50YnvyHSNb/xr2PoADe/patWgybW4MswvwVf/wAfJDhrB+iO4I95EoP2KtQ9r9DHP2ogilXON1jDLfYgJI1j6XUVpvY9wNtNoMnFnnbvLEbhQAqD5eL+lWf44f8AizTfqp/Zy16dcIvOpTcNheEwNCnckY93gAtvQdPfXMPYrK0Oq1+jLXWNrj9aJ2iZviMf2RXUtVqliRpJGCogLMTyAG9ct9jETS6rX6wqVWRiBfzldpWHwGPzqX2gI9u+M6eXjiJrWP5JpBYqEZ7swDEEDz8N/RbVrP8A7P4T3fd5nu7Ww/IXwt5Y42rLceEek7R97qUVoNQL3dAyjJQmVjfkVG/S9dRXgulIBGk05B3BGljIN+oONQl2Dlnst4hEvGtTHpCfyWZGZQVK7R2YeE7ixdlHpU/te06y8W4fG4ukgjjYXtdXmxIv7ia6ZptNpY5sY4oEmClrJEiuF2BOwuBuBXNvagf99cM/Wh/t6NUgdT0HD4YY+6iiSOO1sVQAH3+fxrlfY2IaftNqoIgFjKv4RsLWSQADyBaut3rk3Az/AMWan9V/7OKpa6CNf7Sj+bR/Wj8L1o+En83h+qT8IrNe0c/m0f1o/C9aLhP/AC8P1SfhFdFsvtodyrEcRP8AvuL3L+Fq2lYniH/Wovcv4Woxh7f4ZucqT40AdNMDy7t/sUmmHcAXJsPM7Vku1XaBWQ6eA97JJ4TjuAD0B6n/AN0OMcXKXBP7OHP5K4PISm37Kn7yaV7fTtLLBpU5scj728K/IZH5Vf8AZ/h35Pp0jJFxux6XO5rG6DQjiOrnd2ZYxyK2vubKNweik1BfFpzc/CNh2g4UH0TRKv0EBTb+T5fdSfYLiHeaQKT4ojj8Duv93wpH/YDT/wArL/U/wUnwBfyTiLwXJSQWBPM/pKT9ooRUXBpO/JYe0o/m0f1o/C9SaDtjpUhjUu2Soqkd03NQAd/hUPtHP5tH9aPwvVxwrQRdxCe5jv3aG/crf6I3valEe301ZmZGfiepQiMrp4up63IJHvOIFulb4tUQ226UXqaKpz3Ul0idTRUaGioOC1oqp432k02lsJpQrHcKAWa3nYVXp260hGRMipbZ2hKqfQdb/CqXJLtkiXtQ4bHLp42ZsZVfGK5ADF+am/ol7/za53DwEsMZY8hvsWUrvbya/TpatT2x4wuvJ08fhEWMiswKksQQVK22FmrPaPTSxqIySgvctbIeVlNyB8flWDVZOfayvJNpUpGem7HFWPc6l4bm5AyIHpcOCfiTVv2T7KaZJ89UWna11yAwuvMsCd9vMnkas5Dc8z68ufmPT7vM860HYaEGaRrElUFjzAud/iRy9zVXp82SWRRv9FcJybqzVqLi/n6W+yuOdteFpqe0cWnkvhKiK1jY7JIwIPvUV2zCs3q+xUMnEo9eZJRLGAAgK92cVZdxjfkx617L5NCMlJ7KGchZuLamWEG4jYFjt/OaQj44VveE8Ki00KwwoEjTkPvJPU+tWmFGFFSIKLtF2cg1sXdzpcDdWBsyk9VP+b1iV9lMqeGHjGoii/iBG/8AGZR/VrqeFGFHTJMf2Q7CwaBndHkklkGLO7DcXy5AeY57n1qXj/YyLV6qDUvJKrwFSqqVxOD94MrqTz8iK1eFK8SiJjIHPJOl/wBNd7fbTgiz1hWd0vY2KPiMmvEkhlkBBQlcBkFXYY35KOtWqLJ3yZO4FpEuIxYm8ZUna3K+/Lw+puvoZ5AI0yYsI4rhodyWLq4ZrbWC8+tuZqbIsk43wVdSio7MoVsvCRfkR1B86pf9gIP5SX5p/hrUuuXgve7EfRx8K2uPUbgX9ahnzxyTm7WBxvYG4VvcL5evxoWRyyiqTKDTdhoUdXEkl0YML4W8JB/i+lM8Y7KRaiUyO8gJAFlK2296mrIyzFVIWzMWFiuwxsRc+XhYX/nCvjaiWysEJBXMjuzcBSSV/WIZQB6H1oPWld2USdgtOD9OQ/Ff3LV1wzgcMH/5xgHlkTdvmaZny7sA5ZAIXKqRsb5Y263U3A5C3mKWaUrbFnVGkIUmJnawQnYEX+kOtCJZZPtjeq02aMlyuQK3Fri+216T4LwVNMhRCxubkta/l0Ar5qtRqBeyAERZWszXbAkgWQ8m2+kPcankdlcZliqyEXER3BjJ3CjlkbX91LOd7qhvCqninZ5JpUlLujpaxUrvY3F7g1PqBdpCved4cTHtIF3UWv0tle9/Wo9SZbTMEkAdJAu97FAcCqg3BO/QXJWlhTcXaPXG+CrqUVHZlCtl4SL8iOoPnTun04RFQbhVCi/Pwi37qiCPGjC3iN2ABaUKBip8RAJO+QG19/KvHeSkeEE+CRhePEsUKYA3G17sP9KWNzqhzCjCouGyFs7sWxYAEx4HdVPKw6mncKWCAJRTKpRSwcZMjajVCeVdpHDG528RawPoAgFut6sOISBtbAD9FbFRta7Xt+D7a0nGuz0kMjMkfeQkswIP0eb4sOgy2DDoelqrJNBNZbaeVmYWW8RFyu+4I2N9+leHlllU+YlE5S3W0U/E9G66pnj5tuvkeQIJ+Rt1v6GnY9S2F3Szbiwa422/yKbm0sxYqkMhtfcxsCQOu45+fqR5imYOympLorJiHIJJe4QDYnb9Kx5dfD5bU7J5O4nNSkqa6KRELMFCFmY2AA3JPSt32e7PtEkbk4SXJcAXyB5KSCNxt5j0vuGIey4heN4CS4YXLv8Aon6WwHO1aLGvQ02m2O5dluPHt5YvhRhTGNGNbrLRfCjCmMaMaWBfCjCmMaMaWBfCjCmMaMaWBfCvndC97bna9t9r2H2n5mmcaMaWBfCjCmMaMaWBfCjCmMaMaWBfCvhiG23Llty6UzjRjSwL4UYUxjRjSwL4UYUxjRjSwL4UYUxjRjSwKQ6ZUGKIqr5KoUfIV7wpjGjGlghC0VNjRSwf/9k="/>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GB" altLang="en-US" dirty="0"/>
          </a:p>
        </p:txBody>
      </p:sp>
      <p:grpSp>
        <p:nvGrpSpPr>
          <p:cNvPr id="60468" name="Group 20"/>
          <p:cNvGrpSpPr>
            <a:grpSpLocks/>
          </p:cNvGrpSpPr>
          <p:nvPr/>
        </p:nvGrpSpPr>
        <p:grpSpPr bwMode="auto">
          <a:xfrm>
            <a:off x="7210425" y="5173663"/>
            <a:ext cx="977900" cy="930275"/>
            <a:chOff x="7211002" y="5173546"/>
            <a:chExt cx="976680" cy="930894"/>
          </a:xfrm>
        </p:grpSpPr>
        <p:pic>
          <p:nvPicPr>
            <p:cNvPr id="60520"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4454" y="517354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32387" y="5704650"/>
              <a:ext cx="555295" cy="226088"/>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7"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211002" y="5701092"/>
              <a:ext cx="548946" cy="227216"/>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9" name="Group 43"/>
          <p:cNvGrpSpPr>
            <a:grpSpLocks/>
          </p:cNvGrpSpPr>
          <p:nvPr/>
        </p:nvGrpSpPr>
        <p:grpSpPr bwMode="auto">
          <a:xfrm>
            <a:off x="8759825" y="4264025"/>
            <a:ext cx="982663" cy="930275"/>
            <a:chOff x="8759107" y="4263382"/>
            <a:chExt cx="983012" cy="930894"/>
          </a:xfrm>
        </p:grpSpPr>
        <p:pic>
          <p:nvPicPr>
            <p:cNvPr id="60517"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2664" y="426338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2" name="Picture 18" descr="http://www.modsecurity.org/g/nginx.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759107" y="4714970"/>
              <a:ext cx="566345" cy="28898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30" name="Picture 18" descr="http://www.modsecurity.org/g/nginx.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72591" y="4710579"/>
              <a:ext cx="569528" cy="29060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sp>
        <p:nvSpPr>
          <p:cNvPr id="60470" name="AutoShape 20" descr="data:image/jpeg;base64,/9j/4AAQSkZJRgABAQAAAQABAAD/2wCEAAkGBwgHEhMUExQWFBUPGBUXFBYVFhUVGxcYFhcYGRcVFxYeHyohGBwlGxMWITIhJSkrLi4uGCAzODM4OSgtOisBCgoKDQ0OFw8PGjclHiUsKzcrLDg3NzcsODgrLjcrKzQrMjg3NzArKzgyLCwrNys4NCw3KysuKystLC0rLCsrK//AABEIAIQBfwMBIgACEQEDEQH/xAAcAAEAAgMBAQEAAAAAAAAAAAAABQYEBwgCAwH/xABJEAABAwIEAwQFCAQNBAMAAAABAAIDBBEFBhIhBzFBEyJRYQgycYGRFFJTcpKhsdEVQmLSGCNDVHSCk5SisrPB8BczZHMWNDX/xAAXAQEBAQEAAAAAAAAAAAAAAAAAAwIE/8QAHREBAAICAgMAAAAAAAAAAAAAAAECAxExQQQSIf/aAAwDAQACEQMRAD8A3iiIgIiICIiAiIgIiICIiAiIgIiICIiAiIgIiICIiAiIgIiICIiAiIgIiICIiAiIgIiICIiAiIgIiICIiAiIgIiICIiAiIgIiICIiAiIgIiICIiAiIgIiICIiAiIgIvy6/UBEuiAiIgIiICIiAiIgIiICIiAiIgIiICIiAiIgIiICIiAvL3NYCSbAbknoPFel+OaHix3B5hBi/pOg+mj+2380/SdB9NH9tv5rUeYuBMNdUSSU1Q2CKQ6hEYy/QTzDSHDu+A6KN/g/Vn89Z/Yu/fQbu/SdB9NH9tv5p+k6D6aP7bfzWkf4P1Z/PWf2Lv31hYvwTZgsTpp8Rijjj9ZzoXD2Ad/cnoBuUG+zidB9NH9tv5rKaQ7cdVxVBh8tdMIacOmc9xbEA2zn77HRc22FzvsuzsPjdDFG0ixaxgI8w0AoMhF4kljiF3ENA5kkAfFQ8mb8sxEh1dStI5g1EII9o1IJtFj0lbSVw1RSMkb4sc14+IKyEBF+EgL8D2nkUHpFjVuIUWHi8sscQ8ZHtYPiSsCnzVl2qOllZTPceQbPE4/AOQTCL8a4OFxuDyX6gw8XqZ6OGR8bO0ewXawdT/zdavlzDmlzi7VK2/6oi2HkGlpW3FUs18QcEy4ALmole4tbDT6XvJF73F9gLWPXyVceSK8xtDNhtkmNWmFO/TeaZv15z9VlvwbspXDp8amG5rTf9hrx8XtBHTqFWHceZ9bmmi0WNtJeXuuD3gR3bHYjy9yvuC8RMPrWgzw1FI4uDSJonhve9V/aAWDDsLm1iR4i+5zx1VKvi2ift5ZuDNxR01pDUaWDftBG1huNraXO1H37KzLyx7XgEG4O4I3BB5EFelG1ty6aU9Y1sRFh1GK4dS+vNEy3zpGN/ErLbMRYVPi2G1XqTRP+rIx34FZqAiIgIseoraSm9eRjPrOa38SseDHMIqDZlRC4+DZYz+BQSCLy1zXC4NweoXpARU6qzw2KpFO2FxL+zLCXNGtsjpGsIF797snEbEW0lxbfa2Us8dSxr27teA4ewi4/FB9UREBERAREQEREBERAREQEREBEVB4k8S8Pyg0xstNVOG0d9mX5PlI5fV5ny5oJ3OOcMJyhD2k7+84Hs4m21yEdGjw3F3chdc9YjiWauLNWGMaS1puyMXEUDT+s91ufi47nkByC/cu5czJxSq3TSvdouO1qHjusH0cbeRIHJo2HXnv0XlXLOF5VgENOzSOb3Hd0jvnPd1P3DkEERw+4f4ZkyPujtKh4tJMRuf2WD9Vv3nqvtxEzrS5Kp+0cNcspLYY721OHNzj0aNrnzA6q1rmbj9iElXihYSdNNFGxo6d67yQPE6xv5DwQYuHUOc+K8zi6Rzo2HvPeSyGLrpawbardACeVz1V1p/R+iDe/XO1fswgAH3vufuVfyvxjGWaWKmioWaYhu7tiC9x3c93c5k7/cpX+EDVfzFn9s79xBE5j4Y5oyKDVUlQ6VsW7nQ6opGgdXMBOpvjuetxZXvhHxPdmYilqiBUgEseLNEwaLnu8g8AXsNiLmwsq070gKl2xoWEHmO2P7i1VFjDqOs+VU7BDol7WOMG4YNWoRg2F2gd32IOmuMZLcHqyNjaPl/7GLnTLGbscwFszKVxElX2bNVi940l3djBvuS617X8N10NxcmbUYJUvHJ7InD2GRh/3Wq/R5wanr62WZ4DvkkYLARez5HWD/aA13x8kHnC+D2b8w/x1VIIS/f+Pe+WX3t3t7zfyWViHATG4WkxVEMrh+q4Ojv7DuL+2y6FRByjg2Zc18Oansna2iMjtKaUksc39noL9Ht8BzC6cy7jNLmCmiqYvUnbqAPNp5OafMEEe5ap9JLDoDDSVFhrEjoiepa5pcAfGxafiVM+j1UmfC3NP8jUStHvax/4vKDO4rZuqcEENNTOaKisIAJPqt1NG/zQQ53e5gNNt9xReGfD849I6oqC/wCTxkMGouDqhzL3cyQG7ItTv1eekea+HEbEo4MVq3OGh8UQbAQTcud8naXXadQszWbdRc23N92ZVoYcNo6aJhu2OGMA/O7o73vO/vQRdDw7ylR3tSRvLjqcZAZCTvv3rgesdhYfAKUo8t4NQE9lC1geC1zG3DHB1rh0d9DuXMjbfxKlkQVnLON075p6IsfFLR2cGySdrrif6sjHnct1G1jcjYeQncQrIcOiklebMhY57z4NYC4n4BU/ODo8PxTCZgdDpnTU8jrbOY5mprHWPzwLeFyVYsfoTjtFPC02NVA9jT0BkYQ0+YuQg5yzBnfNWf6kQwOkayZxbDTRO03G577hbWbC5J2FuinaDgPj9QNU08MRO9hrkO/ibAX9hKomEV2LZCrmyGPRNTOcHRyA2IILXDzBBNnDyIW2cP8ASAo3W7aje3xMcjX/AHODbfFBXq/gPmGnF4p4JbdCXxn3bEX9pCiaHEOI2RZ2QgVF3GzIXtdPHL10x8wf6hBW0KXjplWX1mVEftY0/wCVxVgwPiVlDHXtZHUNbIfVbK10ZJPRpcLE+QN0E/l6rxCup431EPyeVw78WoP0n2jx525jktEcVOJ2L1lTLS0kjoYYXGJzo9nyvabOOsbhtxYBvPnvfbocLkvP2CYnlTEZS5pbqmdNBJa7XtLy9pB5Eja46EILHhHBbNWLgSTvjg172lc58n9ZoG3vN1nVfALGmD+LqYHnwcJGffZykcJ4/Oa1oqaO7gBqfFJa56kRubt9pT9Px3yxJ60VQzzLWH8HoNXVWE8QeHbg5pmjZcDXE7tYiempu7evJwW+OHGN5hxum111MYHi2h3q9qPndke8z37G+yj6Di5krECGmcxlxsO1je0e91i1vtJCvMEsc7Q5pDmuAIc0ggg8iCOYQVapyYySYSteA5hi7KQtu+FsXa6WM6OFp3jfpa97K0UsDKVjWN9VgDRc3NgLC56r6ogIiICIiAiIgIiICIiAiIgJyRV/iDHNLhta1gcXOglDQ0EkktOwA3JQa74ncX46DXTYe4Ok3bJUDdsfi2Po537XIefSn8OOGGIZucKqrL2U7zq1OJ7SoN7mxO4aerzz6eIpdHguO0r2v+Ryv0G+l9PI5p8nNtuPJX0cROJzdhA8Af8Ahu/JB0Fh1BSYZG2KFjY44xZrWiwA/wCdVkrnT/qNxQ+hf/c3fkn/AFG4ofQv/ubvyQdFrmv0gsKlo8SE1u5VRNId+0zuOb7QAw/1gs+k4k8SonsL6Z72BwLmfJXt1NvuA4DYkdVtnMmAYZxDoWh4ezWBJE4t0yRPt1afe0t6/AoPhw0xbC8zUEMgZGZI2tjmbpbdr2gA7eBtqHkVavkFF9Gz7DfyXMlXljPPDmYyxCQAbdvADJG5vPvi2w25PCmaPjzmOJtpIKeQ9HWkYfeA63wsg6CNDRD+Tj+w38lr6DijkmWpdTlhBa/s2SCAPZIb6e5ou4i/lvtZauxPO+feIAMEUbuzf3XMpY3AOv0kkJJA26uA3N1fuFfCd+BSMq60gzM3ihadTYyRbU88nPFzYC4HO5NrBZ+MgAwer8mx/wCoxa89Gj/u131If80i2RxdgmqsJqmMa57nCOzWNLif4xnIDcqg+jthtfh8tb2sUkWpkOntGOZezn3tcb8wg3eiIg1H6SP/ANGm/pA/0pF9vRx//Nn/AKU//RgXr0hKKrr6KnbFG+Qie5DGueQOzfuQBy3C+vo+0VXQ4fM2WN8bjUvIbI1zDbsoRexHLY/BBUOMlG3CK6Od8ZDJZdQeGk6mujia+z99MjHROc3b9cbWbvsbhRmyHMVI2NxtUUQEUzTcE6btZJY794MJI6EFTGdcs02Z6fs3NY58d3Q9pfTr0ltnW30kO5jcbEbgLnuuw3EuHmJB0kbnsjcCDrs6UStIIZKA1zju4EtHt57h1HcLz2sd9NxqIva+9hYE28LkfFc9TcURK1kTKmspmMJ1amx1Dzp1FrRKXNcBewcDc7C1t7/KlzXjlYHyUzY4HOb2bq2q3ncZNLhHDYFzy4M2aGyHzG1gu2Z8Rpsw45SwtezRhbHSk6r655HsjZASAdPfMd+exd4LacTWxNAGwaAB5ABa74XZEZgTRNKHdp3tIe1ocSSR2zxuWu0khrSbgPN9ztNcSss4pmilMVNUmA76mcmTA27kjgNQG3Tbc3B2sEtiGEYBmdgMsUFS0XDXENfaxsQ1/Mbi2x6KuVPCLJNQSfkxbf5ksrfu1WWkYRnvhm9xDZYW3723aQP6XJ3bvtvsVaMP4+4vELTUsMh8WPfF8QdSC4VXAvKk3qvqY/qyMI/xMJ+9al4oZB/+DSxBsvaxVIeWFws4FmnU11tj64sQrfVekBXvaezoo2u6F8rnj7Ia38VTp35v4p1LXaDKW90aW6IYQbXu7k3oTclx89kG9ODGMVWM4XC6Ulz4nPi1E3Lgw90k9TpIHuVqrafCsZD4ZWxThltcbwyTSTuNTTex2uFAYRk6TB8LFDBUOhk0m9QwC/aOOp7gDyBO3iBbe60VieUs95FnM8fak3J+UQF0gdc3JeOe/Mh4QbtrOFOSavnShv1HyM+4OUTVcD8oT+r8oj+pKD/na5UHCeO+P0wAnhhmA6jVE4+0i7f8Kk3+kDUkbULAfEzkj4aAgiuJnCaHKlMaqnmdJHG5okZKG6gHnSHNc0AHcgWt1urF6OGM1U7KqlcSY4dEkV793WXB7R5Ehpt438VQcxZyzXxIc2AR6mhwIgp2OsTyDnkkk2vzJA3W6OD+RpsnU73TW+UVRaZADcMa2+hl+p7ziSOptvZBsBERAREQEREBERAREQEREBERAREQEREBERAREQFjyUVLKbujY4+Ja0n42WQiD8a0N2G1l+oiAiIgIiICIiAsavoKXEWFkrGva7mD/seY9yyUQVYcP8vtOoMkDhcAmaV5AcBqtrcbXIBvzvvzUjhGV8FwZ2uGFokOxkcXSSEWtYyvJda3S6mEQEREA7qKq8t4HW/9ylgff50TDz9ylUQQlNlDLdIbso6dp8oY/wAlMRxsiADQAByAFgPYF7RAREQYFbg2F19+1gikJ5l8bHH4kLAjyXleM6hRUwPj2Mf5KeRB8aWlp6QaY2NYPBjQ0fAL7IiAiIgIiICIiAiIgIiICIiAiIgIiICIiAiIgIiICIiAiIgIiICIiAiIgIiICIiAiIgIiICIiAiIgIiICIiAiIgIiICIiAiIgIiICIiAiIgIiICIiAiIgIiICIiAiIgIiICIiAiIgIiICIiAiIgIiICIiAiIgIiICIiAiIgIiICIiAiIgIiICIiAiIgIiICIiAiIgIiICIiAiIgIiICIiAiIgIiICIiAiIgIiICIiAiIgIiICIiAiIgIiICIiAiIg//Z"/>
          <p:cNvSpPr>
            <a:spLocks noChangeAspect="1" noChangeArrowheads="1"/>
          </p:cNvSpPr>
          <p:nvPr/>
        </p:nvSpPr>
        <p:spPr bwMode="auto">
          <a:xfrm>
            <a:off x="612775"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GB" altLang="en-US" dirty="0"/>
          </a:p>
        </p:txBody>
      </p:sp>
      <p:grpSp>
        <p:nvGrpSpPr>
          <p:cNvPr id="60471" name="Group 11263"/>
          <p:cNvGrpSpPr>
            <a:grpSpLocks/>
          </p:cNvGrpSpPr>
          <p:nvPr/>
        </p:nvGrpSpPr>
        <p:grpSpPr bwMode="auto">
          <a:xfrm>
            <a:off x="4570413" y="5559425"/>
            <a:ext cx="976312" cy="930275"/>
            <a:chOff x="4570649" y="5559099"/>
            <a:chExt cx="976712" cy="930894"/>
          </a:xfrm>
        </p:grpSpPr>
        <p:pic>
          <p:nvPicPr>
            <p:cNvPr id="60512" name="Picture 2" descr="C:\Users\martin.croker\Documents\AWS Stencils (1)\AWS Stencils\EPS\7.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19" y="555909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5" name="Picture 21"/>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4162" t="19526" r="12970" b="33522"/>
            <a:stretch/>
          </p:blipFill>
          <p:spPr bwMode="auto">
            <a:xfrm>
              <a:off x="4570649" y="6211109"/>
              <a:ext cx="546181" cy="12129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4" name="Picture 21"/>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4162" t="19526" r="12970" b="33522"/>
            <a:stretch/>
          </p:blipFill>
          <p:spPr bwMode="auto">
            <a:xfrm>
              <a:off x="4968925" y="6197416"/>
              <a:ext cx="578436" cy="128454"/>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87" name="Picture 23" descr="https://encrypted-tbn3.gstatic.com/images?q=tbn:ANd9GcS6h9wNpOjUJTHSoU3iOrda52nmTnvP0AmCrl279sPvjZfTNl_bbQ"/>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091049" y="5891291"/>
              <a:ext cx="337854" cy="33785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36" name="Picture 23" descr="https://encrypted-tbn3.gstatic.com/images?q=tbn:ANd9GcS6h9wNpOjUJTHSoU3iOrda52nmTnvP0AmCrl279sPvjZfTNl_bbQ"/>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89884" y="5915645"/>
              <a:ext cx="337854" cy="33785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sp>
        <p:nvSpPr>
          <p:cNvPr id="48" name="Octagon 47"/>
          <p:cNvSpPr/>
          <p:nvPr/>
        </p:nvSpPr>
        <p:spPr>
          <a:xfrm>
            <a:off x="2657872" y="1885967"/>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100" dirty="0">
                <a:solidFill>
                  <a:srgbClr val="002060"/>
                </a:solidFill>
              </a:rPr>
              <a:t>Reporting</a:t>
            </a:r>
          </a:p>
        </p:txBody>
      </p:sp>
      <p:sp>
        <p:nvSpPr>
          <p:cNvPr id="126" name="Octagon 125"/>
          <p:cNvSpPr/>
          <p:nvPr/>
        </p:nvSpPr>
        <p:spPr>
          <a:xfrm>
            <a:off x="2576828" y="3724734"/>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DAL</a:t>
            </a:r>
          </a:p>
        </p:txBody>
      </p:sp>
      <p:sp>
        <p:nvSpPr>
          <p:cNvPr id="129" name="Octagon 128"/>
          <p:cNvSpPr/>
          <p:nvPr/>
        </p:nvSpPr>
        <p:spPr>
          <a:xfrm>
            <a:off x="3449153" y="3201058"/>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BPM</a:t>
            </a:r>
          </a:p>
        </p:txBody>
      </p:sp>
      <p:sp>
        <p:nvSpPr>
          <p:cNvPr id="131" name="Octagon 130"/>
          <p:cNvSpPr/>
          <p:nvPr/>
        </p:nvSpPr>
        <p:spPr>
          <a:xfrm>
            <a:off x="4395787" y="2806986"/>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Scheduler</a:t>
            </a:r>
          </a:p>
        </p:txBody>
      </p:sp>
      <p:sp>
        <p:nvSpPr>
          <p:cNvPr id="132" name="Octagon 131"/>
          <p:cNvSpPr/>
          <p:nvPr/>
        </p:nvSpPr>
        <p:spPr>
          <a:xfrm>
            <a:off x="3175510" y="4838594"/>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Chef</a:t>
            </a:r>
          </a:p>
        </p:txBody>
      </p:sp>
      <p:sp>
        <p:nvSpPr>
          <p:cNvPr id="133" name="Octagon 132"/>
          <p:cNvSpPr/>
          <p:nvPr/>
        </p:nvSpPr>
        <p:spPr>
          <a:xfrm>
            <a:off x="5457305" y="4369248"/>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BSS</a:t>
            </a:r>
            <a:br>
              <a:rPr lang="en-GB" sz="1200" dirty="0">
                <a:solidFill>
                  <a:srgbClr val="002060"/>
                </a:solidFill>
              </a:rPr>
            </a:br>
            <a:r>
              <a:rPr lang="en-GB" sz="1200" dirty="0">
                <a:solidFill>
                  <a:srgbClr val="002060"/>
                </a:solidFill>
              </a:rPr>
              <a:t>ESB</a:t>
            </a:r>
          </a:p>
        </p:txBody>
      </p:sp>
      <p:sp>
        <p:nvSpPr>
          <p:cNvPr id="135" name="Octagon 134"/>
          <p:cNvSpPr/>
          <p:nvPr/>
        </p:nvSpPr>
        <p:spPr>
          <a:xfrm>
            <a:off x="7355000" y="3181602"/>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ESG</a:t>
            </a:r>
          </a:p>
        </p:txBody>
      </p:sp>
      <p:sp>
        <p:nvSpPr>
          <p:cNvPr id="137" name="Octagon 136"/>
          <p:cNvSpPr/>
          <p:nvPr/>
        </p:nvSpPr>
        <p:spPr>
          <a:xfrm>
            <a:off x="6334616" y="5342634"/>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OSS</a:t>
            </a:r>
            <a:br>
              <a:rPr lang="en-GB" sz="1200" dirty="0">
                <a:solidFill>
                  <a:srgbClr val="002060"/>
                </a:solidFill>
              </a:rPr>
            </a:br>
            <a:r>
              <a:rPr lang="en-GB" sz="1200" dirty="0">
                <a:solidFill>
                  <a:srgbClr val="002060"/>
                </a:solidFill>
              </a:rPr>
              <a:t>BSS</a:t>
            </a:r>
          </a:p>
        </p:txBody>
      </p:sp>
      <p:sp>
        <p:nvSpPr>
          <p:cNvPr id="138" name="Octagon 137"/>
          <p:cNvSpPr/>
          <p:nvPr/>
        </p:nvSpPr>
        <p:spPr>
          <a:xfrm>
            <a:off x="7447638" y="5127957"/>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LDAP</a:t>
            </a:r>
          </a:p>
        </p:txBody>
      </p:sp>
      <p:sp>
        <p:nvSpPr>
          <p:cNvPr id="139" name="Octagon 138"/>
          <p:cNvSpPr/>
          <p:nvPr/>
        </p:nvSpPr>
        <p:spPr>
          <a:xfrm>
            <a:off x="8096931" y="4700443"/>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Portal</a:t>
            </a:r>
          </a:p>
        </p:txBody>
      </p:sp>
      <p:sp>
        <p:nvSpPr>
          <p:cNvPr id="140" name="Octagon 139"/>
          <p:cNvSpPr/>
          <p:nvPr/>
        </p:nvSpPr>
        <p:spPr>
          <a:xfrm>
            <a:off x="9001436" y="4213589"/>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Proxy</a:t>
            </a:r>
          </a:p>
        </p:txBody>
      </p:sp>
      <p:sp>
        <p:nvSpPr>
          <p:cNvPr id="141" name="Octagon 140"/>
          <p:cNvSpPr/>
          <p:nvPr/>
        </p:nvSpPr>
        <p:spPr>
          <a:xfrm>
            <a:off x="4806779" y="5511545"/>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Monitoring</a:t>
            </a:r>
          </a:p>
        </p:txBody>
      </p:sp>
      <p:cxnSp>
        <p:nvCxnSpPr>
          <p:cNvPr id="144" name="Straight Arrow Connector 143"/>
          <p:cNvCxnSpPr>
            <a:endCxn id="131" idx="2"/>
          </p:cNvCxnSpPr>
          <p:nvPr/>
        </p:nvCxnSpPr>
        <p:spPr>
          <a:xfrm flipH="1">
            <a:off x="4919663" y="2654300"/>
            <a:ext cx="1493837" cy="29210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endCxn id="129" idx="2"/>
          </p:cNvCxnSpPr>
          <p:nvPr/>
        </p:nvCxnSpPr>
        <p:spPr>
          <a:xfrm flipH="1">
            <a:off x="3973513" y="2674938"/>
            <a:ext cx="2471737" cy="66516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flipV="1">
            <a:off x="2986088" y="2047875"/>
            <a:ext cx="3502025" cy="606425"/>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a:off x="2967038" y="2674938"/>
            <a:ext cx="3478212" cy="117633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32" idx="2"/>
          </p:cNvCxnSpPr>
          <p:nvPr/>
        </p:nvCxnSpPr>
        <p:spPr>
          <a:xfrm flipH="1">
            <a:off x="3700463" y="2674938"/>
            <a:ext cx="2744787" cy="230346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endCxn id="133" idx="2"/>
          </p:cNvCxnSpPr>
          <p:nvPr/>
        </p:nvCxnSpPr>
        <p:spPr>
          <a:xfrm flipH="1">
            <a:off x="5842000" y="2674938"/>
            <a:ext cx="603250" cy="169386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flipH="1">
            <a:off x="5116513" y="2674938"/>
            <a:ext cx="1328737" cy="295910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6445250" y="2674938"/>
            <a:ext cx="136525" cy="27701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6445250" y="2674938"/>
            <a:ext cx="1073150" cy="65881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38" idx="2"/>
          </p:cNvCxnSpPr>
          <p:nvPr/>
        </p:nvCxnSpPr>
        <p:spPr>
          <a:xfrm>
            <a:off x="6445250" y="2674938"/>
            <a:ext cx="1141413" cy="24526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445250" y="2674938"/>
            <a:ext cx="1695450" cy="216376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0" idx="2"/>
          </p:cNvCxnSpPr>
          <p:nvPr/>
        </p:nvCxnSpPr>
        <p:spPr>
          <a:xfrm>
            <a:off x="6445250" y="2674938"/>
            <a:ext cx="2555875" cy="16779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TextBox 164"/>
          <p:cNvSpPr txBox="1">
            <a:spLocks noChangeArrowheads="1"/>
          </p:cNvSpPr>
          <p:nvPr/>
        </p:nvSpPr>
        <p:spPr bwMode="auto">
          <a:xfrm>
            <a:off x="254000" y="5286375"/>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Subnets</a:t>
            </a:r>
          </a:p>
        </p:txBody>
      </p:sp>
      <p:sp>
        <p:nvSpPr>
          <p:cNvPr id="166" name="TextBox 165"/>
          <p:cNvSpPr txBox="1">
            <a:spLocks noChangeArrowheads="1"/>
          </p:cNvSpPr>
          <p:nvPr/>
        </p:nvSpPr>
        <p:spPr bwMode="auto">
          <a:xfrm>
            <a:off x="261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167" name="TextBox 166"/>
          <p:cNvSpPr txBox="1">
            <a:spLocks noChangeArrowheads="1"/>
          </p:cNvSpPr>
          <p:nvPr/>
        </p:nvSpPr>
        <p:spPr bwMode="auto">
          <a:xfrm>
            <a:off x="261938"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sp>
        <p:nvSpPr>
          <p:cNvPr id="168" name="TextBox 167"/>
          <p:cNvSpPr txBox="1">
            <a:spLocks noChangeArrowheads="1"/>
          </p:cNvSpPr>
          <p:nvPr/>
        </p:nvSpPr>
        <p:spPr bwMode="auto">
          <a:xfrm>
            <a:off x="257175" y="5762625"/>
            <a:ext cx="20185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smtClean="0"/>
              <a:t>Software Installs</a:t>
            </a:r>
            <a:endParaRPr lang="en-GB" altLang="en-US" b="1" dirty="0"/>
          </a:p>
        </p:txBody>
      </p:sp>
      <p:sp>
        <p:nvSpPr>
          <p:cNvPr id="169" name="TextBox 168"/>
          <p:cNvSpPr txBox="1">
            <a:spLocks noChangeArrowheads="1"/>
          </p:cNvSpPr>
          <p:nvPr/>
        </p:nvSpPr>
        <p:spPr bwMode="auto">
          <a:xfrm>
            <a:off x="266700" y="6000750"/>
            <a:ext cx="1877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Jenkins Deploy</a:t>
            </a:r>
          </a:p>
        </p:txBody>
      </p:sp>
      <p:pic>
        <p:nvPicPr>
          <p:cNvPr id="60503" name="Picture 2" descr="C:\Users\martin.croker\Documents\AWS Stencils (1)\AWS Stencils\EPS\13.svg.eps"/>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1613" y="4281488"/>
            <a:ext cx="7524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2" descr="PaaA_Anatomy"/>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464247" y="1182021"/>
            <a:ext cx="1504180" cy="1022843"/>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p:cNvSpPr txBox="1"/>
          <p:nvPr/>
        </p:nvSpPr>
        <p:spPr>
          <a:xfrm>
            <a:off x="5917671" y="1556792"/>
            <a:ext cx="1678665" cy="246221"/>
          </a:xfrm>
          <a:prstGeom prst="rect">
            <a:avLst/>
          </a:prstGeom>
          <a:solidFill>
            <a:schemeClr val="bg1"/>
          </a:solidFill>
        </p:spPr>
        <p:txBody>
          <a:bodyPr wrap="none" rtlCol="0">
            <a:spAutoFit/>
          </a:bodyPr>
          <a:lstStyle/>
          <a:p>
            <a:pPr algn="r"/>
            <a:r>
              <a:rPr lang="en-GB" sz="1000" dirty="0" smtClean="0"/>
              <a:t>Deployment architecture &gt;</a:t>
            </a:r>
            <a:endParaRPr lang="en-GB" sz="1000" dirty="0"/>
          </a:p>
        </p:txBody>
      </p:sp>
      <p:sp>
        <p:nvSpPr>
          <p:cNvPr id="4" name="Footer Placeholder 3"/>
          <p:cNvSpPr>
            <a:spLocks noGrp="1"/>
          </p:cNvSpPr>
          <p:nvPr>
            <p:ph type="ftr" sz="quarter" idx="13"/>
          </p:nvPr>
        </p:nvSpPr>
        <p:spPr/>
        <p:txBody>
          <a:bodyPr/>
          <a:lstStyle/>
          <a:p>
            <a:r>
              <a:rPr lang="en-US" smtClean="0"/>
              <a:t>Copyright © 2016 Accenture  All rights reserved.</a:t>
            </a:r>
            <a:endParaRPr lang="en-GB" dirty="0"/>
          </a:p>
        </p:txBody>
      </p:sp>
    </p:spTree>
    <p:extLst>
      <p:ext uri="{BB962C8B-B14F-4D97-AF65-F5344CB8AC3E}">
        <p14:creationId xmlns:p14="http://schemas.microsoft.com/office/powerpoint/2010/main" val="777146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par>
                                <p:cTn id="8" presetID="22" presetClass="entr" presetSubtype="8" fill="hold"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wipe(left)">
                                      <p:cBhvr>
                                        <p:cTn id="10" dur="500"/>
                                        <p:tgtEl>
                                          <p:spTgt spid="161"/>
                                        </p:tgtEl>
                                      </p:cBhvr>
                                    </p:animEffect>
                                  </p:childTnLst>
                                </p:cTn>
                              </p:par>
                              <p:par>
                                <p:cTn id="11" presetID="22" presetClass="entr" presetSubtype="8"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wipe(left)">
                                      <p:cBhvr>
                                        <p:cTn id="13" dur="500"/>
                                        <p:tgtEl>
                                          <p:spTgt spid="159"/>
                                        </p:tgtEl>
                                      </p:cBhvr>
                                    </p:animEffect>
                                  </p:childTnLst>
                                </p:cTn>
                              </p:par>
                              <p:par>
                                <p:cTn id="14" presetID="22" presetClass="entr" presetSubtype="8" fill="hold"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wipe(left)">
                                      <p:cBhvr>
                                        <p:cTn id="16" dur="500"/>
                                        <p:tgtEl>
                                          <p:spTgt spid="157"/>
                                        </p:tgtEl>
                                      </p:cBhvr>
                                    </p:animEffect>
                                  </p:childTnLst>
                                </p:cTn>
                              </p:par>
                              <p:par>
                                <p:cTn id="17" presetID="22" presetClass="entr" presetSubtype="1"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wipe(up)">
                                      <p:cBhvr>
                                        <p:cTn id="19" dur="500"/>
                                        <p:tgtEl>
                                          <p:spTgt spid="153"/>
                                        </p:tgtEl>
                                      </p:cBhvr>
                                    </p:animEffect>
                                  </p:childTnLst>
                                </p:cTn>
                              </p:par>
                              <p:par>
                                <p:cTn id="20" presetID="22" presetClass="entr" presetSubtype="1" fill="hold" nodeType="withEffect">
                                  <p:stCondLst>
                                    <p:cond delay="0"/>
                                  </p:stCondLst>
                                  <p:childTnLst>
                                    <p:set>
                                      <p:cBhvr>
                                        <p:cTn id="21" dur="1" fill="hold">
                                          <p:stCondLst>
                                            <p:cond delay="0"/>
                                          </p:stCondLst>
                                        </p:cTn>
                                        <p:tgtEl>
                                          <p:spTgt spid="151"/>
                                        </p:tgtEl>
                                        <p:attrNameLst>
                                          <p:attrName>style.visibility</p:attrName>
                                        </p:attrNameLst>
                                      </p:cBhvr>
                                      <p:to>
                                        <p:strVal val="visible"/>
                                      </p:to>
                                    </p:set>
                                    <p:animEffect transition="in" filter="wipe(up)">
                                      <p:cBhvr>
                                        <p:cTn id="22" dur="500"/>
                                        <p:tgtEl>
                                          <p:spTgt spid="151"/>
                                        </p:tgtEl>
                                      </p:cBhvr>
                                    </p:animEffect>
                                  </p:childTnLst>
                                </p:cTn>
                              </p:par>
                              <p:par>
                                <p:cTn id="23" presetID="22" presetClass="entr" presetSubtype="1" fill="hold" nodeType="withEffect">
                                  <p:stCondLst>
                                    <p:cond delay="0"/>
                                  </p:stCondLst>
                                  <p:childTnLst>
                                    <p:set>
                                      <p:cBhvr>
                                        <p:cTn id="24" dur="1" fill="hold">
                                          <p:stCondLst>
                                            <p:cond delay="0"/>
                                          </p:stCondLst>
                                        </p:cTn>
                                        <p:tgtEl>
                                          <p:spTgt spid="152"/>
                                        </p:tgtEl>
                                        <p:attrNameLst>
                                          <p:attrName>style.visibility</p:attrName>
                                        </p:attrNameLst>
                                      </p:cBhvr>
                                      <p:to>
                                        <p:strVal val="visible"/>
                                      </p:to>
                                    </p:set>
                                    <p:animEffect transition="in" filter="wipe(up)">
                                      <p:cBhvr>
                                        <p:cTn id="25" dur="500"/>
                                        <p:tgtEl>
                                          <p:spTgt spid="152"/>
                                        </p:tgtEl>
                                      </p:cBhvr>
                                    </p:animEffect>
                                  </p:childTnLst>
                                </p:cTn>
                              </p:par>
                              <p:par>
                                <p:cTn id="26" presetID="22" presetClass="entr" presetSubtype="1" fill="hold" nodeType="with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wipe(up)">
                                      <p:cBhvr>
                                        <p:cTn id="28" dur="500"/>
                                        <p:tgtEl>
                                          <p:spTgt spid="150"/>
                                        </p:tgtEl>
                                      </p:cBhvr>
                                    </p:animEffect>
                                  </p:childTnLst>
                                </p:cTn>
                              </p:par>
                              <p:par>
                                <p:cTn id="29" presetID="22" presetClass="entr" presetSubtype="2" fill="hold" nodeType="with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wipe(right)">
                                      <p:cBhvr>
                                        <p:cTn id="31" dur="500"/>
                                        <p:tgtEl>
                                          <p:spTgt spid="149"/>
                                        </p:tgtEl>
                                      </p:cBhvr>
                                    </p:animEffect>
                                  </p:childTnLst>
                                </p:cTn>
                              </p:par>
                              <p:par>
                                <p:cTn id="32" presetID="22" presetClass="entr" presetSubtype="2" fill="hold" nodeType="withEffect">
                                  <p:stCondLst>
                                    <p:cond delay="0"/>
                                  </p:stCondLst>
                                  <p:childTnLst>
                                    <p:set>
                                      <p:cBhvr>
                                        <p:cTn id="33" dur="1" fill="hold">
                                          <p:stCondLst>
                                            <p:cond delay="0"/>
                                          </p:stCondLst>
                                        </p:cTn>
                                        <p:tgtEl>
                                          <p:spTgt spid="147"/>
                                        </p:tgtEl>
                                        <p:attrNameLst>
                                          <p:attrName>style.visibility</p:attrName>
                                        </p:attrNameLst>
                                      </p:cBhvr>
                                      <p:to>
                                        <p:strVal val="visible"/>
                                      </p:to>
                                    </p:set>
                                    <p:animEffect transition="in" filter="wipe(right)">
                                      <p:cBhvr>
                                        <p:cTn id="34" dur="500"/>
                                        <p:tgtEl>
                                          <p:spTgt spid="147"/>
                                        </p:tgtEl>
                                      </p:cBhvr>
                                    </p:animEffect>
                                  </p:childTnLst>
                                </p:cTn>
                              </p:par>
                              <p:par>
                                <p:cTn id="35" presetID="22" presetClass="entr" presetSubtype="2"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wipe(right)">
                                      <p:cBhvr>
                                        <p:cTn id="37" dur="500"/>
                                        <p:tgtEl>
                                          <p:spTgt spid="144"/>
                                        </p:tgtEl>
                                      </p:cBhvr>
                                    </p:animEffect>
                                  </p:childTnLst>
                                </p:cTn>
                              </p:par>
                              <p:par>
                                <p:cTn id="38" presetID="22" presetClass="entr" presetSubtype="2" fill="hold" nodeType="with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wipe(right)">
                                      <p:cBhvr>
                                        <p:cTn id="40" dur="500"/>
                                        <p:tgtEl>
                                          <p:spTgt spid="148"/>
                                        </p:tgtEl>
                                      </p:cBhvr>
                                    </p:animEffect>
                                  </p:childTnLst>
                                </p:cTn>
                              </p:par>
                            </p:childTnLst>
                          </p:cTn>
                        </p:par>
                        <p:par>
                          <p:cTn id="41" fill="hold" nodeType="afterGroup">
                            <p:stCondLst>
                              <p:cond delay="500"/>
                            </p:stCondLst>
                            <p:childTnLst>
                              <p:par>
                                <p:cTn id="42" presetID="21" presetClass="entr" presetSubtype="1" fill="hold"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heel(1)">
                                      <p:cBhvr>
                                        <p:cTn id="44" dur="2000"/>
                                        <p:tgtEl>
                                          <p:spTgt spid="48"/>
                                        </p:tgtEl>
                                      </p:cBhvr>
                                    </p:animEffect>
                                  </p:childTnLst>
                                </p:cTn>
                              </p:par>
                              <p:par>
                                <p:cTn id="45" presetID="21" presetClass="entr" presetSubtype="1" fill="hold" nodeType="with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heel(1)">
                                      <p:cBhvr>
                                        <p:cTn id="47" dur="2000"/>
                                        <p:tgtEl>
                                          <p:spTgt spid="126"/>
                                        </p:tgtEl>
                                      </p:cBhvr>
                                    </p:animEffect>
                                  </p:childTnLst>
                                </p:cTn>
                              </p:par>
                              <p:par>
                                <p:cTn id="48" presetID="21" presetClass="entr" presetSubtype="1" fill="hold" nodeType="withEffect">
                                  <p:stCondLst>
                                    <p:cond delay="0"/>
                                  </p:stCondLst>
                                  <p:childTnLst>
                                    <p:set>
                                      <p:cBhvr>
                                        <p:cTn id="49" dur="1" fill="hold">
                                          <p:stCondLst>
                                            <p:cond delay="0"/>
                                          </p:stCondLst>
                                        </p:cTn>
                                        <p:tgtEl>
                                          <p:spTgt spid="129"/>
                                        </p:tgtEl>
                                        <p:attrNameLst>
                                          <p:attrName>style.visibility</p:attrName>
                                        </p:attrNameLst>
                                      </p:cBhvr>
                                      <p:to>
                                        <p:strVal val="visible"/>
                                      </p:to>
                                    </p:set>
                                    <p:animEffect transition="in" filter="wheel(1)">
                                      <p:cBhvr>
                                        <p:cTn id="50" dur="2000"/>
                                        <p:tgtEl>
                                          <p:spTgt spid="129"/>
                                        </p:tgtEl>
                                      </p:cBhvr>
                                    </p:animEffect>
                                  </p:childTnLst>
                                </p:cTn>
                              </p:par>
                              <p:par>
                                <p:cTn id="51" presetID="21" presetClass="entr" presetSubtype="1" fill="hold" nodeType="with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wheel(1)">
                                      <p:cBhvr>
                                        <p:cTn id="53" dur="2000"/>
                                        <p:tgtEl>
                                          <p:spTgt spid="131"/>
                                        </p:tgtEl>
                                      </p:cBhvr>
                                    </p:animEffect>
                                  </p:childTnLst>
                                </p:cTn>
                              </p:par>
                              <p:par>
                                <p:cTn id="54" presetID="21" presetClass="entr" presetSubtype="1" fill="hold"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heel(1)">
                                      <p:cBhvr>
                                        <p:cTn id="56" dur="2000"/>
                                        <p:tgtEl>
                                          <p:spTgt spid="132"/>
                                        </p:tgtEl>
                                      </p:cBhvr>
                                    </p:animEffect>
                                  </p:childTnLst>
                                </p:cTn>
                              </p:par>
                              <p:par>
                                <p:cTn id="57" presetID="21" presetClass="entr" presetSubtype="1" fill="hold" nodeType="withEffect">
                                  <p:stCondLst>
                                    <p:cond delay="0"/>
                                  </p:stCondLst>
                                  <p:childTnLst>
                                    <p:set>
                                      <p:cBhvr>
                                        <p:cTn id="58" dur="1" fill="hold">
                                          <p:stCondLst>
                                            <p:cond delay="0"/>
                                          </p:stCondLst>
                                        </p:cTn>
                                        <p:tgtEl>
                                          <p:spTgt spid="141"/>
                                        </p:tgtEl>
                                        <p:attrNameLst>
                                          <p:attrName>style.visibility</p:attrName>
                                        </p:attrNameLst>
                                      </p:cBhvr>
                                      <p:to>
                                        <p:strVal val="visible"/>
                                      </p:to>
                                    </p:set>
                                    <p:animEffect transition="in" filter="wheel(1)">
                                      <p:cBhvr>
                                        <p:cTn id="59" dur="2000"/>
                                        <p:tgtEl>
                                          <p:spTgt spid="141"/>
                                        </p:tgtEl>
                                      </p:cBhvr>
                                    </p:animEffect>
                                  </p:childTnLst>
                                </p:cTn>
                              </p:par>
                              <p:par>
                                <p:cTn id="60" presetID="21" presetClass="entr" presetSubtype="1" fill="hold" nodeType="with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wheel(1)">
                                      <p:cBhvr>
                                        <p:cTn id="62" dur="2000"/>
                                        <p:tgtEl>
                                          <p:spTgt spid="133"/>
                                        </p:tgtEl>
                                      </p:cBhvr>
                                    </p:animEffect>
                                  </p:childTnLst>
                                </p:cTn>
                              </p:par>
                              <p:par>
                                <p:cTn id="63" presetID="21" presetClass="entr" presetSubtype="1" fill="hold" nodeType="withEffect">
                                  <p:stCondLst>
                                    <p:cond delay="0"/>
                                  </p:stCondLst>
                                  <p:childTnLst>
                                    <p:set>
                                      <p:cBhvr>
                                        <p:cTn id="64" dur="1" fill="hold">
                                          <p:stCondLst>
                                            <p:cond delay="0"/>
                                          </p:stCondLst>
                                        </p:cTn>
                                        <p:tgtEl>
                                          <p:spTgt spid="137"/>
                                        </p:tgtEl>
                                        <p:attrNameLst>
                                          <p:attrName>style.visibility</p:attrName>
                                        </p:attrNameLst>
                                      </p:cBhvr>
                                      <p:to>
                                        <p:strVal val="visible"/>
                                      </p:to>
                                    </p:set>
                                    <p:animEffect transition="in" filter="wheel(1)">
                                      <p:cBhvr>
                                        <p:cTn id="65" dur="2000"/>
                                        <p:tgtEl>
                                          <p:spTgt spid="137"/>
                                        </p:tgtEl>
                                      </p:cBhvr>
                                    </p:animEffect>
                                  </p:childTnLst>
                                </p:cTn>
                              </p:par>
                              <p:par>
                                <p:cTn id="66" presetID="21" presetClass="entr" presetSubtype="1" fill="hold" nodeType="withEffect">
                                  <p:stCondLst>
                                    <p:cond delay="0"/>
                                  </p:stCondLst>
                                  <p:childTnLst>
                                    <p:set>
                                      <p:cBhvr>
                                        <p:cTn id="67" dur="1" fill="hold">
                                          <p:stCondLst>
                                            <p:cond delay="0"/>
                                          </p:stCondLst>
                                        </p:cTn>
                                        <p:tgtEl>
                                          <p:spTgt spid="138"/>
                                        </p:tgtEl>
                                        <p:attrNameLst>
                                          <p:attrName>style.visibility</p:attrName>
                                        </p:attrNameLst>
                                      </p:cBhvr>
                                      <p:to>
                                        <p:strVal val="visible"/>
                                      </p:to>
                                    </p:set>
                                    <p:animEffect transition="in" filter="wheel(1)">
                                      <p:cBhvr>
                                        <p:cTn id="68" dur="2000"/>
                                        <p:tgtEl>
                                          <p:spTgt spid="138"/>
                                        </p:tgtEl>
                                      </p:cBhvr>
                                    </p:animEffect>
                                  </p:childTnLst>
                                </p:cTn>
                              </p:par>
                              <p:par>
                                <p:cTn id="69" presetID="21" presetClass="entr" presetSubtype="1"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heel(1)">
                                      <p:cBhvr>
                                        <p:cTn id="71" dur="2000"/>
                                        <p:tgtEl>
                                          <p:spTgt spid="139"/>
                                        </p:tgtEl>
                                      </p:cBhvr>
                                    </p:animEffect>
                                  </p:childTnLst>
                                </p:cTn>
                              </p:par>
                              <p:par>
                                <p:cTn id="72" presetID="21" presetClass="entr" presetSubtype="1" fill="hold" nodeType="with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wheel(1)">
                                      <p:cBhvr>
                                        <p:cTn id="74" dur="2000"/>
                                        <p:tgtEl>
                                          <p:spTgt spid="140"/>
                                        </p:tgtEl>
                                      </p:cBhvr>
                                    </p:animEffect>
                                  </p:childTnLst>
                                </p:cTn>
                              </p:par>
                              <p:par>
                                <p:cTn id="75" presetID="21" presetClass="entr" presetSubtype="1" fill="hold" nodeType="withEffect">
                                  <p:stCondLst>
                                    <p:cond delay="0"/>
                                  </p:stCondLst>
                                  <p:childTnLst>
                                    <p:set>
                                      <p:cBhvr>
                                        <p:cTn id="76" dur="1" fill="hold">
                                          <p:stCondLst>
                                            <p:cond delay="0"/>
                                          </p:stCondLst>
                                        </p:cTn>
                                        <p:tgtEl>
                                          <p:spTgt spid="135"/>
                                        </p:tgtEl>
                                        <p:attrNameLst>
                                          <p:attrName>style.visibility</p:attrName>
                                        </p:attrNameLst>
                                      </p:cBhvr>
                                      <p:to>
                                        <p:strVal val="visible"/>
                                      </p:to>
                                    </p:set>
                                    <p:animEffect transition="in" filter="wheel(1)">
                                      <p:cBhvr>
                                        <p:cTn id="77" dur="2000"/>
                                        <p:tgtEl>
                                          <p:spTgt spid="135"/>
                                        </p:tgtEl>
                                      </p:cBhvr>
                                    </p:animEffect>
                                  </p:childTnLst>
                                </p:cTn>
                              </p:par>
                            </p:childTnLst>
                          </p:cTn>
                        </p:par>
                        <p:par>
                          <p:cTn id="78" fill="hold" nodeType="afterGroup">
                            <p:stCondLst>
                              <p:cond delay="2500"/>
                            </p:stCondLst>
                            <p:childTnLst>
                              <p:par>
                                <p:cTn id="79" presetID="10" presetClass="exit" presetSubtype="0" fill="hold" nodeType="afterEffect">
                                  <p:stCondLst>
                                    <p:cond delay="0"/>
                                  </p:stCondLst>
                                  <p:childTnLst>
                                    <p:animEffect transition="out" filter="fade">
                                      <p:cBhvr>
                                        <p:cTn id="80" dur="500"/>
                                        <p:tgtEl>
                                          <p:spTgt spid="155"/>
                                        </p:tgtEl>
                                      </p:cBhvr>
                                    </p:animEffect>
                                    <p:set>
                                      <p:cBhvr>
                                        <p:cTn id="81" dur="1" fill="hold">
                                          <p:stCondLst>
                                            <p:cond delay="499"/>
                                          </p:stCondLst>
                                        </p:cTn>
                                        <p:tgtEl>
                                          <p:spTgt spid="155"/>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61"/>
                                        </p:tgtEl>
                                      </p:cBhvr>
                                    </p:animEffect>
                                    <p:set>
                                      <p:cBhvr>
                                        <p:cTn id="84" dur="1" fill="hold">
                                          <p:stCondLst>
                                            <p:cond delay="499"/>
                                          </p:stCondLst>
                                        </p:cTn>
                                        <p:tgtEl>
                                          <p:spTgt spid="161"/>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59"/>
                                        </p:tgtEl>
                                      </p:cBhvr>
                                    </p:animEffect>
                                    <p:set>
                                      <p:cBhvr>
                                        <p:cTn id="87" dur="1" fill="hold">
                                          <p:stCondLst>
                                            <p:cond delay="499"/>
                                          </p:stCondLst>
                                        </p:cTn>
                                        <p:tgtEl>
                                          <p:spTgt spid="159"/>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57"/>
                                        </p:tgtEl>
                                      </p:cBhvr>
                                    </p:animEffect>
                                    <p:set>
                                      <p:cBhvr>
                                        <p:cTn id="90" dur="1" fill="hold">
                                          <p:stCondLst>
                                            <p:cond delay="499"/>
                                          </p:stCondLst>
                                        </p:cTn>
                                        <p:tgtEl>
                                          <p:spTgt spid="157"/>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53"/>
                                        </p:tgtEl>
                                      </p:cBhvr>
                                    </p:animEffect>
                                    <p:set>
                                      <p:cBhvr>
                                        <p:cTn id="93" dur="1" fill="hold">
                                          <p:stCondLst>
                                            <p:cond delay="499"/>
                                          </p:stCondLst>
                                        </p:cTn>
                                        <p:tgtEl>
                                          <p:spTgt spid="153"/>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51"/>
                                        </p:tgtEl>
                                      </p:cBhvr>
                                    </p:animEffect>
                                    <p:set>
                                      <p:cBhvr>
                                        <p:cTn id="96" dur="1" fill="hold">
                                          <p:stCondLst>
                                            <p:cond delay="499"/>
                                          </p:stCondLst>
                                        </p:cTn>
                                        <p:tgtEl>
                                          <p:spTgt spid="151"/>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152"/>
                                        </p:tgtEl>
                                      </p:cBhvr>
                                    </p:animEffect>
                                    <p:set>
                                      <p:cBhvr>
                                        <p:cTn id="99" dur="1" fill="hold">
                                          <p:stCondLst>
                                            <p:cond delay="499"/>
                                          </p:stCondLst>
                                        </p:cTn>
                                        <p:tgtEl>
                                          <p:spTgt spid="152"/>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50"/>
                                        </p:tgtEl>
                                      </p:cBhvr>
                                    </p:animEffect>
                                    <p:set>
                                      <p:cBhvr>
                                        <p:cTn id="102" dur="1" fill="hold">
                                          <p:stCondLst>
                                            <p:cond delay="499"/>
                                          </p:stCondLst>
                                        </p:cTn>
                                        <p:tgtEl>
                                          <p:spTgt spid="15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49"/>
                                        </p:tgtEl>
                                      </p:cBhvr>
                                    </p:animEffect>
                                    <p:set>
                                      <p:cBhvr>
                                        <p:cTn id="105" dur="1" fill="hold">
                                          <p:stCondLst>
                                            <p:cond delay="499"/>
                                          </p:stCondLst>
                                        </p:cTn>
                                        <p:tgtEl>
                                          <p:spTgt spid="14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147"/>
                                        </p:tgtEl>
                                      </p:cBhvr>
                                    </p:animEffect>
                                    <p:set>
                                      <p:cBhvr>
                                        <p:cTn id="108" dur="1" fill="hold">
                                          <p:stCondLst>
                                            <p:cond delay="499"/>
                                          </p:stCondLst>
                                        </p:cTn>
                                        <p:tgtEl>
                                          <p:spTgt spid="14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44"/>
                                        </p:tgtEl>
                                      </p:cBhvr>
                                    </p:animEffect>
                                    <p:set>
                                      <p:cBhvr>
                                        <p:cTn id="111" dur="1" fill="hold">
                                          <p:stCondLst>
                                            <p:cond delay="499"/>
                                          </p:stCondLst>
                                        </p:cTn>
                                        <p:tgtEl>
                                          <p:spTgt spid="144"/>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148"/>
                                        </p:tgtEl>
                                      </p:cBhvr>
                                    </p:animEffect>
                                    <p:set>
                                      <p:cBhvr>
                                        <p:cTn id="114" dur="1" fill="hold">
                                          <p:stCondLst>
                                            <p:cond delay="499"/>
                                          </p:stCondLst>
                                        </p:cTn>
                                        <p:tgtEl>
                                          <p:spTgt spid="148"/>
                                        </p:tgtEl>
                                        <p:attrNameLst>
                                          <p:attrName>style.visibility</p:attrName>
                                        </p:attrNameLst>
                                      </p:cBhvr>
                                      <p:to>
                                        <p:strVal val="hidden"/>
                                      </p:to>
                                    </p:set>
                                  </p:childTnLst>
                                </p:cTn>
                              </p:par>
                            </p:childTnLst>
                          </p:cTn>
                        </p:par>
                        <p:par>
                          <p:cTn id="115" fill="hold" nodeType="withGroup">
                            <p:stCondLst>
                              <p:cond delay="3000"/>
                            </p:stCondLst>
                            <p:childTnLst>
                              <p:par>
                                <p:cTn id="116" presetID="10" presetClass="exit" presetSubtype="0" fill="hold" nodeType="afterEffect">
                                  <p:stCondLst>
                                    <p:cond delay="0"/>
                                  </p:stCondLst>
                                  <p:childTnLst>
                                    <p:animEffect transition="out" filter="fade">
                                      <p:cBhvr>
                                        <p:cTn id="117" dur="500"/>
                                        <p:tgtEl>
                                          <p:spTgt spid="155"/>
                                        </p:tgtEl>
                                      </p:cBhvr>
                                    </p:animEffect>
                                    <p:set>
                                      <p:cBhvr>
                                        <p:cTn id="118" dur="1" fill="hold">
                                          <p:stCondLst>
                                            <p:cond delay="499"/>
                                          </p:stCondLst>
                                        </p:cTn>
                                        <p:tgtEl>
                                          <p:spTgt spid="155"/>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44"/>
                                        </p:tgtEl>
                                      </p:cBhvr>
                                    </p:animEffect>
                                    <p:set>
                                      <p:cBhvr>
                                        <p:cTn id="121" dur="1" fill="hold">
                                          <p:stCondLst>
                                            <p:cond delay="499"/>
                                          </p:stCondLst>
                                        </p:cTn>
                                        <p:tgtEl>
                                          <p:spTgt spid="144"/>
                                        </p:tgtEl>
                                        <p:attrNameLst>
                                          <p:attrName>style.visibility</p:attrName>
                                        </p:attrNameLst>
                                      </p:cBhvr>
                                      <p:to>
                                        <p:strVal val="hidden"/>
                                      </p:to>
                                    </p:set>
                                  </p:childTnLst>
                                </p:cTn>
                              </p:par>
                            </p:childTnLst>
                          </p:cTn>
                        </p:par>
                        <p:par>
                          <p:cTn id="122" fill="hold">
                            <p:stCondLst>
                              <p:cond delay="3500"/>
                            </p:stCondLst>
                            <p:childTnLst>
                              <p:par>
                                <p:cTn id="123" presetID="1" presetClass="entr" presetSubtype="0" fill="hold" grpId="0" nodeType="afterEffect">
                                  <p:stCondLst>
                                    <p:cond delay="0"/>
                                  </p:stCondLst>
                                  <p:childTnLst>
                                    <p:set>
                                      <p:cBhvr>
                                        <p:cTn id="124"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smtClean="0"/>
              <a:t>ACTIVE “CONFIGURATION MANAGEMENT” TOOLS</a:t>
            </a:r>
            <a:endParaRPr lang="en-US" dirty="0"/>
          </a:p>
        </p:txBody>
      </p:sp>
      <p:sp>
        <p:nvSpPr>
          <p:cNvPr id="24" name="Slide Number Placeholder 1"/>
          <p:cNvSpPr>
            <a:spLocks noGrp="1"/>
          </p:cNvSpPr>
          <p:nvPr>
            <p:ph type="sldNum" sz="quarter" idx="11"/>
          </p:nvPr>
        </p:nvSpPr>
        <p:spPr/>
        <p:txBody>
          <a:bodyPr/>
          <a:lstStyle/>
          <a:p>
            <a:r>
              <a:rPr lang="en-US" smtClean="0"/>
              <a:t>Page </a:t>
            </a:r>
            <a:fld id="{90CBDC3A-D49F-4631-A8C7-55D59B33E5FA}" type="slidenum">
              <a:rPr lang="en-US" smtClean="0"/>
              <a:pPr/>
              <a:t>29</a:t>
            </a:fld>
            <a:endParaRPr lang="en-US" dirty="0"/>
          </a:p>
        </p:txBody>
      </p:sp>
      <p:sp>
        <p:nvSpPr>
          <p:cNvPr id="25" name="Footer Placeholder 4"/>
          <p:cNvSpPr>
            <a:spLocks noGrp="1"/>
          </p:cNvSpPr>
          <p:nvPr>
            <p:ph type="ftr" sz="quarter" idx="12"/>
          </p:nvPr>
        </p:nvSpPr>
        <p:spPr/>
        <p:txBody>
          <a:bodyPr/>
          <a:lstStyle/>
          <a:p>
            <a:r>
              <a:rPr lang="en-AU" smtClean="0"/>
              <a:t>Copyright © 2015 Accenture  All rights reserved.</a:t>
            </a:r>
            <a:endParaRPr lang="en-AU" dirty="0"/>
          </a:p>
        </p:txBody>
      </p:sp>
      <p:grpSp>
        <p:nvGrpSpPr>
          <p:cNvPr id="11" name="Group 10"/>
          <p:cNvGrpSpPr/>
          <p:nvPr/>
        </p:nvGrpSpPr>
        <p:grpSpPr>
          <a:xfrm>
            <a:off x="717241" y="2199171"/>
            <a:ext cx="460803" cy="668096"/>
            <a:chOff x="717241" y="2199171"/>
            <a:chExt cx="460803" cy="668096"/>
          </a:xfrm>
        </p:grpSpPr>
        <p:grpSp>
          <p:nvGrpSpPr>
            <p:cNvPr id="17" name="Group 16"/>
            <p:cNvGrpSpPr/>
            <p:nvPr/>
          </p:nvGrpSpPr>
          <p:grpSpPr>
            <a:xfrm>
              <a:off x="717241" y="2199171"/>
              <a:ext cx="460803" cy="668096"/>
              <a:chOff x="8235658" y="4094138"/>
              <a:chExt cx="460803" cy="668096"/>
            </a:xfrm>
            <a:solidFill>
              <a:schemeClr val="accent4"/>
            </a:solidFill>
          </p:grpSpPr>
          <p:sp>
            <p:nvSpPr>
              <p:cNvPr id="18" name="Freeform 64"/>
              <p:cNvSpPr>
                <a:spLocks noChangeArrowheads="1"/>
              </p:cNvSpPr>
              <p:nvPr/>
            </p:nvSpPr>
            <p:spPr bwMode="auto">
              <a:xfrm>
                <a:off x="8235658" y="4094138"/>
                <a:ext cx="460803" cy="530095"/>
              </a:xfrm>
              <a:custGeom>
                <a:avLst/>
                <a:gdLst>
                  <a:gd name="T0" fmla="*/ 2147483646 w 932"/>
                  <a:gd name="T1" fmla="*/ 2147483646 h 1069"/>
                  <a:gd name="T2" fmla="*/ 2147483646 w 932"/>
                  <a:gd name="T3" fmla="*/ 2147483646 h 1069"/>
                  <a:gd name="T4" fmla="*/ 2147483646 w 932"/>
                  <a:gd name="T5" fmla="*/ 2147483646 h 1069"/>
                  <a:gd name="T6" fmla="*/ 2147483646 w 932"/>
                  <a:gd name="T7" fmla="*/ 2147483646 h 1069"/>
                  <a:gd name="T8" fmla="*/ 2147483646 w 932"/>
                  <a:gd name="T9" fmla="*/ 2147483646 h 1069"/>
                  <a:gd name="T10" fmla="*/ 2147483646 w 932"/>
                  <a:gd name="T11" fmla="*/ 0 h 1069"/>
                  <a:gd name="T12" fmla="*/ 0 w 932"/>
                  <a:gd name="T13" fmla="*/ 2147483646 h 1069"/>
                  <a:gd name="T14" fmla="*/ 2147483646 w 932"/>
                  <a:gd name="T15" fmla="*/ 2147483646 h 1069"/>
                  <a:gd name="T16" fmla="*/ 2147483646 w 932"/>
                  <a:gd name="T17" fmla="*/ 2147483646 h 1069"/>
                  <a:gd name="T18" fmla="*/ 2147483646 w 932"/>
                  <a:gd name="T19" fmla="*/ 2147483646 h 1069"/>
                  <a:gd name="T20" fmla="*/ 2147483646 w 932"/>
                  <a:gd name="T21" fmla="*/ 2147483646 h 1069"/>
                  <a:gd name="T22" fmla="*/ 2147483646 w 932"/>
                  <a:gd name="T23" fmla="*/ 2147483646 h 1069"/>
                  <a:gd name="T24" fmla="*/ 2147483646 w 932"/>
                  <a:gd name="T25" fmla="*/ 2147483646 h 1069"/>
                  <a:gd name="T26" fmla="*/ 2147483646 w 932"/>
                  <a:gd name="T27" fmla="*/ 2147483646 h 1069"/>
                  <a:gd name="T28" fmla="*/ 2147483646 w 932"/>
                  <a:gd name="T29" fmla="*/ 2147483646 h 1069"/>
                  <a:gd name="T30" fmla="*/ 2147483646 w 932"/>
                  <a:gd name="T31" fmla="*/ 2147483646 h 1069"/>
                  <a:gd name="T32" fmla="*/ 2147483646 w 932"/>
                  <a:gd name="T33" fmla="*/ 2147483646 h 1069"/>
                  <a:gd name="T34" fmla="*/ 2147483646 w 932"/>
                  <a:gd name="T35" fmla="*/ 2147483646 h 1069"/>
                  <a:gd name="T36" fmla="*/ 2147483646 w 932"/>
                  <a:gd name="T37" fmla="*/ 2147483646 h 1069"/>
                  <a:gd name="T38" fmla="*/ 2147483646 w 932"/>
                  <a:gd name="T39" fmla="*/ 2147483646 h 10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32" h="1069">
                    <a:moveTo>
                      <a:pt x="216" y="1068"/>
                    </a:moveTo>
                    <a:lnTo>
                      <a:pt x="216" y="1068"/>
                    </a:lnTo>
                    <a:cubicBezTo>
                      <a:pt x="712" y="1003"/>
                      <a:pt x="712" y="1003"/>
                      <a:pt x="712" y="1003"/>
                    </a:cubicBezTo>
                    <a:cubicBezTo>
                      <a:pt x="712" y="939"/>
                      <a:pt x="712" y="885"/>
                      <a:pt x="712" y="870"/>
                    </a:cubicBezTo>
                    <a:cubicBezTo>
                      <a:pt x="845" y="784"/>
                      <a:pt x="931" y="633"/>
                      <a:pt x="931" y="471"/>
                    </a:cubicBezTo>
                    <a:cubicBezTo>
                      <a:pt x="931" y="213"/>
                      <a:pt x="719" y="0"/>
                      <a:pt x="464" y="0"/>
                    </a:cubicBezTo>
                    <a:cubicBezTo>
                      <a:pt x="209" y="0"/>
                      <a:pt x="0" y="213"/>
                      <a:pt x="0" y="471"/>
                    </a:cubicBezTo>
                    <a:cubicBezTo>
                      <a:pt x="0" y="633"/>
                      <a:pt x="83" y="784"/>
                      <a:pt x="216" y="870"/>
                    </a:cubicBezTo>
                    <a:cubicBezTo>
                      <a:pt x="216" y="888"/>
                      <a:pt x="216" y="982"/>
                      <a:pt x="216" y="1068"/>
                    </a:cubicBezTo>
                    <a:close/>
                    <a:moveTo>
                      <a:pt x="72" y="471"/>
                    </a:moveTo>
                    <a:lnTo>
                      <a:pt x="72" y="471"/>
                    </a:lnTo>
                    <a:cubicBezTo>
                      <a:pt x="72" y="252"/>
                      <a:pt x="248" y="72"/>
                      <a:pt x="464" y="72"/>
                    </a:cubicBezTo>
                    <a:cubicBezTo>
                      <a:pt x="679" y="72"/>
                      <a:pt x="856" y="252"/>
                      <a:pt x="856" y="471"/>
                    </a:cubicBezTo>
                    <a:cubicBezTo>
                      <a:pt x="856" y="615"/>
                      <a:pt x="780" y="748"/>
                      <a:pt x="658" y="820"/>
                    </a:cubicBezTo>
                    <a:cubicBezTo>
                      <a:pt x="647" y="823"/>
                      <a:pt x="640" y="838"/>
                      <a:pt x="640" y="849"/>
                    </a:cubicBezTo>
                    <a:cubicBezTo>
                      <a:pt x="640" y="849"/>
                      <a:pt x="640" y="899"/>
                      <a:pt x="640" y="964"/>
                    </a:cubicBezTo>
                    <a:cubicBezTo>
                      <a:pt x="288" y="964"/>
                      <a:pt x="288" y="964"/>
                      <a:pt x="288" y="964"/>
                    </a:cubicBezTo>
                    <a:cubicBezTo>
                      <a:pt x="288" y="899"/>
                      <a:pt x="288" y="849"/>
                      <a:pt x="288" y="849"/>
                    </a:cubicBezTo>
                    <a:cubicBezTo>
                      <a:pt x="288" y="838"/>
                      <a:pt x="284" y="823"/>
                      <a:pt x="270" y="820"/>
                    </a:cubicBezTo>
                    <a:cubicBezTo>
                      <a:pt x="147" y="748"/>
                      <a:pt x="72" y="615"/>
                      <a:pt x="72"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65"/>
              <p:cNvSpPr>
                <a:spLocks noChangeArrowheads="1"/>
              </p:cNvSpPr>
              <p:nvPr/>
            </p:nvSpPr>
            <p:spPr bwMode="auto">
              <a:xfrm>
                <a:off x="8344853" y="4678996"/>
                <a:ext cx="244597" cy="83238"/>
              </a:xfrm>
              <a:custGeom>
                <a:avLst/>
                <a:gdLst>
                  <a:gd name="T0" fmla="*/ 0 w 494"/>
                  <a:gd name="T1" fmla="*/ 2147483646 h 166"/>
                  <a:gd name="T2" fmla="*/ 0 w 494"/>
                  <a:gd name="T3" fmla="*/ 2147483646 h 166"/>
                  <a:gd name="T4" fmla="*/ 2147483646 w 494"/>
                  <a:gd name="T5" fmla="*/ 2147483646 h 166"/>
                  <a:gd name="T6" fmla="*/ 2147483646 w 494"/>
                  <a:gd name="T7" fmla="*/ 2147483646 h 166"/>
                  <a:gd name="T8" fmla="*/ 2147483646 w 494"/>
                  <a:gd name="T9" fmla="*/ 2147483646 h 166"/>
                  <a:gd name="T10" fmla="*/ 2147483646 w 494"/>
                  <a:gd name="T11" fmla="*/ 2147483646 h 166"/>
                  <a:gd name="T12" fmla="*/ 2147483646 w 494"/>
                  <a:gd name="T13" fmla="*/ 2147483646 h 166"/>
                  <a:gd name="T14" fmla="*/ 2147483646 w 494"/>
                  <a:gd name="T15" fmla="*/ 2147483646 h 166"/>
                  <a:gd name="T16" fmla="*/ 2147483646 w 494"/>
                  <a:gd name="T17" fmla="*/ 2147483646 h 166"/>
                  <a:gd name="T18" fmla="*/ 2147483646 w 494"/>
                  <a:gd name="T19" fmla="*/ 0 h 166"/>
                  <a:gd name="T20" fmla="*/ 0 w 494"/>
                  <a:gd name="T21" fmla="*/ 2147483646 h 1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4" h="166">
                    <a:moveTo>
                      <a:pt x="0" y="68"/>
                    </a:moveTo>
                    <a:lnTo>
                      <a:pt x="0" y="68"/>
                    </a:lnTo>
                    <a:cubicBezTo>
                      <a:pt x="8" y="79"/>
                      <a:pt x="18" y="86"/>
                      <a:pt x="33" y="86"/>
                    </a:cubicBezTo>
                    <a:cubicBezTo>
                      <a:pt x="122" y="86"/>
                      <a:pt x="122" y="86"/>
                      <a:pt x="122" y="86"/>
                    </a:cubicBezTo>
                    <a:cubicBezTo>
                      <a:pt x="122" y="129"/>
                      <a:pt x="158" y="165"/>
                      <a:pt x="201" y="165"/>
                    </a:cubicBezTo>
                    <a:cubicBezTo>
                      <a:pt x="284" y="165"/>
                      <a:pt x="284" y="165"/>
                      <a:pt x="284" y="165"/>
                    </a:cubicBezTo>
                    <a:cubicBezTo>
                      <a:pt x="327" y="165"/>
                      <a:pt x="360" y="129"/>
                      <a:pt x="363" y="86"/>
                    </a:cubicBezTo>
                    <a:cubicBezTo>
                      <a:pt x="457" y="86"/>
                      <a:pt x="457" y="86"/>
                      <a:pt x="457" y="86"/>
                    </a:cubicBezTo>
                    <a:cubicBezTo>
                      <a:pt x="475" y="86"/>
                      <a:pt x="493" y="71"/>
                      <a:pt x="493" y="50"/>
                    </a:cubicBezTo>
                    <a:cubicBezTo>
                      <a:pt x="493" y="50"/>
                      <a:pt x="493" y="32"/>
                      <a:pt x="493" y="0"/>
                    </a:cubicBezTo>
                    <a:lnTo>
                      <a:pt x="0" y="6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66"/>
              <p:cNvSpPr>
                <a:spLocks noChangeArrowheads="1"/>
              </p:cNvSpPr>
              <p:nvPr/>
            </p:nvSpPr>
            <p:spPr bwMode="auto">
              <a:xfrm>
                <a:off x="8342669" y="4617663"/>
                <a:ext cx="246782" cy="72285"/>
              </a:xfrm>
              <a:custGeom>
                <a:avLst/>
                <a:gdLst>
                  <a:gd name="T0" fmla="*/ 2147483646 w 497"/>
                  <a:gd name="T1" fmla="*/ 0 h 144"/>
                  <a:gd name="T2" fmla="*/ 2147483646 w 497"/>
                  <a:gd name="T3" fmla="*/ 0 h 144"/>
                  <a:gd name="T4" fmla="*/ 0 w 497"/>
                  <a:gd name="T5" fmla="*/ 2147483646 h 144"/>
                  <a:gd name="T6" fmla="*/ 0 w 497"/>
                  <a:gd name="T7" fmla="*/ 2147483646 h 144"/>
                  <a:gd name="T8" fmla="*/ 2147483646 w 497"/>
                  <a:gd name="T9" fmla="*/ 2147483646 h 144"/>
                  <a:gd name="T10" fmla="*/ 2147483646 w 497"/>
                  <a:gd name="T11" fmla="*/ 0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7" h="144">
                    <a:moveTo>
                      <a:pt x="496" y="0"/>
                    </a:moveTo>
                    <a:lnTo>
                      <a:pt x="496" y="0"/>
                    </a:lnTo>
                    <a:cubicBezTo>
                      <a:pt x="0" y="64"/>
                      <a:pt x="0" y="64"/>
                      <a:pt x="0" y="64"/>
                    </a:cubicBezTo>
                    <a:cubicBezTo>
                      <a:pt x="0" y="97"/>
                      <a:pt x="0" y="122"/>
                      <a:pt x="0" y="143"/>
                    </a:cubicBezTo>
                    <a:cubicBezTo>
                      <a:pt x="496" y="75"/>
                      <a:pt x="496" y="75"/>
                      <a:pt x="496" y="75"/>
                    </a:cubicBezTo>
                    <a:cubicBezTo>
                      <a:pt x="496" y="50"/>
                      <a:pt x="496" y="25"/>
                      <a:pt x="4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2" name="Group 11"/>
            <p:cNvGrpSpPr/>
            <p:nvPr/>
          </p:nvGrpSpPr>
          <p:grpSpPr>
            <a:xfrm>
              <a:off x="804638" y="2404732"/>
              <a:ext cx="280889" cy="280889"/>
              <a:chOff x="5089626" y="2194113"/>
              <a:chExt cx="708464" cy="708463"/>
            </a:xfrm>
            <a:solidFill>
              <a:schemeClr val="accent4"/>
            </a:solidFill>
          </p:grpSpPr>
          <p:sp>
            <p:nvSpPr>
              <p:cNvPr id="28" name="Freeform 27"/>
              <p:cNvSpPr>
                <a:spLocks/>
              </p:cNvSpPr>
              <p:nvPr/>
            </p:nvSpPr>
            <p:spPr bwMode="auto">
              <a:xfrm>
                <a:off x="5089626" y="2194113"/>
                <a:ext cx="332385" cy="365155"/>
              </a:xfrm>
              <a:custGeom>
                <a:avLst/>
                <a:gdLst>
                  <a:gd name="T0" fmla="*/ 89 w 90"/>
                  <a:gd name="T1" fmla="*/ 63 h 99"/>
                  <a:gd name="T2" fmla="*/ 25 w 90"/>
                  <a:gd name="T3" fmla="*/ 0 h 99"/>
                  <a:gd name="T4" fmla="*/ 0 w 90"/>
                  <a:gd name="T5" fmla="*/ 25 h 99"/>
                  <a:gd name="T6" fmla="*/ 63 w 90"/>
                  <a:gd name="T7" fmla="*/ 89 h 99"/>
                  <a:gd name="T8" fmla="*/ 71 w 90"/>
                  <a:gd name="T9" fmla="*/ 99 h 99"/>
                  <a:gd name="T10" fmla="*/ 90 w 90"/>
                  <a:gd name="T11" fmla="*/ 65 h 99"/>
                  <a:gd name="T12" fmla="*/ 89 w 90"/>
                  <a:gd name="T13" fmla="*/ 63 h 99"/>
                </a:gdLst>
                <a:ahLst/>
                <a:cxnLst>
                  <a:cxn ang="0">
                    <a:pos x="T0" y="T1"/>
                  </a:cxn>
                  <a:cxn ang="0">
                    <a:pos x="T2" y="T3"/>
                  </a:cxn>
                  <a:cxn ang="0">
                    <a:pos x="T4" y="T5"/>
                  </a:cxn>
                  <a:cxn ang="0">
                    <a:pos x="T6" y="T7"/>
                  </a:cxn>
                  <a:cxn ang="0">
                    <a:pos x="T8" y="T9"/>
                  </a:cxn>
                  <a:cxn ang="0">
                    <a:pos x="T10" y="T11"/>
                  </a:cxn>
                  <a:cxn ang="0">
                    <a:pos x="T12" y="T13"/>
                  </a:cxn>
                </a:cxnLst>
                <a:rect l="0" t="0" r="r" b="b"/>
                <a:pathLst>
                  <a:path w="90" h="99">
                    <a:moveTo>
                      <a:pt x="89" y="63"/>
                    </a:moveTo>
                    <a:cubicBezTo>
                      <a:pt x="25" y="0"/>
                      <a:pt x="25" y="0"/>
                      <a:pt x="25" y="0"/>
                    </a:cubicBezTo>
                    <a:cubicBezTo>
                      <a:pt x="0" y="25"/>
                      <a:pt x="0" y="25"/>
                      <a:pt x="0" y="25"/>
                    </a:cubicBezTo>
                    <a:cubicBezTo>
                      <a:pt x="63" y="89"/>
                      <a:pt x="63" y="89"/>
                      <a:pt x="63" y="89"/>
                    </a:cubicBezTo>
                    <a:cubicBezTo>
                      <a:pt x="66" y="92"/>
                      <a:pt x="69" y="96"/>
                      <a:pt x="71" y="99"/>
                    </a:cubicBezTo>
                    <a:cubicBezTo>
                      <a:pt x="74" y="87"/>
                      <a:pt x="81" y="75"/>
                      <a:pt x="90" y="65"/>
                    </a:cubicBezTo>
                    <a:cubicBezTo>
                      <a:pt x="90" y="64"/>
                      <a:pt x="89" y="64"/>
                      <a:pt x="8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392" algn="l" rtl="0" fontAlgn="base">
                  <a:spcBef>
                    <a:spcPct val="0"/>
                  </a:spcBef>
                  <a:spcAft>
                    <a:spcPct val="0"/>
                  </a:spcAft>
                  <a:defRPr kern="1200">
                    <a:solidFill>
                      <a:schemeClr val="tx1"/>
                    </a:solidFill>
                    <a:latin typeface="Arial" charset="0"/>
                    <a:ea typeface="+mn-ea"/>
                    <a:cs typeface="Arial" charset="0"/>
                  </a:defRPr>
                </a:lvl2pPr>
                <a:lvl3pPr marL="1218784" algn="l" rtl="0" fontAlgn="base">
                  <a:spcBef>
                    <a:spcPct val="0"/>
                  </a:spcBef>
                  <a:spcAft>
                    <a:spcPct val="0"/>
                  </a:spcAft>
                  <a:defRPr kern="1200">
                    <a:solidFill>
                      <a:schemeClr val="tx1"/>
                    </a:solidFill>
                    <a:latin typeface="Arial" charset="0"/>
                    <a:ea typeface="+mn-ea"/>
                    <a:cs typeface="Arial" charset="0"/>
                  </a:defRPr>
                </a:lvl3pPr>
                <a:lvl4pPr marL="1828176" algn="l" rtl="0" fontAlgn="base">
                  <a:spcBef>
                    <a:spcPct val="0"/>
                  </a:spcBef>
                  <a:spcAft>
                    <a:spcPct val="0"/>
                  </a:spcAft>
                  <a:defRPr kern="1200">
                    <a:solidFill>
                      <a:schemeClr val="tx1"/>
                    </a:solidFill>
                    <a:latin typeface="Arial" charset="0"/>
                    <a:ea typeface="+mn-ea"/>
                    <a:cs typeface="Arial" charset="0"/>
                  </a:defRPr>
                </a:lvl4pPr>
                <a:lvl5pPr marL="2437568" algn="l" rtl="0" fontAlgn="base">
                  <a:spcBef>
                    <a:spcPct val="0"/>
                  </a:spcBef>
                  <a:spcAft>
                    <a:spcPct val="0"/>
                  </a:spcAft>
                  <a:defRPr kern="1200">
                    <a:solidFill>
                      <a:schemeClr val="tx1"/>
                    </a:solidFill>
                    <a:latin typeface="Arial" charset="0"/>
                    <a:ea typeface="+mn-ea"/>
                    <a:cs typeface="Arial" charset="0"/>
                  </a:defRPr>
                </a:lvl5pPr>
                <a:lvl6pPr marL="3046957" algn="l" defTabSz="1218784" rtl="0" eaLnBrk="1" latinLnBrk="0" hangingPunct="1">
                  <a:defRPr kern="1200">
                    <a:solidFill>
                      <a:schemeClr val="tx1"/>
                    </a:solidFill>
                    <a:latin typeface="Arial" charset="0"/>
                    <a:ea typeface="+mn-ea"/>
                    <a:cs typeface="Arial" charset="0"/>
                  </a:defRPr>
                </a:lvl6pPr>
                <a:lvl7pPr marL="3656352" algn="l" defTabSz="1218784" rtl="0" eaLnBrk="1" latinLnBrk="0" hangingPunct="1">
                  <a:defRPr kern="1200">
                    <a:solidFill>
                      <a:schemeClr val="tx1"/>
                    </a:solidFill>
                    <a:latin typeface="Arial" charset="0"/>
                    <a:ea typeface="+mn-ea"/>
                    <a:cs typeface="Arial" charset="0"/>
                  </a:defRPr>
                </a:lvl7pPr>
                <a:lvl8pPr marL="4265741" algn="l" defTabSz="1218784" rtl="0" eaLnBrk="1" latinLnBrk="0" hangingPunct="1">
                  <a:defRPr kern="1200">
                    <a:solidFill>
                      <a:schemeClr val="tx1"/>
                    </a:solidFill>
                    <a:latin typeface="Arial" charset="0"/>
                    <a:ea typeface="+mn-ea"/>
                    <a:cs typeface="Arial" charset="0"/>
                  </a:defRPr>
                </a:lvl8pPr>
                <a:lvl9pPr marL="4875133" algn="l" defTabSz="1218784" rtl="0" eaLnBrk="1" latinLnBrk="0" hangingPunct="1">
                  <a:defRPr kern="1200">
                    <a:solidFill>
                      <a:schemeClr val="tx1"/>
                    </a:solidFill>
                    <a:latin typeface="Arial" charset="0"/>
                    <a:ea typeface="+mn-ea"/>
                    <a:cs typeface="Arial" charset="0"/>
                  </a:defRPr>
                </a:lvl9pPr>
              </a:lstStyle>
              <a:p>
                <a:pPr>
                  <a:defRPr/>
                </a:pPr>
                <a:endParaRPr lang="en-US" dirty="0"/>
              </a:p>
            </p:txBody>
          </p:sp>
          <p:sp>
            <p:nvSpPr>
              <p:cNvPr id="29" name="Freeform 28"/>
              <p:cNvSpPr>
                <a:spLocks/>
              </p:cNvSpPr>
              <p:nvPr/>
            </p:nvSpPr>
            <p:spPr bwMode="auto">
              <a:xfrm>
                <a:off x="5370515" y="2194113"/>
                <a:ext cx="427575" cy="708463"/>
              </a:xfrm>
              <a:custGeom>
                <a:avLst/>
                <a:gdLst>
                  <a:gd name="T0" fmla="*/ 51 w 116"/>
                  <a:gd name="T1" fmla="*/ 0 h 192"/>
                  <a:gd name="T2" fmla="*/ 71 w 116"/>
                  <a:gd name="T3" fmla="*/ 20 h 192"/>
                  <a:gd name="T4" fmla="*/ 27 w 116"/>
                  <a:gd name="T5" fmla="*/ 64 h 192"/>
                  <a:gd name="T6" fmla="*/ 0 w 116"/>
                  <a:gd name="T7" fmla="*/ 124 h 192"/>
                  <a:gd name="T8" fmla="*/ 0 w 116"/>
                  <a:gd name="T9" fmla="*/ 192 h 192"/>
                  <a:gd name="T10" fmla="*/ 40 w 116"/>
                  <a:gd name="T11" fmla="*/ 192 h 192"/>
                  <a:gd name="T12" fmla="*/ 40 w 116"/>
                  <a:gd name="T13" fmla="*/ 124 h 192"/>
                  <a:gd name="T14" fmla="*/ 53 w 116"/>
                  <a:gd name="T15" fmla="*/ 89 h 192"/>
                  <a:gd name="T16" fmla="*/ 96 w 116"/>
                  <a:gd name="T17" fmla="*/ 45 h 192"/>
                  <a:gd name="T18" fmla="*/ 116 w 116"/>
                  <a:gd name="T19" fmla="*/ 65 h 192"/>
                  <a:gd name="T20" fmla="*/ 116 w 116"/>
                  <a:gd name="T21" fmla="*/ 0 h 192"/>
                  <a:gd name="T22" fmla="*/ 51 w 116"/>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92">
                    <a:moveTo>
                      <a:pt x="51" y="0"/>
                    </a:moveTo>
                    <a:cubicBezTo>
                      <a:pt x="71" y="20"/>
                      <a:pt x="71" y="20"/>
                      <a:pt x="71" y="20"/>
                    </a:cubicBezTo>
                    <a:cubicBezTo>
                      <a:pt x="27" y="64"/>
                      <a:pt x="27" y="64"/>
                      <a:pt x="27" y="64"/>
                    </a:cubicBezTo>
                    <a:cubicBezTo>
                      <a:pt x="11" y="80"/>
                      <a:pt x="0" y="101"/>
                      <a:pt x="0" y="124"/>
                    </a:cubicBezTo>
                    <a:cubicBezTo>
                      <a:pt x="0" y="192"/>
                      <a:pt x="0" y="192"/>
                      <a:pt x="0" y="192"/>
                    </a:cubicBezTo>
                    <a:cubicBezTo>
                      <a:pt x="40" y="192"/>
                      <a:pt x="40" y="192"/>
                      <a:pt x="40" y="192"/>
                    </a:cubicBezTo>
                    <a:cubicBezTo>
                      <a:pt x="40" y="124"/>
                      <a:pt x="40" y="124"/>
                      <a:pt x="40" y="124"/>
                    </a:cubicBezTo>
                    <a:cubicBezTo>
                      <a:pt x="40" y="111"/>
                      <a:pt x="44" y="98"/>
                      <a:pt x="53" y="89"/>
                    </a:cubicBezTo>
                    <a:cubicBezTo>
                      <a:pt x="96" y="45"/>
                      <a:pt x="96" y="45"/>
                      <a:pt x="96" y="45"/>
                    </a:cubicBezTo>
                    <a:cubicBezTo>
                      <a:pt x="116" y="65"/>
                      <a:pt x="116" y="65"/>
                      <a:pt x="116" y="65"/>
                    </a:cubicBezTo>
                    <a:cubicBezTo>
                      <a:pt x="116" y="0"/>
                      <a:pt x="116" y="0"/>
                      <a:pt x="116" y="0"/>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392" algn="l" rtl="0" fontAlgn="base">
                  <a:spcBef>
                    <a:spcPct val="0"/>
                  </a:spcBef>
                  <a:spcAft>
                    <a:spcPct val="0"/>
                  </a:spcAft>
                  <a:defRPr kern="1200">
                    <a:solidFill>
                      <a:schemeClr val="tx1"/>
                    </a:solidFill>
                    <a:latin typeface="Arial" charset="0"/>
                    <a:ea typeface="+mn-ea"/>
                    <a:cs typeface="Arial" charset="0"/>
                  </a:defRPr>
                </a:lvl2pPr>
                <a:lvl3pPr marL="1218784" algn="l" rtl="0" fontAlgn="base">
                  <a:spcBef>
                    <a:spcPct val="0"/>
                  </a:spcBef>
                  <a:spcAft>
                    <a:spcPct val="0"/>
                  </a:spcAft>
                  <a:defRPr kern="1200">
                    <a:solidFill>
                      <a:schemeClr val="tx1"/>
                    </a:solidFill>
                    <a:latin typeface="Arial" charset="0"/>
                    <a:ea typeface="+mn-ea"/>
                    <a:cs typeface="Arial" charset="0"/>
                  </a:defRPr>
                </a:lvl3pPr>
                <a:lvl4pPr marL="1828176" algn="l" rtl="0" fontAlgn="base">
                  <a:spcBef>
                    <a:spcPct val="0"/>
                  </a:spcBef>
                  <a:spcAft>
                    <a:spcPct val="0"/>
                  </a:spcAft>
                  <a:defRPr kern="1200">
                    <a:solidFill>
                      <a:schemeClr val="tx1"/>
                    </a:solidFill>
                    <a:latin typeface="Arial" charset="0"/>
                    <a:ea typeface="+mn-ea"/>
                    <a:cs typeface="Arial" charset="0"/>
                  </a:defRPr>
                </a:lvl4pPr>
                <a:lvl5pPr marL="2437568" algn="l" rtl="0" fontAlgn="base">
                  <a:spcBef>
                    <a:spcPct val="0"/>
                  </a:spcBef>
                  <a:spcAft>
                    <a:spcPct val="0"/>
                  </a:spcAft>
                  <a:defRPr kern="1200">
                    <a:solidFill>
                      <a:schemeClr val="tx1"/>
                    </a:solidFill>
                    <a:latin typeface="Arial" charset="0"/>
                    <a:ea typeface="+mn-ea"/>
                    <a:cs typeface="Arial" charset="0"/>
                  </a:defRPr>
                </a:lvl5pPr>
                <a:lvl6pPr marL="3046957" algn="l" defTabSz="1218784" rtl="0" eaLnBrk="1" latinLnBrk="0" hangingPunct="1">
                  <a:defRPr kern="1200">
                    <a:solidFill>
                      <a:schemeClr val="tx1"/>
                    </a:solidFill>
                    <a:latin typeface="Arial" charset="0"/>
                    <a:ea typeface="+mn-ea"/>
                    <a:cs typeface="Arial" charset="0"/>
                  </a:defRPr>
                </a:lvl6pPr>
                <a:lvl7pPr marL="3656352" algn="l" defTabSz="1218784" rtl="0" eaLnBrk="1" latinLnBrk="0" hangingPunct="1">
                  <a:defRPr kern="1200">
                    <a:solidFill>
                      <a:schemeClr val="tx1"/>
                    </a:solidFill>
                    <a:latin typeface="Arial" charset="0"/>
                    <a:ea typeface="+mn-ea"/>
                    <a:cs typeface="Arial" charset="0"/>
                  </a:defRPr>
                </a:lvl7pPr>
                <a:lvl8pPr marL="4265741" algn="l" defTabSz="1218784" rtl="0" eaLnBrk="1" latinLnBrk="0" hangingPunct="1">
                  <a:defRPr kern="1200">
                    <a:solidFill>
                      <a:schemeClr val="tx1"/>
                    </a:solidFill>
                    <a:latin typeface="Arial" charset="0"/>
                    <a:ea typeface="+mn-ea"/>
                    <a:cs typeface="Arial" charset="0"/>
                  </a:defRPr>
                </a:lvl8pPr>
                <a:lvl9pPr marL="4875133" algn="l" defTabSz="1218784" rtl="0" eaLnBrk="1" latinLnBrk="0" hangingPunct="1">
                  <a:defRPr kern="1200">
                    <a:solidFill>
                      <a:schemeClr val="tx1"/>
                    </a:solidFill>
                    <a:latin typeface="Arial" charset="0"/>
                    <a:ea typeface="+mn-ea"/>
                    <a:cs typeface="Arial" charset="0"/>
                  </a:defRPr>
                </a:lvl9pPr>
              </a:lstStyle>
              <a:p>
                <a:pPr>
                  <a:defRPr/>
                </a:pPr>
                <a:endParaRPr lang="en-US" dirty="0"/>
              </a:p>
            </p:txBody>
          </p:sp>
        </p:grpSp>
      </p:grpSp>
    </p:spTree>
    <p:extLst>
      <p:ext uri="{BB962C8B-B14F-4D97-AF65-F5344CB8AC3E}">
        <p14:creationId xmlns:p14="http://schemas.microsoft.com/office/powerpoint/2010/main" val="227574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mtClean="0"/>
              <a:t>INFRASTRUCTURE </a:t>
            </a:r>
            <a:br>
              <a:rPr lang="en-GB" smtClean="0"/>
            </a:br>
            <a:r>
              <a:rPr lang="en-GB" smtClean="0"/>
              <a:t>AS CODE</a:t>
            </a:r>
            <a:endParaRPr lang="en-US" dirty="0"/>
          </a:p>
        </p:txBody>
      </p:sp>
      <p:sp>
        <p:nvSpPr>
          <p:cNvPr id="2" name="Slide Number Placeholder 1"/>
          <p:cNvSpPr>
            <a:spLocks noGrp="1"/>
          </p:cNvSpPr>
          <p:nvPr>
            <p:ph type="sldNum" sz="quarter" idx="11"/>
          </p:nvPr>
        </p:nvSpPr>
        <p:spPr/>
        <p:txBody>
          <a:bodyPr/>
          <a:lstStyle/>
          <a:p>
            <a:r>
              <a:rPr lang="en-US" smtClean="0"/>
              <a:t>Page </a:t>
            </a:r>
            <a:fld id="{90CBDC3A-D49F-4631-A8C7-55D59B33E5FA}" type="slidenum">
              <a:rPr lang="en-US" smtClean="0"/>
              <a:pPr/>
              <a:t>3</a:t>
            </a:fld>
            <a:endParaRPr lang="en-US" dirty="0"/>
          </a:p>
        </p:txBody>
      </p:sp>
      <p:sp>
        <p:nvSpPr>
          <p:cNvPr id="5" name="Footer Placeholder 4"/>
          <p:cNvSpPr>
            <a:spLocks noGrp="1"/>
          </p:cNvSpPr>
          <p:nvPr>
            <p:ph type="ftr" sz="quarter" idx="12"/>
          </p:nvPr>
        </p:nvSpPr>
        <p:spPr/>
        <p:txBody>
          <a:bodyPr/>
          <a:lstStyle/>
          <a:p>
            <a:r>
              <a:rPr lang="en-US" smtClean="0"/>
              <a:t>Copyright © 2016 Accenture  All rights reserved.</a:t>
            </a:r>
            <a:endParaRPr lang="en-AU" dirty="0"/>
          </a:p>
        </p:txBody>
      </p:sp>
      <p:sp>
        <p:nvSpPr>
          <p:cNvPr id="12" name="Freeform 11"/>
          <p:cNvSpPr>
            <a:spLocks noEditPoints="1"/>
          </p:cNvSpPr>
          <p:nvPr/>
        </p:nvSpPr>
        <p:spPr bwMode="auto">
          <a:xfrm>
            <a:off x="724945" y="2249946"/>
            <a:ext cx="445396" cy="574534"/>
          </a:xfrm>
          <a:custGeom>
            <a:avLst/>
            <a:gdLst>
              <a:gd name="T0" fmla="*/ 72 w 143"/>
              <a:gd name="T1" fmla="*/ 0 h 185"/>
              <a:gd name="T2" fmla="*/ 7 w 143"/>
              <a:gd name="T3" fmla="*/ 0 h 185"/>
              <a:gd name="T4" fmla="*/ 0 w 143"/>
              <a:gd name="T5" fmla="*/ 7 h 185"/>
              <a:gd name="T6" fmla="*/ 0 w 143"/>
              <a:gd name="T7" fmla="*/ 177 h 185"/>
              <a:gd name="T8" fmla="*/ 7 w 143"/>
              <a:gd name="T9" fmla="*/ 185 h 185"/>
              <a:gd name="T10" fmla="*/ 85 w 143"/>
              <a:gd name="T11" fmla="*/ 185 h 185"/>
              <a:gd name="T12" fmla="*/ 136 w 143"/>
              <a:gd name="T13" fmla="*/ 185 h 185"/>
              <a:gd name="T14" fmla="*/ 143 w 143"/>
              <a:gd name="T15" fmla="*/ 177 h 185"/>
              <a:gd name="T16" fmla="*/ 143 w 143"/>
              <a:gd name="T17" fmla="*/ 50 h 185"/>
              <a:gd name="T18" fmla="*/ 140 w 143"/>
              <a:gd name="T19" fmla="*/ 42 h 185"/>
              <a:gd name="T20" fmla="*/ 98 w 143"/>
              <a:gd name="T21" fmla="*/ 0 h 185"/>
              <a:gd name="T22" fmla="*/ 98 w 143"/>
              <a:gd name="T23" fmla="*/ 0 h 185"/>
              <a:gd name="T24" fmla="*/ 72 w 143"/>
              <a:gd name="T25" fmla="*/ 0 h 185"/>
              <a:gd name="T26" fmla="*/ 14 w 143"/>
              <a:gd name="T27" fmla="*/ 39 h 185"/>
              <a:gd name="T28" fmla="*/ 111 w 143"/>
              <a:gd name="T29" fmla="*/ 39 h 185"/>
              <a:gd name="T30" fmla="*/ 111 w 143"/>
              <a:gd name="T31" fmla="*/ 49 h 185"/>
              <a:gd name="T32" fmla="*/ 14 w 143"/>
              <a:gd name="T33" fmla="*/ 49 h 185"/>
              <a:gd name="T34" fmla="*/ 14 w 143"/>
              <a:gd name="T35" fmla="*/ 39 h 185"/>
              <a:gd name="T36" fmla="*/ 14 w 143"/>
              <a:gd name="T37" fmla="*/ 39 h 185"/>
              <a:gd name="T38" fmla="*/ 14 w 143"/>
              <a:gd name="T39" fmla="*/ 58 h 185"/>
              <a:gd name="T40" fmla="*/ 111 w 143"/>
              <a:gd name="T41" fmla="*/ 58 h 185"/>
              <a:gd name="T42" fmla="*/ 111 w 143"/>
              <a:gd name="T43" fmla="*/ 68 h 185"/>
              <a:gd name="T44" fmla="*/ 14 w 143"/>
              <a:gd name="T45" fmla="*/ 68 h 185"/>
              <a:gd name="T46" fmla="*/ 14 w 143"/>
              <a:gd name="T47" fmla="*/ 58 h 185"/>
              <a:gd name="T48" fmla="*/ 14 w 143"/>
              <a:gd name="T49" fmla="*/ 58 h 185"/>
              <a:gd name="T50" fmla="*/ 54 w 143"/>
              <a:gd name="T51" fmla="*/ 165 h 185"/>
              <a:gd name="T52" fmla="*/ 41 w 143"/>
              <a:gd name="T53" fmla="*/ 165 h 185"/>
              <a:gd name="T54" fmla="*/ 23 w 143"/>
              <a:gd name="T55" fmla="*/ 143 h 185"/>
              <a:gd name="T56" fmla="*/ 41 w 143"/>
              <a:gd name="T57" fmla="*/ 122 h 185"/>
              <a:gd name="T58" fmla="*/ 54 w 143"/>
              <a:gd name="T59" fmla="*/ 122 h 185"/>
              <a:gd name="T60" fmla="*/ 36 w 143"/>
              <a:gd name="T61" fmla="*/ 143 h 185"/>
              <a:gd name="T62" fmla="*/ 54 w 143"/>
              <a:gd name="T63" fmla="*/ 165 h 185"/>
              <a:gd name="T64" fmla="*/ 54 w 143"/>
              <a:gd name="T65" fmla="*/ 165 h 185"/>
              <a:gd name="T66" fmla="*/ 67 w 143"/>
              <a:gd name="T67" fmla="*/ 170 h 185"/>
              <a:gd name="T68" fmla="*/ 57 w 143"/>
              <a:gd name="T69" fmla="*/ 170 h 185"/>
              <a:gd name="T70" fmla="*/ 77 w 143"/>
              <a:gd name="T71" fmla="*/ 111 h 185"/>
              <a:gd name="T72" fmla="*/ 87 w 143"/>
              <a:gd name="T73" fmla="*/ 111 h 185"/>
              <a:gd name="T74" fmla="*/ 67 w 143"/>
              <a:gd name="T75" fmla="*/ 170 h 185"/>
              <a:gd name="T76" fmla="*/ 67 w 143"/>
              <a:gd name="T77" fmla="*/ 170 h 185"/>
              <a:gd name="T78" fmla="*/ 87 w 143"/>
              <a:gd name="T79" fmla="*/ 88 h 185"/>
              <a:gd name="T80" fmla="*/ 14 w 143"/>
              <a:gd name="T81" fmla="*/ 88 h 185"/>
              <a:gd name="T82" fmla="*/ 14 w 143"/>
              <a:gd name="T83" fmla="*/ 78 h 185"/>
              <a:gd name="T84" fmla="*/ 87 w 143"/>
              <a:gd name="T85" fmla="*/ 78 h 185"/>
              <a:gd name="T86" fmla="*/ 87 w 143"/>
              <a:gd name="T87" fmla="*/ 88 h 185"/>
              <a:gd name="T88" fmla="*/ 87 w 143"/>
              <a:gd name="T89" fmla="*/ 88 h 185"/>
              <a:gd name="T90" fmla="*/ 102 w 143"/>
              <a:gd name="T91" fmla="*/ 165 h 185"/>
              <a:gd name="T92" fmla="*/ 90 w 143"/>
              <a:gd name="T93" fmla="*/ 165 h 185"/>
              <a:gd name="T94" fmla="*/ 108 w 143"/>
              <a:gd name="T95" fmla="*/ 143 h 185"/>
              <a:gd name="T96" fmla="*/ 90 w 143"/>
              <a:gd name="T97" fmla="*/ 122 h 185"/>
              <a:gd name="T98" fmla="*/ 102 w 143"/>
              <a:gd name="T99" fmla="*/ 122 h 185"/>
              <a:gd name="T100" fmla="*/ 120 w 143"/>
              <a:gd name="T101" fmla="*/ 143 h 185"/>
              <a:gd name="T102" fmla="*/ 102 w 143"/>
              <a:gd name="T103" fmla="*/ 165 h 185"/>
              <a:gd name="T104" fmla="*/ 102 w 143"/>
              <a:gd name="T105"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3" h="185">
                <a:moveTo>
                  <a:pt x="72" y="0"/>
                </a:moveTo>
                <a:cubicBezTo>
                  <a:pt x="7" y="0"/>
                  <a:pt x="7" y="0"/>
                  <a:pt x="7" y="0"/>
                </a:cubicBezTo>
                <a:cubicBezTo>
                  <a:pt x="3" y="0"/>
                  <a:pt x="0" y="3"/>
                  <a:pt x="0" y="7"/>
                </a:cubicBezTo>
                <a:cubicBezTo>
                  <a:pt x="0" y="177"/>
                  <a:pt x="0" y="177"/>
                  <a:pt x="0" y="177"/>
                </a:cubicBezTo>
                <a:cubicBezTo>
                  <a:pt x="0" y="182"/>
                  <a:pt x="3" y="185"/>
                  <a:pt x="7" y="185"/>
                </a:cubicBezTo>
                <a:cubicBezTo>
                  <a:pt x="85" y="185"/>
                  <a:pt x="85" y="185"/>
                  <a:pt x="85" y="185"/>
                </a:cubicBezTo>
                <a:cubicBezTo>
                  <a:pt x="136" y="185"/>
                  <a:pt x="136" y="185"/>
                  <a:pt x="136" y="185"/>
                </a:cubicBezTo>
                <a:cubicBezTo>
                  <a:pt x="140" y="185"/>
                  <a:pt x="143" y="182"/>
                  <a:pt x="143" y="177"/>
                </a:cubicBezTo>
                <a:cubicBezTo>
                  <a:pt x="143" y="50"/>
                  <a:pt x="143" y="50"/>
                  <a:pt x="143" y="50"/>
                </a:cubicBezTo>
                <a:cubicBezTo>
                  <a:pt x="143" y="47"/>
                  <a:pt x="142" y="44"/>
                  <a:pt x="140" y="42"/>
                </a:cubicBezTo>
                <a:cubicBezTo>
                  <a:pt x="98" y="0"/>
                  <a:pt x="98" y="0"/>
                  <a:pt x="98" y="0"/>
                </a:cubicBezTo>
                <a:cubicBezTo>
                  <a:pt x="98" y="0"/>
                  <a:pt x="98" y="0"/>
                  <a:pt x="98" y="0"/>
                </a:cubicBezTo>
                <a:lnTo>
                  <a:pt x="72" y="0"/>
                </a:lnTo>
                <a:close/>
                <a:moveTo>
                  <a:pt x="14" y="39"/>
                </a:moveTo>
                <a:cubicBezTo>
                  <a:pt x="111" y="39"/>
                  <a:pt x="111" y="39"/>
                  <a:pt x="111" y="39"/>
                </a:cubicBezTo>
                <a:cubicBezTo>
                  <a:pt x="111" y="49"/>
                  <a:pt x="111" y="49"/>
                  <a:pt x="111" y="49"/>
                </a:cubicBezTo>
                <a:cubicBezTo>
                  <a:pt x="14" y="49"/>
                  <a:pt x="14" y="49"/>
                  <a:pt x="14" y="49"/>
                </a:cubicBezTo>
                <a:cubicBezTo>
                  <a:pt x="14" y="39"/>
                  <a:pt x="14" y="39"/>
                  <a:pt x="14" y="39"/>
                </a:cubicBezTo>
                <a:cubicBezTo>
                  <a:pt x="14" y="39"/>
                  <a:pt x="14" y="39"/>
                  <a:pt x="14" y="39"/>
                </a:cubicBezTo>
                <a:close/>
                <a:moveTo>
                  <a:pt x="14" y="58"/>
                </a:moveTo>
                <a:cubicBezTo>
                  <a:pt x="111" y="58"/>
                  <a:pt x="111" y="58"/>
                  <a:pt x="111" y="58"/>
                </a:cubicBezTo>
                <a:cubicBezTo>
                  <a:pt x="111" y="68"/>
                  <a:pt x="111" y="68"/>
                  <a:pt x="111" y="68"/>
                </a:cubicBezTo>
                <a:cubicBezTo>
                  <a:pt x="14" y="68"/>
                  <a:pt x="14" y="68"/>
                  <a:pt x="14" y="68"/>
                </a:cubicBezTo>
                <a:cubicBezTo>
                  <a:pt x="14" y="58"/>
                  <a:pt x="14" y="58"/>
                  <a:pt x="14" y="58"/>
                </a:cubicBezTo>
                <a:cubicBezTo>
                  <a:pt x="14" y="58"/>
                  <a:pt x="14" y="58"/>
                  <a:pt x="14" y="58"/>
                </a:cubicBezTo>
                <a:close/>
                <a:moveTo>
                  <a:pt x="54" y="165"/>
                </a:moveTo>
                <a:cubicBezTo>
                  <a:pt x="41" y="165"/>
                  <a:pt x="41" y="165"/>
                  <a:pt x="41" y="165"/>
                </a:cubicBezTo>
                <a:cubicBezTo>
                  <a:pt x="23" y="143"/>
                  <a:pt x="23" y="143"/>
                  <a:pt x="23" y="143"/>
                </a:cubicBezTo>
                <a:cubicBezTo>
                  <a:pt x="41" y="122"/>
                  <a:pt x="41" y="122"/>
                  <a:pt x="41" y="122"/>
                </a:cubicBezTo>
                <a:cubicBezTo>
                  <a:pt x="54" y="122"/>
                  <a:pt x="54" y="122"/>
                  <a:pt x="54" y="122"/>
                </a:cubicBezTo>
                <a:cubicBezTo>
                  <a:pt x="36" y="143"/>
                  <a:pt x="36" y="143"/>
                  <a:pt x="36" y="143"/>
                </a:cubicBezTo>
                <a:cubicBezTo>
                  <a:pt x="54" y="165"/>
                  <a:pt x="54" y="165"/>
                  <a:pt x="54" y="165"/>
                </a:cubicBezTo>
                <a:cubicBezTo>
                  <a:pt x="54" y="165"/>
                  <a:pt x="54" y="165"/>
                  <a:pt x="54" y="165"/>
                </a:cubicBezTo>
                <a:close/>
                <a:moveTo>
                  <a:pt x="67" y="170"/>
                </a:moveTo>
                <a:cubicBezTo>
                  <a:pt x="57" y="170"/>
                  <a:pt x="57" y="170"/>
                  <a:pt x="57" y="170"/>
                </a:cubicBezTo>
                <a:cubicBezTo>
                  <a:pt x="77" y="111"/>
                  <a:pt x="77" y="111"/>
                  <a:pt x="77" y="111"/>
                </a:cubicBezTo>
                <a:cubicBezTo>
                  <a:pt x="87" y="111"/>
                  <a:pt x="87" y="111"/>
                  <a:pt x="87" y="111"/>
                </a:cubicBezTo>
                <a:cubicBezTo>
                  <a:pt x="67" y="170"/>
                  <a:pt x="67" y="170"/>
                  <a:pt x="67" y="170"/>
                </a:cubicBezTo>
                <a:cubicBezTo>
                  <a:pt x="67" y="170"/>
                  <a:pt x="67" y="170"/>
                  <a:pt x="67" y="170"/>
                </a:cubicBezTo>
                <a:close/>
                <a:moveTo>
                  <a:pt x="87" y="88"/>
                </a:moveTo>
                <a:cubicBezTo>
                  <a:pt x="14" y="88"/>
                  <a:pt x="14" y="88"/>
                  <a:pt x="14" y="88"/>
                </a:cubicBezTo>
                <a:cubicBezTo>
                  <a:pt x="14" y="78"/>
                  <a:pt x="14" y="78"/>
                  <a:pt x="14" y="78"/>
                </a:cubicBezTo>
                <a:cubicBezTo>
                  <a:pt x="87" y="78"/>
                  <a:pt x="87" y="78"/>
                  <a:pt x="87" y="78"/>
                </a:cubicBezTo>
                <a:cubicBezTo>
                  <a:pt x="87" y="88"/>
                  <a:pt x="87" y="88"/>
                  <a:pt x="87" y="88"/>
                </a:cubicBezTo>
                <a:cubicBezTo>
                  <a:pt x="87" y="88"/>
                  <a:pt x="87" y="88"/>
                  <a:pt x="87" y="88"/>
                </a:cubicBezTo>
                <a:close/>
                <a:moveTo>
                  <a:pt x="102" y="165"/>
                </a:moveTo>
                <a:cubicBezTo>
                  <a:pt x="90" y="165"/>
                  <a:pt x="90" y="165"/>
                  <a:pt x="90" y="165"/>
                </a:cubicBezTo>
                <a:cubicBezTo>
                  <a:pt x="108" y="143"/>
                  <a:pt x="108" y="143"/>
                  <a:pt x="108" y="143"/>
                </a:cubicBezTo>
                <a:cubicBezTo>
                  <a:pt x="90" y="122"/>
                  <a:pt x="90" y="122"/>
                  <a:pt x="90" y="122"/>
                </a:cubicBezTo>
                <a:cubicBezTo>
                  <a:pt x="102" y="122"/>
                  <a:pt x="102" y="122"/>
                  <a:pt x="102" y="122"/>
                </a:cubicBezTo>
                <a:cubicBezTo>
                  <a:pt x="120" y="143"/>
                  <a:pt x="120" y="143"/>
                  <a:pt x="120" y="143"/>
                </a:cubicBezTo>
                <a:cubicBezTo>
                  <a:pt x="102" y="165"/>
                  <a:pt x="102" y="165"/>
                  <a:pt x="102" y="165"/>
                </a:cubicBezTo>
                <a:cubicBezTo>
                  <a:pt x="102" y="165"/>
                  <a:pt x="102" y="165"/>
                  <a:pt x="102" y="165"/>
                </a:cubicBezTo>
                <a:close/>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55897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r>
              <a:rPr lang="en-US" smtClean="0"/>
              <a:t>Page </a:t>
            </a:r>
            <a:fld id="{90CBDC3A-D49F-4631-A8C7-55D59B33E5FA}" type="slidenum">
              <a:rPr lang="en-US" smtClean="0"/>
              <a:pPr>
                <a:defRPr/>
              </a:pPr>
              <a:t>30</a:t>
            </a:fld>
            <a:endParaRPr lang="en-US" dirty="0"/>
          </a:p>
        </p:txBody>
      </p:sp>
      <p:sp>
        <p:nvSpPr>
          <p:cNvPr id="4" name="Title 3"/>
          <p:cNvSpPr>
            <a:spLocks noGrp="1"/>
          </p:cNvSpPr>
          <p:nvPr>
            <p:ph type="title"/>
          </p:nvPr>
        </p:nvSpPr>
        <p:spPr/>
        <p:txBody>
          <a:bodyPr/>
          <a:lstStyle/>
          <a:p>
            <a:r>
              <a:rPr lang="en-GB" dirty="0" smtClean="0"/>
              <a:t>Introduction</a:t>
            </a:r>
            <a:endParaRPr lang="en-GB" dirty="0"/>
          </a:p>
        </p:txBody>
      </p:sp>
      <p:sp>
        <p:nvSpPr>
          <p:cNvPr id="2" name="Text Placeholder 1"/>
          <p:cNvSpPr>
            <a:spLocks noGrp="1"/>
          </p:cNvSpPr>
          <p:nvPr>
            <p:ph type="body" sz="quarter" idx="10"/>
          </p:nvPr>
        </p:nvSpPr>
        <p:spPr/>
        <p:txBody>
          <a:bodyPr/>
          <a:lstStyle/>
          <a:p>
            <a:r>
              <a:rPr lang="en-GB" dirty="0" smtClean="0"/>
              <a:t>Haven’t we already covered Configuration Management?</a:t>
            </a:r>
            <a:endParaRPr lang="en-GB" dirty="0"/>
          </a:p>
        </p:txBody>
      </p:sp>
      <p:sp>
        <p:nvSpPr>
          <p:cNvPr id="3" name="Footer Placeholder 2"/>
          <p:cNvSpPr>
            <a:spLocks noGrp="1"/>
          </p:cNvSpPr>
          <p:nvPr>
            <p:ph type="ftr" sz="quarter" idx="13"/>
          </p:nvPr>
        </p:nvSpPr>
        <p:spPr/>
        <p:txBody>
          <a:bodyPr/>
          <a:lstStyle/>
          <a:p>
            <a:r>
              <a:rPr lang="en-US" smtClean="0"/>
              <a:t>Copyright © 2016 Accenture  All rights reserved.</a:t>
            </a:r>
            <a:endParaRPr lang="en-AU" dirty="0"/>
          </a:p>
        </p:txBody>
      </p:sp>
      <p:sp>
        <p:nvSpPr>
          <p:cNvPr id="13" name="Freeform 16"/>
          <p:cNvSpPr>
            <a:spLocks/>
          </p:cNvSpPr>
          <p:nvPr/>
        </p:nvSpPr>
        <p:spPr bwMode="auto">
          <a:xfrm>
            <a:off x="455613" y="2595868"/>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pPr>
            <a:r>
              <a:rPr lang="en-US" sz="2000" dirty="0"/>
              <a:t>“Configuration </a:t>
            </a:r>
            <a:r>
              <a:rPr lang="en-US" sz="2000" dirty="0" smtClean="0"/>
              <a:t>Management” have </a:t>
            </a:r>
            <a:r>
              <a:rPr lang="en-US" sz="2000" dirty="0"/>
              <a:t>a new popular meaning</a:t>
            </a:r>
          </a:p>
          <a:p>
            <a:pPr>
              <a:spcAft>
                <a:spcPts val="1200"/>
              </a:spcAft>
            </a:pPr>
            <a:endParaRPr lang="en-US" sz="2000" dirty="0">
              <a:solidFill>
                <a:schemeClr val="tx2"/>
              </a:solidFill>
            </a:endParaRPr>
          </a:p>
          <a:p>
            <a:pPr>
              <a:spcAft>
                <a:spcPts val="1200"/>
              </a:spcAft>
            </a:pPr>
            <a:endParaRPr lang="en-US" sz="2000" dirty="0">
              <a:solidFill>
                <a:schemeClr val="tx2"/>
              </a:solidFill>
            </a:endParaRPr>
          </a:p>
        </p:txBody>
      </p:sp>
      <p:sp>
        <p:nvSpPr>
          <p:cNvPr id="14" name="Oval 13"/>
          <p:cNvSpPr/>
          <p:nvPr/>
        </p:nvSpPr>
        <p:spPr>
          <a:xfrm>
            <a:off x="1850524"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reeform 16"/>
          <p:cNvSpPr>
            <a:spLocks/>
          </p:cNvSpPr>
          <p:nvPr/>
        </p:nvSpPr>
        <p:spPr bwMode="auto">
          <a:xfrm>
            <a:off x="4679950" y="2595868"/>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pPr>
            <a:r>
              <a:rPr lang="en-US" sz="2000" dirty="0"/>
              <a:t>Tools that actively manage the configuration of infrastructure, tools and environments</a:t>
            </a:r>
          </a:p>
        </p:txBody>
      </p:sp>
      <p:sp>
        <p:nvSpPr>
          <p:cNvPr id="16" name="Oval 15"/>
          <p:cNvSpPr/>
          <p:nvPr/>
        </p:nvSpPr>
        <p:spPr>
          <a:xfrm>
            <a:off x="6074861"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p:cNvGrpSpPr/>
          <p:nvPr/>
        </p:nvGrpSpPr>
        <p:grpSpPr>
          <a:xfrm>
            <a:off x="2014722" y="2171402"/>
            <a:ext cx="874713" cy="701787"/>
            <a:chOff x="-3041650" y="2255838"/>
            <a:chExt cx="3163888" cy="2538412"/>
          </a:xfrm>
          <a:solidFill>
            <a:schemeClr val="accent1"/>
          </a:solidFill>
        </p:grpSpPr>
        <p:sp>
          <p:nvSpPr>
            <p:cNvPr id="33" name="Freeform 12"/>
            <p:cNvSpPr>
              <a:spLocks noEditPoints="1"/>
            </p:cNvSpPr>
            <p:nvPr/>
          </p:nvSpPr>
          <p:spPr bwMode="auto">
            <a:xfrm>
              <a:off x="-3041650" y="2713038"/>
              <a:ext cx="2079625" cy="2081212"/>
            </a:xfrm>
            <a:custGeom>
              <a:avLst/>
              <a:gdLst>
                <a:gd name="T0" fmla="*/ 555 w 555"/>
                <a:gd name="T1" fmla="*/ 323 h 555"/>
                <a:gd name="T2" fmla="*/ 555 w 555"/>
                <a:gd name="T3" fmla="*/ 231 h 555"/>
                <a:gd name="T4" fmla="*/ 497 w 555"/>
                <a:gd name="T5" fmla="*/ 218 h 555"/>
                <a:gd name="T6" fmla="*/ 474 w 555"/>
                <a:gd name="T7" fmla="*/ 164 h 555"/>
                <a:gd name="T8" fmla="*/ 506 w 555"/>
                <a:gd name="T9" fmla="*/ 114 h 555"/>
                <a:gd name="T10" fmla="*/ 441 w 555"/>
                <a:gd name="T11" fmla="*/ 49 h 555"/>
                <a:gd name="T12" fmla="*/ 390 w 555"/>
                <a:gd name="T13" fmla="*/ 80 h 555"/>
                <a:gd name="T14" fmla="*/ 337 w 555"/>
                <a:gd name="T15" fmla="*/ 58 h 555"/>
                <a:gd name="T16" fmla="*/ 323 w 555"/>
                <a:gd name="T17" fmla="*/ 0 h 555"/>
                <a:gd name="T18" fmla="*/ 231 w 555"/>
                <a:gd name="T19" fmla="*/ 0 h 555"/>
                <a:gd name="T20" fmla="*/ 218 w 555"/>
                <a:gd name="T21" fmla="*/ 58 h 555"/>
                <a:gd name="T22" fmla="*/ 164 w 555"/>
                <a:gd name="T23" fmla="*/ 80 h 555"/>
                <a:gd name="T24" fmla="*/ 113 w 555"/>
                <a:gd name="T25" fmla="*/ 49 h 555"/>
                <a:gd name="T26" fmla="*/ 48 w 555"/>
                <a:gd name="T27" fmla="*/ 114 h 555"/>
                <a:gd name="T28" fmla="*/ 80 w 555"/>
                <a:gd name="T29" fmla="*/ 164 h 555"/>
                <a:gd name="T30" fmla="*/ 58 w 555"/>
                <a:gd name="T31" fmla="*/ 218 h 555"/>
                <a:gd name="T32" fmla="*/ 0 w 555"/>
                <a:gd name="T33" fmla="*/ 231 h 555"/>
                <a:gd name="T34" fmla="*/ 0 w 555"/>
                <a:gd name="T35" fmla="*/ 323 h 555"/>
                <a:gd name="T36" fmla="*/ 58 w 555"/>
                <a:gd name="T37" fmla="*/ 337 h 555"/>
                <a:gd name="T38" fmla="*/ 80 w 555"/>
                <a:gd name="T39" fmla="*/ 391 h 555"/>
                <a:gd name="T40" fmla="*/ 48 w 555"/>
                <a:gd name="T41" fmla="*/ 441 h 555"/>
                <a:gd name="T42" fmla="*/ 113 w 555"/>
                <a:gd name="T43" fmla="*/ 506 h 555"/>
                <a:gd name="T44" fmla="*/ 164 w 555"/>
                <a:gd name="T45" fmla="*/ 475 h 555"/>
                <a:gd name="T46" fmla="*/ 218 w 555"/>
                <a:gd name="T47" fmla="*/ 497 h 555"/>
                <a:gd name="T48" fmla="*/ 231 w 555"/>
                <a:gd name="T49" fmla="*/ 555 h 555"/>
                <a:gd name="T50" fmla="*/ 323 w 555"/>
                <a:gd name="T51" fmla="*/ 555 h 555"/>
                <a:gd name="T52" fmla="*/ 337 w 555"/>
                <a:gd name="T53" fmla="*/ 497 h 555"/>
                <a:gd name="T54" fmla="*/ 390 w 555"/>
                <a:gd name="T55" fmla="*/ 475 h 555"/>
                <a:gd name="T56" fmla="*/ 441 w 555"/>
                <a:gd name="T57" fmla="*/ 506 h 555"/>
                <a:gd name="T58" fmla="*/ 506 w 555"/>
                <a:gd name="T59" fmla="*/ 441 h 555"/>
                <a:gd name="T60" fmla="*/ 474 w 555"/>
                <a:gd name="T61" fmla="*/ 391 h 555"/>
                <a:gd name="T62" fmla="*/ 497 w 555"/>
                <a:gd name="T63" fmla="*/ 337 h 555"/>
                <a:gd name="T64" fmla="*/ 555 w 555"/>
                <a:gd name="T65" fmla="*/ 323 h 555"/>
                <a:gd name="T66" fmla="*/ 277 w 555"/>
                <a:gd name="T67" fmla="*/ 433 h 555"/>
                <a:gd name="T68" fmla="*/ 122 w 555"/>
                <a:gd name="T69" fmla="*/ 277 h 555"/>
                <a:gd name="T70" fmla="*/ 277 w 555"/>
                <a:gd name="T71" fmla="*/ 122 h 555"/>
                <a:gd name="T72" fmla="*/ 433 w 555"/>
                <a:gd name="T73" fmla="*/ 277 h 555"/>
                <a:gd name="T74" fmla="*/ 277 w 555"/>
                <a:gd name="T75" fmla="*/ 433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555">
                  <a:moveTo>
                    <a:pt x="555" y="323"/>
                  </a:moveTo>
                  <a:cubicBezTo>
                    <a:pt x="555" y="231"/>
                    <a:pt x="555" y="231"/>
                    <a:pt x="555" y="231"/>
                  </a:cubicBezTo>
                  <a:cubicBezTo>
                    <a:pt x="497" y="218"/>
                    <a:pt x="497" y="218"/>
                    <a:pt x="497" y="218"/>
                  </a:cubicBezTo>
                  <a:cubicBezTo>
                    <a:pt x="492" y="199"/>
                    <a:pt x="484" y="181"/>
                    <a:pt x="474" y="164"/>
                  </a:cubicBezTo>
                  <a:cubicBezTo>
                    <a:pt x="506" y="114"/>
                    <a:pt x="506" y="114"/>
                    <a:pt x="506" y="114"/>
                  </a:cubicBezTo>
                  <a:cubicBezTo>
                    <a:pt x="441" y="49"/>
                    <a:pt x="441" y="49"/>
                    <a:pt x="441" y="49"/>
                  </a:cubicBezTo>
                  <a:cubicBezTo>
                    <a:pt x="390" y="80"/>
                    <a:pt x="390" y="80"/>
                    <a:pt x="390" y="80"/>
                  </a:cubicBezTo>
                  <a:cubicBezTo>
                    <a:pt x="374" y="71"/>
                    <a:pt x="356" y="63"/>
                    <a:pt x="337" y="58"/>
                  </a:cubicBezTo>
                  <a:cubicBezTo>
                    <a:pt x="323" y="0"/>
                    <a:pt x="323" y="0"/>
                    <a:pt x="323" y="0"/>
                  </a:cubicBezTo>
                  <a:cubicBezTo>
                    <a:pt x="231" y="0"/>
                    <a:pt x="231" y="0"/>
                    <a:pt x="231" y="0"/>
                  </a:cubicBezTo>
                  <a:cubicBezTo>
                    <a:pt x="218" y="58"/>
                    <a:pt x="218" y="58"/>
                    <a:pt x="218" y="58"/>
                  </a:cubicBezTo>
                  <a:cubicBezTo>
                    <a:pt x="199" y="63"/>
                    <a:pt x="181" y="71"/>
                    <a:pt x="164" y="80"/>
                  </a:cubicBezTo>
                  <a:cubicBezTo>
                    <a:pt x="113" y="49"/>
                    <a:pt x="113" y="49"/>
                    <a:pt x="113" y="49"/>
                  </a:cubicBezTo>
                  <a:cubicBezTo>
                    <a:pt x="48" y="114"/>
                    <a:pt x="48" y="114"/>
                    <a:pt x="48" y="114"/>
                  </a:cubicBezTo>
                  <a:cubicBezTo>
                    <a:pt x="80" y="164"/>
                    <a:pt x="80" y="164"/>
                    <a:pt x="80" y="164"/>
                  </a:cubicBezTo>
                  <a:cubicBezTo>
                    <a:pt x="70" y="181"/>
                    <a:pt x="63" y="199"/>
                    <a:pt x="58" y="218"/>
                  </a:cubicBezTo>
                  <a:cubicBezTo>
                    <a:pt x="0" y="231"/>
                    <a:pt x="0" y="231"/>
                    <a:pt x="0" y="231"/>
                  </a:cubicBezTo>
                  <a:cubicBezTo>
                    <a:pt x="0" y="323"/>
                    <a:pt x="0" y="323"/>
                    <a:pt x="0" y="323"/>
                  </a:cubicBezTo>
                  <a:cubicBezTo>
                    <a:pt x="58" y="337"/>
                    <a:pt x="58" y="337"/>
                    <a:pt x="58" y="337"/>
                  </a:cubicBezTo>
                  <a:cubicBezTo>
                    <a:pt x="63" y="356"/>
                    <a:pt x="70" y="374"/>
                    <a:pt x="80" y="391"/>
                  </a:cubicBezTo>
                  <a:cubicBezTo>
                    <a:pt x="48" y="441"/>
                    <a:pt x="48" y="441"/>
                    <a:pt x="48" y="441"/>
                  </a:cubicBezTo>
                  <a:cubicBezTo>
                    <a:pt x="113" y="506"/>
                    <a:pt x="113" y="506"/>
                    <a:pt x="113" y="506"/>
                  </a:cubicBezTo>
                  <a:cubicBezTo>
                    <a:pt x="164" y="475"/>
                    <a:pt x="164" y="475"/>
                    <a:pt x="164" y="475"/>
                  </a:cubicBezTo>
                  <a:cubicBezTo>
                    <a:pt x="181" y="484"/>
                    <a:pt x="199" y="492"/>
                    <a:pt x="218" y="497"/>
                  </a:cubicBezTo>
                  <a:cubicBezTo>
                    <a:pt x="231" y="555"/>
                    <a:pt x="231" y="555"/>
                    <a:pt x="231" y="555"/>
                  </a:cubicBezTo>
                  <a:cubicBezTo>
                    <a:pt x="323" y="555"/>
                    <a:pt x="323" y="555"/>
                    <a:pt x="323" y="555"/>
                  </a:cubicBezTo>
                  <a:cubicBezTo>
                    <a:pt x="337" y="497"/>
                    <a:pt x="337" y="497"/>
                    <a:pt x="337" y="497"/>
                  </a:cubicBezTo>
                  <a:cubicBezTo>
                    <a:pt x="356" y="492"/>
                    <a:pt x="374" y="484"/>
                    <a:pt x="390" y="475"/>
                  </a:cubicBezTo>
                  <a:cubicBezTo>
                    <a:pt x="441" y="506"/>
                    <a:pt x="441" y="506"/>
                    <a:pt x="441" y="506"/>
                  </a:cubicBezTo>
                  <a:cubicBezTo>
                    <a:pt x="506" y="441"/>
                    <a:pt x="506" y="441"/>
                    <a:pt x="506" y="441"/>
                  </a:cubicBezTo>
                  <a:cubicBezTo>
                    <a:pt x="474" y="391"/>
                    <a:pt x="474" y="391"/>
                    <a:pt x="474" y="391"/>
                  </a:cubicBezTo>
                  <a:cubicBezTo>
                    <a:pt x="484" y="374"/>
                    <a:pt x="492" y="356"/>
                    <a:pt x="497" y="337"/>
                  </a:cubicBezTo>
                  <a:lnTo>
                    <a:pt x="555" y="323"/>
                  </a:lnTo>
                  <a:close/>
                  <a:moveTo>
                    <a:pt x="277" y="433"/>
                  </a:moveTo>
                  <a:cubicBezTo>
                    <a:pt x="191" y="433"/>
                    <a:pt x="122" y="363"/>
                    <a:pt x="122" y="277"/>
                  </a:cubicBezTo>
                  <a:cubicBezTo>
                    <a:pt x="122" y="192"/>
                    <a:pt x="191" y="122"/>
                    <a:pt x="277" y="122"/>
                  </a:cubicBezTo>
                  <a:cubicBezTo>
                    <a:pt x="363" y="122"/>
                    <a:pt x="433" y="192"/>
                    <a:pt x="433" y="277"/>
                  </a:cubicBezTo>
                  <a:cubicBezTo>
                    <a:pt x="433" y="363"/>
                    <a:pt x="363" y="433"/>
                    <a:pt x="277"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noEditPoints="1"/>
            </p:cNvSpPr>
            <p:nvPr/>
          </p:nvSpPr>
          <p:spPr bwMode="auto">
            <a:xfrm>
              <a:off x="-1185862" y="2255838"/>
              <a:ext cx="1308100" cy="1308100"/>
            </a:xfrm>
            <a:custGeom>
              <a:avLst/>
              <a:gdLst>
                <a:gd name="T0" fmla="*/ 349 w 349"/>
                <a:gd name="T1" fmla="*/ 199 h 349"/>
                <a:gd name="T2" fmla="*/ 349 w 349"/>
                <a:gd name="T3" fmla="*/ 149 h 349"/>
                <a:gd name="T4" fmla="*/ 314 w 349"/>
                <a:gd name="T5" fmla="*/ 140 h 349"/>
                <a:gd name="T6" fmla="*/ 297 w 349"/>
                <a:gd name="T7" fmla="*/ 100 h 349"/>
                <a:gd name="T8" fmla="*/ 316 w 349"/>
                <a:gd name="T9" fmla="*/ 68 h 349"/>
                <a:gd name="T10" fmla="*/ 280 w 349"/>
                <a:gd name="T11" fmla="*/ 33 h 349"/>
                <a:gd name="T12" fmla="*/ 249 w 349"/>
                <a:gd name="T13" fmla="*/ 52 h 349"/>
                <a:gd name="T14" fmla="*/ 208 w 349"/>
                <a:gd name="T15" fmla="*/ 35 h 349"/>
                <a:gd name="T16" fmla="*/ 200 w 349"/>
                <a:gd name="T17" fmla="*/ 0 h 349"/>
                <a:gd name="T18" fmla="*/ 150 w 349"/>
                <a:gd name="T19" fmla="*/ 0 h 349"/>
                <a:gd name="T20" fmla="*/ 141 w 349"/>
                <a:gd name="T21" fmla="*/ 35 h 349"/>
                <a:gd name="T22" fmla="*/ 100 w 349"/>
                <a:gd name="T23" fmla="*/ 52 h 349"/>
                <a:gd name="T24" fmla="*/ 69 w 349"/>
                <a:gd name="T25" fmla="*/ 33 h 349"/>
                <a:gd name="T26" fmla="*/ 34 w 349"/>
                <a:gd name="T27" fmla="*/ 68 h 349"/>
                <a:gd name="T28" fmla="*/ 53 w 349"/>
                <a:gd name="T29" fmla="*/ 100 h 349"/>
                <a:gd name="T30" fmla="*/ 36 w 349"/>
                <a:gd name="T31" fmla="*/ 140 h 349"/>
                <a:gd name="T32" fmla="*/ 0 w 349"/>
                <a:gd name="T33" fmla="*/ 149 h 349"/>
                <a:gd name="T34" fmla="*/ 0 w 349"/>
                <a:gd name="T35" fmla="*/ 199 h 349"/>
                <a:gd name="T36" fmla="*/ 36 w 349"/>
                <a:gd name="T37" fmla="*/ 208 h 349"/>
                <a:gd name="T38" fmla="*/ 53 w 349"/>
                <a:gd name="T39" fmla="*/ 249 h 349"/>
                <a:gd name="T40" fmla="*/ 34 w 349"/>
                <a:gd name="T41" fmla="*/ 280 h 349"/>
                <a:gd name="T42" fmla="*/ 69 w 349"/>
                <a:gd name="T43" fmla="*/ 315 h 349"/>
                <a:gd name="T44" fmla="*/ 100 w 349"/>
                <a:gd name="T45" fmla="*/ 296 h 349"/>
                <a:gd name="T46" fmla="*/ 141 w 349"/>
                <a:gd name="T47" fmla="*/ 313 h 349"/>
                <a:gd name="T48" fmla="*/ 150 w 349"/>
                <a:gd name="T49" fmla="*/ 349 h 349"/>
                <a:gd name="T50" fmla="*/ 200 w 349"/>
                <a:gd name="T51" fmla="*/ 349 h 349"/>
                <a:gd name="T52" fmla="*/ 208 w 349"/>
                <a:gd name="T53" fmla="*/ 313 h 349"/>
                <a:gd name="T54" fmla="*/ 249 w 349"/>
                <a:gd name="T55" fmla="*/ 296 h 349"/>
                <a:gd name="T56" fmla="*/ 280 w 349"/>
                <a:gd name="T57" fmla="*/ 315 h 349"/>
                <a:gd name="T58" fmla="*/ 316 w 349"/>
                <a:gd name="T59" fmla="*/ 280 h 349"/>
                <a:gd name="T60" fmla="*/ 297 w 349"/>
                <a:gd name="T61" fmla="*/ 249 h 349"/>
                <a:gd name="T62" fmla="*/ 314 w 349"/>
                <a:gd name="T63" fmla="*/ 208 h 349"/>
                <a:gd name="T64" fmla="*/ 349 w 349"/>
                <a:gd name="T65" fmla="*/ 199 h 349"/>
                <a:gd name="T66" fmla="*/ 175 w 349"/>
                <a:gd name="T67" fmla="*/ 257 h 349"/>
                <a:gd name="T68" fmla="*/ 92 w 349"/>
                <a:gd name="T69" fmla="*/ 174 h 349"/>
                <a:gd name="T70" fmla="*/ 175 w 349"/>
                <a:gd name="T71" fmla="*/ 91 h 349"/>
                <a:gd name="T72" fmla="*/ 258 w 349"/>
                <a:gd name="T73" fmla="*/ 174 h 349"/>
                <a:gd name="T74" fmla="*/ 175 w 349"/>
                <a:gd name="T75" fmla="*/ 257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349">
                  <a:moveTo>
                    <a:pt x="349" y="199"/>
                  </a:moveTo>
                  <a:cubicBezTo>
                    <a:pt x="349" y="149"/>
                    <a:pt x="349" y="149"/>
                    <a:pt x="349" y="149"/>
                  </a:cubicBezTo>
                  <a:cubicBezTo>
                    <a:pt x="314" y="140"/>
                    <a:pt x="314" y="140"/>
                    <a:pt x="314" y="140"/>
                  </a:cubicBezTo>
                  <a:cubicBezTo>
                    <a:pt x="310" y="126"/>
                    <a:pt x="304" y="112"/>
                    <a:pt x="297" y="100"/>
                  </a:cubicBezTo>
                  <a:cubicBezTo>
                    <a:pt x="316" y="68"/>
                    <a:pt x="316" y="68"/>
                    <a:pt x="316" y="68"/>
                  </a:cubicBezTo>
                  <a:cubicBezTo>
                    <a:pt x="280" y="33"/>
                    <a:pt x="280" y="33"/>
                    <a:pt x="280" y="33"/>
                  </a:cubicBezTo>
                  <a:cubicBezTo>
                    <a:pt x="249" y="52"/>
                    <a:pt x="249" y="52"/>
                    <a:pt x="249" y="52"/>
                  </a:cubicBezTo>
                  <a:cubicBezTo>
                    <a:pt x="237" y="44"/>
                    <a:pt x="223" y="39"/>
                    <a:pt x="208" y="35"/>
                  </a:cubicBezTo>
                  <a:cubicBezTo>
                    <a:pt x="200" y="0"/>
                    <a:pt x="200" y="0"/>
                    <a:pt x="200" y="0"/>
                  </a:cubicBezTo>
                  <a:cubicBezTo>
                    <a:pt x="150" y="0"/>
                    <a:pt x="150" y="0"/>
                    <a:pt x="150" y="0"/>
                  </a:cubicBezTo>
                  <a:cubicBezTo>
                    <a:pt x="141" y="35"/>
                    <a:pt x="141" y="35"/>
                    <a:pt x="141" y="35"/>
                  </a:cubicBezTo>
                  <a:cubicBezTo>
                    <a:pt x="126" y="39"/>
                    <a:pt x="113" y="44"/>
                    <a:pt x="100" y="52"/>
                  </a:cubicBezTo>
                  <a:cubicBezTo>
                    <a:pt x="69" y="33"/>
                    <a:pt x="69" y="33"/>
                    <a:pt x="69" y="33"/>
                  </a:cubicBezTo>
                  <a:cubicBezTo>
                    <a:pt x="34" y="68"/>
                    <a:pt x="34" y="68"/>
                    <a:pt x="34" y="68"/>
                  </a:cubicBezTo>
                  <a:cubicBezTo>
                    <a:pt x="53" y="100"/>
                    <a:pt x="53" y="100"/>
                    <a:pt x="53" y="100"/>
                  </a:cubicBezTo>
                  <a:cubicBezTo>
                    <a:pt x="45" y="112"/>
                    <a:pt x="39" y="126"/>
                    <a:pt x="36" y="140"/>
                  </a:cubicBezTo>
                  <a:cubicBezTo>
                    <a:pt x="0" y="149"/>
                    <a:pt x="0" y="149"/>
                    <a:pt x="0" y="149"/>
                  </a:cubicBezTo>
                  <a:cubicBezTo>
                    <a:pt x="0" y="199"/>
                    <a:pt x="0" y="199"/>
                    <a:pt x="0" y="199"/>
                  </a:cubicBezTo>
                  <a:cubicBezTo>
                    <a:pt x="36" y="208"/>
                    <a:pt x="36" y="208"/>
                    <a:pt x="36" y="208"/>
                  </a:cubicBezTo>
                  <a:cubicBezTo>
                    <a:pt x="39" y="222"/>
                    <a:pt x="45" y="236"/>
                    <a:pt x="53" y="249"/>
                  </a:cubicBezTo>
                  <a:cubicBezTo>
                    <a:pt x="34" y="280"/>
                    <a:pt x="34" y="280"/>
                    <a:pt x="34" y="280"/>
                  </a:cubicBezTo>
                  <a:cubicBezTo>
                    <a:pt x="69" y="315"/>
                    <a:pt x="69" y="315"/>
                    <a:pt x="69" y="315"/>
                  </a:cubicBezTo>
                  <a:cubicBezTo>
                    <a:pt x="100" y="296"/>
                    <a:pt x="100" y="296"/>
                    <a:pt x="100" y="296"/>
                  </a:cubicBezTo>
                  <a:cubicBezTo>
                    <a:pt x="113" y="304"/>
                    <a:pt x="126" y="310"/>
                    <a:pt x="141" y="313"/>
                  </a:cubicBezTo>
                  <a:cubicBezTo>
                    <a:pt x="150" y="349"/>
                    <a:pt x="150" y="349"/>
                    <a:pt x="150" y="349"/>
                  </a:cubicBezTo>
                  <a:cubicBezTo>
                    <a:pt x="200" y="349"/>
                    <a:pt x="200" y="349"/>
                    <a:pt x="200" y="349"/>
                  </a:cubicBezTo>
                  <a:cubicBezTo>
                    <a:pt x="208" y="313"/>
                    <a:pt x="208" y="313"/>
                    <a:pt x="208" y="313"/>
                  </a:cubicBezTo>
                  <a:cubicBezTo>
                    <a:pt x="223" y="310"/>
                    <a:pt x="237" y="304"/>
                    <a:pt x="249" y="296"/>
                  </a:cubicBezTo>
                  <a:cubicBezTo>
                    <a:pt x="280" y="315"/>
                    <a:pt x="280" y="315"/>
                    <a:pt x="280" y="315"/>
                  </a:cubicBezTo>
                  <a:cubicBezTo>
                    <a:pt x="316" y="280"/>
                    <a:pt x="316" y="280"/>
                    <a:pt x="316" y="280"/>
                  </a:cubicBezTo>
                  <a:cubicBezTo>
                    <a:pt x="297" y="249"/>
                    <a:pt x="297" y="249"/>
                    <a:pt x="297" y="249"/>
                  </a:cubicBezTo>
                  <a:cubicBezTo>
                    <a:pt x="304" y="236"/>
                    <a:pt x="310" y="222"/>
                    <a:pt x="314" y="208"/>
                  </a:cubicBezTo>
                  <a:lnTo>
                    <a:pt x="349" y="199"/>
                  </a:lnTo>
                  <a:close/>
                  <a:moveTo>
                    <a:pt x="175" y="257"/>
                  </a:moveTo>
                  <a:cubicBezTo>
                    <a:pt x="129" y="257"/>
                    <a:pt x="92" y="220"/>
                    <a:pt x="92" y="174"/>
                  </a:cubicBezTo>
                  <a:cubicBezTo>
                    <a:pt x="92" y="128"/>
                    <a:pt x="129" y="91"/>
                    <a:pt x="175" y="91"/>
                  </a:cubicBezTo>
                  <a:cubicBezTo>
                    <a:pt x="220" y="91"/>
                    <a:pt x="258" y="128"/>
                    <a:pt x="258" y="174"/>
                  </a:cubicBezTo>
                  <a:cubicBezTo>
                    <a:pt x="258" y="220"/>
                    <a:pt x="220" y="257"/>
                    <a:pt x="175"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6302008" y="2165049"/>
            <a:ext cx="771814" cy="663218"/>
            <a:chOff x="5005385" y="2374907"/>
            <a:chExt cx="733424" cy="630234"/>
          </a:xfrm>
          <a:solidFill>
            <a:schemeClr val="accent1"/>
          </a:solidFill>
        </p:grpSpPr>
        <p:sp>
          <p:nvSpPr>
            <p:cNvPr id="36" name="Freeform 28"/>
            <p:cNvSpPr>
              <a:spLocks/>
            </p:cNvSpPr>
            <p:nvPr/>
          </p:nvSpPr>
          <p:spPr bwMode="auto">
            <a:xfrm>
              <a:off x="5005385" y="2374907"/>
              <a:ext cx="376238" cy="366712"/>
            </a:xfrm>
            <a:custGeom>
              <a:avLst/>
              <a:gdLst>
                <a:gd name="T0" fmla="*/ 1213 w 1639"/>
                <a:gd name="T1" fmla="*/ 844 h 1599"/>
                <a:gd name="T2" fmla="*/ 1438 w 1639"/>
                <a:gd name="T3" fmla="*/ 618 h 1599"/>
                <a:gd name="T4" fmla="*/ 1302 w 1639"/>
                <a:gd name="T5" fmla="*/ 482 h 1599"/>
                <a:gd name="T6" fmla="*/ 1639 w 1639"/>
                <a:gd name="T7" fmla="*/ 145 h 1599"/>
                <a:gd name="T8" fmla="*/ 1605 w 1639"/>
                <a:gd name="T9" fmla="*/ 111 h 1599"/>
                <a:gd name="T10" fmla="*/ 1032 w 1639"/>
                <a:gd name="T11" fmla="*/ 212 h 1599"/>
                <a:gd name="T12" fmla="*/ 981 w 1639"/>
                <a:gd name="T13" fmla="*/ 160 h 1599"/>
                <a:gd name="T14" fmla="*/ 279 w 1639"/>
                <a:gd name="T15" fmla="*/ 862 h 1599"/>
                <a:gd name="T16" fmla="*/ 349 w 1639"/>
                <a:gd name="T17" fmla="*/ 932 h 1599"/>
                <a:gd name="T18" fmla="*/ 295 w 1639"/>
                <a:gd name="T19" fmla="*/ 985 h 1599"/>
                <a:gd name="T20" fmla="*/ 284 w 1639"/>
                <a:gd name="T21" fmla="*/ 975 h 1599"/>
                <a:gd name="T22" fmla="*/ 161 w 1639"/>
                <a:gd name="T23" fmla="*/ 980 h 1599"/>
                <a:gd name="T24" fmla="*/ 38 w 1639"/>
                <a:gd name="T25" fmla="*/ 1103 h 1599"/>
                <a:gd name="T26" fmla="*/ 32 w 1639"/>
                <a:gd name="T27" fmla="*/ 1227 h 1599"/>
                <a:gd name="T28" fmla="*/ 372 w 1639"/>
                <a:gd name="T29" fmla="*/ 1567 h 1599"/>
                <a:gd name="T30" fmla="*/ 495 w 1639"/>
                <a:gd name="T31" fmla="*/ 1561 h 1599"/>
                <a:gd name="T32" fmla="*/ 619 w 1639"/>
                <a:gd name="T33" fmla="*/ 1438 h 1599"/>
                <a:gd name="T34" fmla="*/ 624 w 1639"/>
                <a:gd name="T35" fmla="*/ 1315 h 1599"/>
                <a:gd name="T36" fmla="*/ 613 w 1639"/>
                <a:gd name="T37" fmla="*/ 1304 h 1599"/>
                <a:gd name="T38" fmla="*/ 667 w 1639"/>
                <a:gd name="T39" fmla="*/ 1250 h 1599"/>
                <a:gd name="T40" fmla="*/ 737 w 1639"/>
                <a:gd name="T41" fmla="*/ 1320 h 1599"/>
                <a:gd name="T42" fmla="*/ 934 w 1639"/>
                <a:gd name="T43" fmla="*/ 1123 h 1599"/>
                <a:gd name="T44" fmla="*/ 1271 w 1639"/>
                <a:gd name="T45" fmla="*/ 1460 h 1599"/>
                <a:gd name="T46" fmla="*/ 1550 w 1639"/>
                <a:gd name="T47" fmla="*/ 1181 h 1599"/>
                <a:gd name="T48" fmla="*/ 1213 w 1639"/>
                <a:gd name="T49" fmla="*/ 844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599">
                  <a:moveTo>
                    <a:pt x="1213" y="844"/>
                  </a:moveTo>
                  <a:cubicBezTo>
                    <a:pt x="1438" y="618"/>
                    <a:pt x="1438" y="618"/>
                    <a:pt x="1438" y="618"/>
                  </a:cubicBezTo>
                  <a:cubicBezTo>
                    <a:pt x="1302" y="482"/>
                    <a:pt x="1302" y="482"/>
                    <a:pt x="1302" y="482"/>
                  </a:cubicBezTo>
                  <a:cubicBezTo>
                    <a:pt x="1639" y="145"/>
                    <a:pt x="1639" y="145"/>
                    <a:pt x="1639" y="145"/>
                  </a:cubicBezTo>
                  <a:cubicBezTo>
                    <a:pt x="1605" y="111"/>
                    <a:pt x="1605" y="111"/>
                    <a:pt x="1605" y="111"/>
                  </a:cubicBezTo>
                  <a:cubicBezTo>
                    <a:pt x="1494" y="0"/>
                    <a:pt x="1282" y="38"/>
                    <a:pt x="1032" y="212"/>
                  </a:cubicBezTo>
                  <a:cubicBezTo>
                    <a:pt x="981" y="160"/>
                    <a:pt x="981" y="160"/>
                    <a:pt x="981" y="160"/>
                  </a:cubicBezTo>
                  <a:cubicBezTo>
                    <a:pt x="279" y="862"/>
                    <a:pt x="279" y="862"/>
                    <a:pt x="279" y="862"/>
                  </a:cubicBezTo>
                  <a:cubicBezTo>
                    <a:pt x="349" y="932"/>
                    <a:pt x="349" y="932"/>
                    <a:pt x="349" y="932"/>
                  </a:cubicBezTo>
                  <a:cubicBezTo>
                    <a:pt x="295" y="985"/>
                    <a:pt x="295" y="985"/>
                    <a:pt x="295" y="985"/>
                  </a:cubicBezTo>
                  <a:cubicBezTo>
                    <a:pt x="284" y="975"/>
                    <a:pt x="284" y="975"/>
                    <a:pt x="284" y="975"/>
                  </a:cubicBezTo>
                  <a:cubicBezTo>
                    <a:pt x="252" y="942"/>
                    <a:pt x="197" y="945"/>
                    <a:pt x="161" y="980"/>
                  </a:cubicBezTo>
                  <a:cubicBezTo>
                    <a:pt x="38" y="1103"/>
                    <a:pt x="38" y="1103"/>
                    <a:pt x="38" y="1103"/>
                  </a:cubicBezTo>
                  <a:cubicBezTo>
                    <a:pt x="2" y="1139"/>
                    <a:pt x="0" y="1194"/>
                    <a:pt x="32" y="1227"/>
                  </a:cubicBezTo>
                  <a:cubicBezTo>
                    <a:pt x="372" y="1567"/>
                    <a:pt x="372" y="1567"/>
                    <a:pt x="372" y="1567"/>
                  </a:cubicBezTo>
                  <a:cubicBezTo>
                    <a:pt x="405" y="1599"/>
                    <a:pt x="460" y="1597"/>
                    <a:pt x="495" y="1561"/>
                  </a:cubicBezTo>
                  <a:cubicBezTo>
                    <a:pt x="619" y="1438"/>
                    <a:pt x="619" y="1438"/>
                    <a:pt x="619" y="1438"/>
                  </a:cubicBezTo>
                  <a:cubicBezTo>
                    <a:pt x="654" y="1402"/>
                    <a:pt x="657" y="1347"/>
                    <a:pt x="624" y="1315"/>
                  </a:cubicBezTo>
                  <a:cubicBezTo>
                    <a:pt x="613" y="1304"/>
                    <a:pt x="613" y="1304"/>
                    <a:pt x="613" y="1304"/>
                  </a:cubicBezTo>
                  <a:cubicBezTo>
                    <a:pt x="667" y="1250"/>
                    <a:pt x="667" y="1250"/>
                    <a:pt x="667" y="1250"/>
                  </a:cubicBezTo>
                  <a:cubicBezTo>
                    <a:pt x="737" y="1320"/>
                    <a:pt x="737" y="1320"/>
                    <a:pt x="737" y="1320"/>
                  </a:cubicBezTo>
                  <a:cubicBezTo>
                    <a:pt x="934" y="1123"/>
                    <a:pt x="934" y="1123"/>
                    <a:pt x="934" y="1123"/>
                  </a:cubicBezTo>
                  <a:cubicBezTo>
                    <a:pt x="1271" y="1460"/>
                    <a:pt x="1271" y="1460"/>
                    <a:pt x="1271" y="1460"/>
                  </a:cubicBezTo>
                  <a:cubicBezTo>
                    <a:pt x="1550" y="1181"/>
                    <a:pt x="1550" y="1181"/>
                    <a:pt x="1550" y="1181"/>
                  </a:cubicBezTo>
                  <a:lnTo>
                    <a:pt x="1213" y="8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9"/>
            <p:cNvSpPr>
              <a:spLocks/>
            </p:cNvSpPr>
            <p:nvPr/>
          </p:nvSpPr>
          <p:spPr bwMode="auto">
            <a:xfrm>
              <a:off x="5391145" y="2741616"/>
              <a:ext cx="265113" cy="263525"/>
            </a:xfrm>
            <a:custGeom>
              <a:avLst/>
              <a:gdLst>
                <a:gd name="T0" fmla="*/ 0 w 1155"/>
                <a:gd name="T1" fmla="*/ 409 h 1152"/>
                <a:gd name="T2" fmla="*/ 684 w 1155"/>
                <a:gd name="T3" fmla="*/ 1133 h 1152"/>
                <a:gd name="T4" fmla="*/ 764 w 1155"/>
                <a:gd name="T5" fmla="*/ 1119 h 1152"/>
                <a:gd name="T6" fmla="*/ 1123 w 1155"/>
                <a:gd name="T7" fmla="*/ 761 h 1152"/>
                <a:gd name="T8" fmla="*/ 1136 w 1155"/>
                <a:gd name="T9" fmla="*/ 680 h 1152"/>
                <a:gd name="T10" fmla="*/ 410 w 1155"/>
                <a:gd name="T11" fmla="*/ 0 h 1152"/>
                <a:gd name="T12" fmla="*/ 360 w 1155"/>
                <a:gd name="T13" fmla="*/ 50 h 1152"/>
                <a:gd name="T14" fmla="*/ 0 w 1155"/>
                <a:gd name="T15" fmla="*/ 409 h 1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152">
                  <a:moveTo>
                    <a:pt x="0" y="409"/>
                  </a:moveTo>
                  <a:cubicBezTo>
                    <a:pt x="684" y="1133"/>
                    <a:pt x="684" y="1133"/>
                    <a:pt x="684" y="1133"/>
                  </a:cubicBezTo>
                  <a:cubicBezTo>
                    <a:pt x="701" y="1152"/>
                    <a:pt x="738" y="1146"/>
                    <a:pt x="764" y="1119"/>
                  </a:cubicBezTo>
                  <a:cubicBezTo>
                    <a:pt x="1123" y="761"/>
                    <a:pt x="1123" y="761"/>
                    <a:pt x="1123" y="761"/>
                  </a:cubicBezTo>
                  <a:cubicBezTo>
                    <a:pt x="1149" y="734"/>
                    <a:pt x="1155" y="698"/>
                    <a:pt x="1136" y="680"/>
                  </a:cubicBezTo>
                  <a:cubicBezTo>
                    <a:pt x="410" y="0"/>
                    <a:pt x="410" y="0"/>
                    <a:pt x="410" y="0"/>
                  </a:cubicBezTo>
                  <a:cubicBezTo>
                    <a:pt x="360" y="50"/>
                    <a:pt x="360" y="50"/>
                    <a:pt x="360" y="50"/>
                  </a:cubicBezTo>
                  <a:lnTo>
                    <a:pt x="0"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0"/>
            <p:cNvSpPr>
              <a:spLocks noEditPoints="1"/>
            </p:cNvSpPr>
            <p:nvPr/>
          </p:nvSpPr>
          <p:spPr bwMode="auto">
            <a:xfrm>
              <a:off x="5108571" y="2387601"/>
              <a:ext cx="630238" cy="614362"/>
            </a:xfrm>
            <a:custGeom>
              <a:avLst/>
              <a:gdLst>
                <a:gd name="T0" fmla="*/ 2203 w 2744"/>
                <a:gd name="T1" fmla="*/ 817 h 2678"/>
                <a:gd name="T2" fmla="*/ 1883 w 2744"/>
                <a:gd name="T3" fmla="*/ 498 h 2678"/>
                <a:gd name="T4" fmla="*/ 2303 w 2744"/>
                <a:gd name="T5" fmla="*/ 78 h 2678"/>
                <a:gd name="T6" fmla="*/ 2043 w 2744"/>
                <a:gd name="T7" fmla="*/ 0 h 2678"/>
                <a:gd name="T8" fmla="*/ 1711 w 2744"/>
                <a:gd name="T9" fmla="*/ 138 h 2678"/>
                <a:gd name="T10" fmla="*/ 1523 w 2744"/>
                <a:gd name="T11" fmla="*/ 326 h 2678"/>
                <a:gd name="T12" fmla="*/ 1464 w 2744"/>
                <a:gd name="T13" fmla="*/ 918 h 2678"/>
                <a:gd name="T14" fmla="*/ 1190 w 2744"/>
                <a:gd name="T15" fmla="*/ 1192 h 2678"/>
                <a:gd name="T16" fmla="*/ 89 w 2744"/>
                <a:gd name="T17" fmla="*/ 2293 h 2678"/>
                <a:gd name="T18" fmla="*/ 89 w 2744"/>
                <a:gd name="T19" fmla="*/ 2612 h 2678"/>
                <a:gd name="T20" fmla="*/ 248 w 2744"/>
                <a:gd name="T21" fmla="*/ 2678 h 2678"/>
                <a:gd name="T22" fmla="*/ 408 w 2744"/>
                <a:gd name="T23" fmla="*/ 2612 h 2678"/>
                <a:gd name="T24" fmla="*/ 1509 w 2744"/>
                <a:gd name="T25" fmla="*/ 1511 h 2678"/>
                <a:gd name="T26" fmla="*/ 1783 w 2744"/>
                <a:gd name="T27" fmla="*/ 1237 h 2678"/>
                <a:gd name="T28" fmla="*/ 2043 w 2744"/>
                <a:gd name="T29" fmla="*/ 1315 h 2678"/>
                <a:gd name="T30" fmla="*/ 2375 w 2744"/>
                <a:gd name="T31" fmla="*/ 1178 h 2678"/>
                <a:gd name="T32" fmla="*/ 2563 w 2744"/>
                <a:gd name="T33" fmla="*/ 990 h 2678"/>
                <a:gd name="T34" fmla="*/ 2622 w 2744"/>
                <a:gd name="T35" fmla="*/ 398 h 2678"/>
                <a:gd name="T36" fmla="*/ 2203 w 2744"/>
                <a:gd name="T37" fmla="*/ 817 h 2678"/>
                <a:gd name="T38" fmla="*/ 328 w 2744"/>
                <a:gd name="T39" fmla="*/ 2532 h 2678"/>
                <a:gd name="T40" fmla="*/ 248 w 2744"/>
                <a:gd name="T41" fmla="*/ 2565 h 2678"/>
                <a:gd name="T42" fmla="*/ 169 w 2744"/>
                <a:gd name="T43" fmla="*/ 2532 h 2678"/>
                <a:gd name="T44" fmla="*/ 169 w 2744"/>
                <a:gd name="T45" fmla="*/ 2373 h 2678"/>
                <a:gd name="T46" fmla="*/ 248 w 2744"/>
                <a:gd name="T47" fmla="*/ 2339 h 2678"/>
                <a:gd name="T48" fmla="*/ 328 w 2744"/>
                <a:gd name="T49" fmla="*/ 2373 h 2678"/>
                <a:gd name="T50" fmla="*/ 328 w 2744"/>
                <a:gd name="T51" fmla="*/ 2532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4" h="2678">
                  <a:moveTo>
                    <a:pt x="2203" y="817"/>
                  </a:moveTo>
                  <a:cubicBezTo>
                    <a:pt x="1883" y="498"/>
                    <a:pt x="1883" y="498"/>
                    <a:pt x="1883" y="498"/>
                  </a:cubicBezTo>
                  <a:cubicBezTo>
                    <a:pt x="2303" y="78"/>
                    <a:pt x="2303" y="78"/>
                    <a:pt x="2303" y="78"/>
                  </a:cubicBezTo>
                  <a:cubicBezTo>
                    <a:pt x="2224" y="26"/>
                    <a:pt x="2134" y="0"/>
                    <a:pt x="2043" y="0"/>
                  </a:cubicBezTo>
                  <a:cubicBezTo>
                    <a:pt x="1923" y="0"/>
                    <a:pt x="1803" y="46"/>
                    <a:pt x="1711" y="138"/>
                  </a:cubicBezTo>
                  <a:cubicBezTo>
                    <a:pt x="1523" y="326"/>
                    <a:pt x="1523" y="326"/>
                    <a:pt x="1523" y="326"/>
                  </a:cubicBezTo>
                  <a:cubicBezTo>
                    <a:pt x="1362" y="487"/>
                    <a:pt x="1342" y="735"/>
                    <a:pt x="1464" y="918"/>
                  </a:cubicBezTo>
                  <a:cubicBezTo>
                    <a:pt x="1190" y="1192"/>
                    <a:pt x="1190" y="1192"/>
                    <a:pt x="1190" y="1192"/>
                  </a:cubicBezTo>
                  <a:cubicBezTo>
                    <a:pt x="89" y="2293"/>
                    <a:pt x="89" y="2293"/>
                    <a:pt x="89" y="2293"/>
                  </a:cubicBezTo>
                  <a:cubicBezTo>
                    <a:pt x="0" y="2381"/>
                    <a:pt x="0" y="2524"/>
                    <a:pt x="89" y="2612"/>
                  </a:cubicBezTo>
                  <a:cubicBezTo>
                    <a:pt x="133" y="2656"/>
                    <a:pt x="191" y="2678"/>
                    <a:pt x="248" y="2678"/>
                  </a:cubicBezTo>
                  <a:cubicBezTo>
                    <a:pt x="306" y="2678"/>
                    <a:pt x="364" y="2656"/>
                    <a:pt x="408" y="2612"/>
                  </a:cubicBezTo>
                  <a:cubicBezTo>
                    <a:pt x="1509" y="1511"/>
                    <a:pt x="1509" y="1511"/>
                    <a:pt x="1509" y="1511"/>
                  </a:cubicBezTo>
                  <a:cubicBezTo>
                    <a:pt x="1783" y="1237"/>
                    <a:pt x="1783" y="1237"/>
                    <a:pt x="1783" y="1237"/>
                  </a:cubicBezTo>
                  <a:cubicBezTo>
                    <a:pt x="1862" y="1289"/>
                    <a:pt x="1952" y="1315"/>
                    <a:pt x="2043" y="1315"/>
                  </a:cubicBezTo>
                  <a:cubicBezTo>
                    <a:pt x="2163" y="1315"/>
                    <a:pt x="2283" y="1270"/>
                    <a:pt x="2375" y="1178"/>
                  </a:cubicBezTo>
                  <a:cubicBezTo>
                    <a:pt x="2563" y="990"/>
                    <a:pt x="2563" y="990"/>
                    <a:pt x="2563" y="990"/>
                  </a:cubicBezTo>
                  <a:cubicBezTo>
                    <a:pt x="2724" y="829"/>
                    <a:pt x="2744" y="580"/>
                    <a:pt x="2622" y="398"/>
                  </a:cubicBezTo>
                  <a:lnTo>
                    <a:pt x="2203" y="817"/>
                  </a:lnTo>
                  <a:close/>
                  <a:moveTo>
                    <a:pt x="328" y="2532"/>
                  </a:moveTo>
                  <a:cubicBezTo>
                    <a:pt x="306" y="2554"/>
                    <a:pt x="277" y="2565"/>
                    <a:pt x="248" y="2565"/>
                  </a:cubicBezTo>
                  <a:cubicBezTo>
                    <a:pt x="220" y="2565"/>
                    <a:pt x="191" y="2554"/>
                    <a:pt x="169" y="2532"/>
                  </a:cubicBezTo>
                  <a:cubicBezTo>
                    <a:pt x="124" y="2488"/>
                    <a:pt x="124" y="2417"/>
                    <a:pt x="169" y="2373"/>
                  </a:cubicBezTo>
                  <a:cubicBezTo>
                    <a:pt x="191" y="2350"/>
                    <a:pt x="220" y="2339"/>
                    <a:pt x="248" y="2339"/>
                  </a:cubicBezTo>
                  <a:cubicBezTo>
                    <a:pt x="277" y="2339"/>
                    <a:pt x="306" y="2350"/>
                    <a:pt x="328" y="2373"/>
                  </a:cubicBezTo>
                  <a:cubicBezTo>
                    <a:pt x="372" y="2417"/>
                    <a:pt x="372" y="2488"/>
                    <a:pt x="328" y="25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1651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32582" y="1699327"/>
            <a:ext cx="6250382" cy="4642455"/>
            <a:chOff x="930422" y="1699327"/>
            <a:chExt cx="6250382" cy="4642455"/>
          </a:xfrm>
        </p:grpSpPr>
        <p:grpSp>
          <p:nvGrpSpPr>
            <p:cNvPr id="9" name="Group 8"/>
            <p:cNvGrpSpPr/>
            <p:nvPr/>
          </p:nvGrpSpPr>
          <p:grpSpPr>
            <a:xfrm>
              <a:off x="930422" y="1699327"/>
              <a:ext cx="6250382" cy="4642455"/>
              <a:chOff x="35496" y="39258"/>
              <a:chExt cx="9145015" cy="6702111"/>
            </a:xfrm>
          </p:grpSpPr>
          <p:graphicFrame>
            <p:nvGraphicFramePr>
              <p:cNvPr id="11" name="Diagram 10"/>
              <p:cNvGraphicFramePr/>
              <p:nvPr>
                <p:extLst>
                  <p:ext uri="{D42A27DB-BD31-4B8C-83A1-F6EECF244321}">
                    <p14:modId xmlns:p14="http://schemas.microsoft.com/office/powerpoint/2010/main" val="1811739042"/>
                  </p:ext>
                </p:extLst>
              </p:nvPr>
            </p:nvGraphicFramePr>
            <p:xfrm>
              <a:off x="35496" y="188639"/>
              <a:ext cx="9145015" cy="6552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2042316" y="39258"/>
                <a:ext cx="5221590" cy="2922032"/>
              </a:xfrm>
              <a:prstGeom prst="rect">
                <a:avLst/>
              </a:prstGeom>
              <a:solidFill>
                <a:sysClr val="window" lastClr="FFFFFF"/>
              </a:solidFill>
              <a:ln w="25400" cap="flat" cmpd="sng" algn="ctr">
                <a:noFill/>
                <a:prstDash val="solid"/>
              </a:ln>
              <a:effectLst/>
            </p:spPr>
            <p:txBody>
              <a:bodyPr rtlCol="0" anchor="ctr"/>
              <a:lstStyle/>
              <a:p>
                <a:pPr algn="ctr" defTabSz="1219444">
                  <a:defRPr/>
                </a:pPr>
                <a:endParaRPr lang="en-GB" kern="0" dirty="0" smtClean="0">
                  <a:solidFill>
                    <a:prstClr val="white"/>
                  </a:solidFill>
                  <a:latin typeface="+mn-lt"/>
                  <a:cs typeface="Arial" charset="0"/>
                </a:endParaRPr>
              </a:p>
            </p:txBody>
          </p:sp>
          <p:sp>
            <p:nvSpPr>
              <p:cNvPr id="13" name="Rectangle 12"/>
              <p:cNvSpPr/>
              <p:nvPr/>
            </p:nvSpPr>
            <p:spPr>
              <a:xfrm>
                <a:off x="5051404" y="908720"/>
                <a:ext cx="663308" cy="1944216"/>
              </a:xfrm>
              <a:prstGeom prst="rect">
                <a:avLst/>
              </a:prstGeom>
              <a:solidFill>
                <a:schemeClr val="accent5"/>
              </a:solidFill>
              <a:ln w="25400" cap="flat" cmpd="sng" algn="ctr">
                <a:noFill/>
                <a:prstDash val="solid"/>
              </a:ln>
              <a:effectLst/>
            </p:spPr>
            <p:txBody>
              <a:bodyPr vert="vert" rtlCol="0" anchor="ctr"/>
              <a:lstStyle/>
              <a:p>
                <a:pPr algn="ctr" defTabSz="1219444">
                  <a:lnSpc>
                    <a:spcPct val="90000"/>
                  </a:lnSpc>
                  <a:defRPr/>
                </a:pPr>
                <a:r>
                  <a:rPr lang="en-GB" sz="1200" kern="0" dirty="0" smtClean="0">
                    <a:solidFill>
                      <a:prstClr val="white"/>
                    </a:solidFill>
                    <a:latin typeface="+mn-lt"/>
                    <a:cs typeface="Arial" charset="0"/>
                  </a:rPr>
                  <a:t>Business Application</a:t>
                </a:r>
              </a:p>
            </p:txBody>
          </p:sp>
          <p:sp>
            <p:nvSpPr>
              <p:cNvPr id="14" name="Rectangle 13"/>
              <p:cNvSpPr/>
              <p:nvPr/>
            </p:nvSpPr>
            <p:spPr>
              <a:xfrm>
                <a:off x="5818844" y="908720"/>
                <a:ext cx="663308" cy="1944216"/>
              </a:xfrm>
              <a:prstGeom prst="rect">
                <a:avLst/>
              </a:prstGeom>
              <a:solidFill>
                <a:schemeClr val="accent4"/>
              </a:solidFill>
              <a:ln w="25400" cap="flat" cmpd="sng" algn="ctr">
                <a:noFill/>
                <a:prstDash val="solid"/>
              </a:ln>
              <a:effectLst/>
            </p:spPr>
            <p:txBody>
              <a:bodyPr vert="vert" rtlCol="0" anchor="ctr"/>
              <a:lstStyle/>
              <a:p>
                <a:pPr algn="ctr" defTabSz="1219444">
                  <a:lnSpc>
                    <a:spcPct val="90000"/>
                  </a:lnSpc>
                  <a:defRPr/>
                </a:pPr>
                <a:r>
                  <a:rPr lang="en-GB" sz="1200" kern="0" dirty="0" smtClean="0">
                    <a:latin typeface="+mn-lt"/>
                    <a:cs typeface="Arial" charset="0"/>
                  </a:rPr>
                  <a:t>Business Application</a:t>
                </a:r>
              </a:p>
            </p:txBody>
          </p:sp>
          <p:sp>
            <p:nvSpPr>
              <p:cNvPr id="15" name="Rectangle 14"/>
              <p:cNvSpPr/>
              <p:nvPr/>
            </p:nvSpPr>
            <p:spPr>
              <a:xfrm>
                <a:off x="2749091" y="908720"/>
                <a:ext cx="663308" cy="1944216"/>
              </a:xfrm>
              <a:prstGeom prst="rect">
                <a:avLst/>
              </a:prstGeom>
              <a:solidFill>
                <a:schemeClr val="accent1"/>
              </a:solidFill>
              <a:ln w="25400" cap="flat" cmpd="sng" algn="ctr">
                <a:noFill/>
                <a:prstDash val="solid"/>
              </a:ln>
              <a:effectLst/>
            </p:spPr>
            <p:txBody>
              <a:bodyPr vert="vert" rtlCol="0" anchor="ctr"/>
              <a:lstStyle/>
              <a:p>
                <a:pPr algn="ctr" defTabSz="1219444">
                  <a:lnSpc>
                    <a:spcPct val="90000"/>
                  </a:lnSpc>
                  <a:defRPr/>
                </a:pPr>
                <a:r>
                  <a:rPr lang="en-GB" sz="1200" kern="0" dirty="0" smtClean="0">
                    <a:solidFill>
                      <a:prstClr val="white"/>
                    </a:solidFill>
                    <a:latin typeface="+mn-lt"/>
                    <a:cs typeface="Arial" charset="0"/>
                  </a:rPr>
                  <a:t>Business Application</a:t>
                </a:r>
              </a:p>
            </p:txBody>
          </p:sp>
          <p:sp>
            <p:nvSpPr>
              <p:cNvPr id="16" name="Rectangle 15"/>
              <p:cNvSpPr/>
              <p:nvPr/>
            </p:nvSpPr>
            <p:spPr>
              <a:xfrm>
                <a:off x="3516529" y="908720"/>
                <a:ext cx="663308" cy="1944216"/>
              </a:xfrm>
              <a:prstGeom prst="rect">
                <a:avLst/>
              </a:prstGeom>
              <a:solidFill>
                <a:schemeClr val="accent2"/>
              </a:solidFill>
              <a:ln w="25400" cap="flat" cmpd="sng" algn="ctr">
                <a:noFill/>
                <a:prstDash val="solid"/>
              </a:ln>
              <a:effectLst/>
            </p:spPr>
            <p:txBody>
              <a:bodyPr vert="vert" rtlCol="0" anchor="ctr"/>
              <a:lstStyle/>
              <a:p>
                <a:pPr algn="ctr" defTabSz="1219444">
                  <a:lnSpc>
                    <a:spcPct val="90000"/>
                  </a:lnSpc>
                  <a:defRPr/>
                </a:pPr>
                <a:r>
                  <a:rPr lang="en-GB" sz="1200" kern="0" dirty="0" smtClean="0">
                    <a:solidFill>
                      <a:prstClr val="white"/>
                    </a:solidFill>
                    <a:latin typeface="+mn-lt"/>
                    <a:cs typeface="Arial" charset="0"/>
                  </a:rPr>
                  <a:t>Business Application</a:t>
                </a:r>
              </a:p>
            </p:txBody>
          </p:sp>
          <p:sp>
            <p:nvSpPr>
              <p:cNvPr id="17" name="Rectangle 16"/>
              <p:cNvSpPr/>
              <p:nvPr/>
            </p:nvSpPr>
            <p:spPr>
              <a:xfrm>
                <a:off x="4283966" y="908720"/>
                <a:ext cx="663308" cy="1944216"/>
              </a:xfrm>
              <a:prstGeom prst="rect">
                <a:avLst/>
              </a:prstGeom>
              <a:solidFill>
                <a:schemeClr val="accent3"/>
              </a:solidFill>
              <a:ln w="25400" cap="flat" cmpd="sng" algn="ctr">
                <a:noFill/>
                <a:prstDash val="solid"/>
              </a:ln>
              <a:effectLst/>
            </p:spPr>
            <p:txBody>
              <a:bodyPr vert="vert" rtlCol="0" anchor="ctr"/>
              <a:lstStyle/>
              <a:p>
                <a:pPr algn="ctr" defTabSz="1219444">
                  <a:lnSpc>
                    <a:spcPct val="90000"/>
                  </a:lnSpc>
                  <a:defRPr/>
                </a:pPr>
                <a:r>
                  <a:rPr lang="en-GB" sz="1200" kern="0" dirty="0" smtClean="0">
                    <a:solidFill>
                      <a:prstClr val="white"/>
                    </a:solidFill>
                    <a:latin typeface="+mn-lt"/>
                    <a:cs typeface="Arial" charset="0"/>
                  </a:rPr>
                  <a:t>Business Application</a:t>
                </a:r>
              </a:p>
            </p:txBody>
          </p:sp>
        </p:grpSp>
        <p:sp>
          <p:nvSpPr>
            <p:cNvPr id="7" name="Rectangle 6"/>
            <p:cNvSpPr/>
            <p:nvPr/>
          </p:nvSpPr>
          <p:spPr>
            <a:xfrm>
              <a:off x="1425967" y="4780221"/>
              <a:ext cx="5320952" cy="504056"/>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grpSp>
      <p:sp>
        <p:nvSpPr>
          <p:cNvPr id="5" name="Slide Number Placeholder 4"/>
          <p:cNvSpPr>
            <a:spLocks noGrp="1"/>
          </p:cNvSpPr>
          <p:nvPr>
            <p:ph type="sldNum" sz="quarter" idx="12"/>
          </p:nvPr>
        </p:nvSpPr>
        <p:spPr/>
        <p:txBody>
          <a:bodyPr/>
          <a:lstStyle/>
          <a:p>
            <a:pPr>
              <a:defRPr/>
            </a:pPr>
            <a:r>
              <a:rPr lang="en-US" smtClean="0"/>
              <a:t>Page </a:t>
            </a:r>
            <a:fld id="{90CBDC3A-D49F-4631-A8C7-55D59B33E5FA}" type="slidenum">
              <a:rPr lang="en-US" smtClean="0"/>
              <a:pPr>
                <a:defRPr/>
              </a:pPr>
              <a:t>31</a:t>
            </a:fld>
            <a:endParaRPr lang="en-US" dirty="0"/>
          </a:p>
        </p:txBody>
      </p:sp>
      <p:sp>
        <p:nvSpPr>
          <p:cNvPr id="4" name="Title 3"/>
          <p:cNvSpPr>
            <a:spLocks noGrp="1"/>
          </p:cNvSpPr>
          <p:nvPr>
            <p:ph type="title"/>
          </p:nvPr>
        </p:nvSpPr>
        <p:spPr/>
        <p:txBody>
          <a:bodyPr/>
          <a:lstStyle/>
          <a:p>
            <a:r>
              <a:rPr lang="en-GB" dirty="0" smtClean="0"/>
              <a:t>Where CM Tools Generally Operate</a:t>
            </a:r>
            <a:endParaRPr lang="en-GB" dirty="0"/>
          </a:p>
        </p:txBody>
      </p:sp>
      <p:sp>
        <p:nvSpPr>
          <p:cNvPr id="2" name="Text Placeholder 1"/>
          <p:cNvSpPr>
            <a:spLocks noGrp="1"/>
          </p:cNvSpPr>
          <p:nvPr>
            <p:ph type="body" sz="quarter" idx="10"/>
          </p:nvPr>
        </p:nvSpPr>
        <p:spPr/>
        <p:txBody>
          <a:bodyPr/>
          <a:lstStyle/>
          <a:p>
            <a:r>
              <a:rPr lang="en-GB" dirty="0" smtClean="0"/>
              <a:t>Configuring the execution architecture</a:t>
            </a:r>
            <a:endParaRPr lang="en-GB" dirty="0"/>
          </a:p>
        </p:txBody>
      </p:sp>
      <p:sp>
        <p:nvSpPr>
          <p:cNvPr id="3" name="Footer Placeholder 2"/>
          <p:cNvSpPr>
            <a:spLocks noGrp="1"/>
          </p:cNvSpPr>
          <p:nvPr>
            <p:ph type="ftr" sz="quarter" idx="13"/>
          </p:nvPr>
        </p:nvSpPr>
        <p:spPr/>
        <p:txBody>
          <a:bodyPr/>
          <a:lstStyle/>
          <a:p>
            <a:r>
              <a:rPr lang="en-US" smtClean="0"/>
              <a:t>Copyright © 2016 Accenture  All rights reserved.</a:t>
            </a:r>
            <a:endParaRPr lang="en-AU" dirty="0"/>
          </a:p>
        </p:txBody>
      </p:sp>
      <p:sp>
        <p:nvSpPr>
          <p:cNvPr id="10" name="Content Placeholder 2"/>
          <p:cNvSpPr>
            <a:spLocks noGrp="1"/>
          </p:cNvSpPr>
          <p:nvPr>
            <p:ph sz="quarter" idx="4294967295"/>
          </p:nvPr>
        </p:nvSpPr>
        <p:spPr>
          <a:xfrm>
            <a:off x="5902960" y="1811087"/>
            <a:ext cx="2968309" cy="1600438"/>
          </a:xfrm>
        </p:spPr>
        <p:txBody>
          <a:bodyPr wrap="square">
            <a:spAutoFit/>
          </a:bodyPr>
          <a:lstStyle/>
          <a:p>
            <a:r>
              <a:rPr lang="en-GB" dirty="0" smtClean="0"/>
              <a:t>Can be used to deploy your applications as well (treat all software the same)</a:t>
            </a:r>
          </a:p>
          <a:p>
            <a:r>
              <a:rPr lang="en-GB" dirty="0" smtClean="0"/>
              <a:t>Can also extend to the platform infrastructure orchestration e.g. Chef Metal</a:t>
            </a:r>
            <a:endParaRPr lang="en-GB" dirty="0"/>
          </a:p>
        </p:txBody>
      </p:sp>
      <p:sp>
        <p:nvSpPr>
          <p:cNvPr id="27" name="Content Placeholder 2"/>
          <p:cNvSpPr txBox="1">
            <a:spLocks/>
          </p:cNvSpPr>
          <p:nvPr/>
        </p:nvSpPr>
        <p:spPr>
          <a:xfrm>
            <a:off x="455613" y="3697636"/>
            <a:ext cx="3307669" cy="376253"/>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400" dirty="0" smtClean="0">
                <a:solidFill>
                  <a:schemeClr val="tx1"/>
                </a:solidFill>
              </a:rPr>
              <a:t>Platform Application</a:t>
            </a:r>
            <a:endParaRPr lang="en-GB" sz="1400" dirty="0">
              <a:solidFill>
                <a:schemeClr val="tx1"/>
              </a:solidFill>
            </a:endParaRPr>
          </a:p>
        </p:txBody>
      </p:sp>
      <p:sp>
        <p:nvSpPr>
          <p:cNvPr id="30" name="Content Placeholder 2"/>
          <p:cNvSpPr txBox="1">
            <a:spLocks/>
          </p:cNvSpPr>
          <p:nvPr/>
        </p:nvSpPr>
        <p:spPr>
          <a:xfrm>
            <a:off x="455613" y="2291654"/>
            <a:ext cx="3307669" cy="376253"/>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400" dirty="0" smtClean="0">
                <a:solidFill>
                  <a:schemeClr val="tx1"/>
                </a:solidFill>
              </a:rPr>
              <a:t>Business Applications </a:t>
            </a:r>
            <a:endParaRPr lang="en-GB" sz="1400" dirty="0">
              <a:solidFill>
                <a:schemeClr val="tx1"/>
              </a:solidFill>
            </a:endParaRPr>
          </a:p>
        </p:txBody>
      </p:sp>
      <p:sp>
        <p:nvSpPr>
          <p:cNvPr id="2051" name="Freeform 2050"/>
          <p:cNvSpPr/>
          <p:nvPr/>
        </p:nvSpPr>
        <p:spPr>
          <a:xfrm>
            <a:off x="5730240" y="3423920"/>
            <a:ext cx="2956560" cy="1341120"/>
          </a:xfrm>
          <a:custGeom>
            <a:avLst/>
            <a:gdLst>
              <a:gd name="connsiteX0" fmla="*/ 0 w 2956560"/>
              <a:gd name="connsiteY0" fmla="*/ 1341120 h 1341120"/>
              <a:gd name="connsiteX1" fmla="*/ 0 w 2956560"/>
              <a:gd name="connsiteY1" fmla="*/ 0 h 1341120"/>
              <a:gd name="connsiteX2" fmla="*/ 2956560 w 2956560"/>
              <a:gd name="connsiteY2" fmla="*/ 0 h 1341120"/>
            </a:gdLst>
            <a:ahLst/>
            <a:cxnLst>
              <a:cxn ang="0">
                <a:pos x="connsiteX0" y="connsiteY0"/>
              </a:cxn>
              <a:cxn ang="0">
                <a:pos x="connsiteX1" y="connsiteY1"/>
              </a:cxn>
              <a:cxn ang="0">
                <a:pos x="connsiteX2" y="connsiteY2"/>
              </a:cxn>
            </a:cxnLst>
            <a:rect l="l" t="t" r="r" b="b"/>
            <a:pathLst>
              <a:path w="2956560" h="1341120">
                <a:moveTo>
                  <a:pt x="0" y="1341120"/>
                </a:moveTo>
                <a:lnTo>
                  <a:pt x="0" y="0"/>
                </a:lnTo>
                <a:lnTo>
                  <a:pt x="2956560"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5365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5"/>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r>
              <a:rPr lang="en-GB" altLang="en-US" sz="2400" dirty="0" smtClean="0"/>
              <a:t>What CM Tools Generally Do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00"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grpSp>
        <p:nvGrpSpPr>
          <p:cNvPr id="7" name="Group 6"/>
          <p:cNvGrpSpPr>
            <a:grpSpLocks/>
          </p:cNvGrpSpPr>
          <p:nvPr/>
        </p:nvGrpSpPr>
        <p:grpSpPr bwMode="auto">
          <a:xfrm>
            <a:off x="-180975" y="1430338"/>
            <a:ext cx="9966325" cy="7591425"/>
            <a:chOff x="-180996" y="1430768"/>
            <a:chExt cx="9966440" cy="7590404"/>
          </a:xfrm>
        </p:grpSpPr>
        <p:sp>
          <p:nvSpPr>
            <p:cNvPr id="21" name="Rectangle 20"/>
            <p:cNvSpPr/>
            <p:nvPr/>
          </p:nvSpPr>
          <p:spPr>
            <a:xfrm>
              <a:off x="-180996"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58429" name="Picture 2" descr="C:\Users\martin.croker\Documents\AWS Stencils (1)\AWS Stencils\EPS\13.svg.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06" y="4288576"/>
              <a:ext cx="751897" cy="7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8"/>
          <p:cNvSpPr/>
          <p:nvPr/>
        </p:nvSpPr>
        <p:spPr>
          <a:xfrm>
            <a:off x="1923067" y="2997724"/>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0" name="Rectangle 9"/>
          <p:cNvSpPr/>
          <p:nvPr/>
        </p:nvSpPr>
        <p:spPr>
          <a:xfrm>
            <a:off x="2181226"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1" name="Rectangle 10"/>
          <p:cNvSpPr/>
          <p:nvPr/>
        </p:nvSpPr>
        <p:spPr>
          <a:xfrm>
            <a:off x="28576" y="3912359"/>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2" name="Rectangle 11"/>
          <p:cNvSpPr/>
          <p:nvPr/>
        </p:nvSpPr>
        <p:spPr>
          <a:xfrm>
            <a:off x="6179423" y="4020868"/>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3" name="Rectangle 12"/>
          <p:cNvSpPr/>
          <p:nvPr/>
        </p:nvSpPr>
        <p:spPr>
          <a:xfrm>
            <a:off x="4342634"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Rectangle 13"/>
          <p:cNvSpPr/>
          <p:nvPr/>
        </p:nvSpPr>
        <p:spPr>
          <a:xfrm>
            <a:off x="2418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5" name="Rectangle 14"/>
          <p:cNvSpPr/>
          <p:nvPr/>
        </p:nvSpPr>
        <p:spPr>
          <a:xfrm>
            <a:off x="3679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6" name="Rectangle 15"/>
          <p:cNvSpPr/>
          <p:nvPr/>
        </p:nvSpPr>
        <p:spPr>
          <a:xfrm>
            <a:off x="5981700" y="6076949"/>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7" name="Rectangle 16"/>
          <p:cNvSpPr/>
          <p:nvPr/>
        </p:nvSpPr>
        <p:spPr>
          <a:xfrm>
            <a:off x="7809305" y="4360072"/>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20"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92989" y="40606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207752" y="365511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488991" y="273500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93992" y="458185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286065" y="52148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13703" y="569728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922386" y="556109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826890" y="507612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149437" y="620064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627563" y="635780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276983" y="598785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74241" y="4023045"/>
            <a:ext cx="863372" cy="692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54000" y="5049838"/>
            <a:ext cx="2459038" cy="844550"/>
            <a:chOff x="254000" y="5049838"/>
            <a:chExt cx="2459038" cy="844550"/>
          </a:xfrm>
        </p:grpSpPr>
        <p:sp>
          <p:nvSpPr>
            <p:cNvPr id="44" name="TextBox 43"/>
            <p:cNvSpPr txBox="1">
              <a:spLocks noChangeArrowheads="1"/>
            </p:cNvSpPr>
            <p:nvPr/>
          </p:nvSpPr>
          <p:spPr bwMode="auto">
            <a:xfrm>
              <a:off x="261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18" name="TextBox 17"/>
            <p:cNvSpPr txBox="1">
              <a:spLocks noChangeArrowheads="1"/>
            </p:cNvSpPr>
            <p:nvPr/>
          </p:nvSpPr>
          <p:spPr bwMode="auto">
            <a:xfrm>
              <a:off x="254000" y="5286375"/>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Subnets</a:t>
              </a:r>
            </a:p>
          </p:txBody>
        </p:sp>
        <p:sp>
          <p:nvSpPr>
            <p:cNvPr id="34" name="TextBox 33"/>
            <p:cNvSpPr txBox="1">
              <a:spLocks noChangeArrowheads="1"/>
            </p:cNvSpPr>
            <p:nvPr/>
          </p:nvSpPr>
          <p:spPr bwMode="auto">
            <a:xfrm>
              <a:off x="261938"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grpSp>
      <p:sp>
        <p:nvSpPr>
          <p:cNvPr id="2" name="TextBox 1"/>
          <p:cNvSpPr txBox="1"/>
          <p:nvPr/>
        </p:nvSpPr>
        <p:spPr>
          <a:xfrm>
            <a:off x="12810" y="6656714"/>
            <a:ext cx="1733167" cy="246221"/>
          </a:xfrm>
          <a:prstGeom prst="rect">
            <a:avLst/>
          </a:prstGeom>
          <a:noFill/>
        </p:spPr>
        <p:txBody>
          <a:bodyPr wrap="none" rtlCol="0">
            <a:spAutoFit/>
          </a:bodyPr>
          <a:lstStyle/>
          <a:p>
            <a:r>
              <a:rPr lang="en-GB" sz="1000" dirty="0" smtClean="0"/>
              <a:t>Diagram for illustration only</a:t>
            </a:r>
            <a:endParaRPr lang="en-GB" sz="1000" dirty="0"/>
          </a:p>
        </p:txBody>
      </p:sp>
      <p:sp>
        <p:nvSpPr>
          <p:cNvPr id="4" name="Rectangle 3"/>
          <p:cNvSpPr/>
          <p:nvPr/>
        </p:nvSpPr>
        <p:spPr>
          <a:xfrm>
            <a:off x="4627563" y="1182021"/>
            <a:ext cx="3775803" cy="457594"/>
          </a:xfrm>
          <a:prstGeom prst="rect">
            <a:avLst/>
          </a:prstGeom>
          <a:solidFill>
            <a:srgbClr val="FEFEFE">
              <a:alpha val="87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p:cNvSpPr>
            <a:spLocks noGrp="1"/>
          </p:cNvSpPr>
          <p:nvPr>
            <p:ph type="body" sz="quarter" idx="10"/>
          </p:nvPr>
        </p:nvSpPr>
        <p:spPr>
          <a:xfrm>
            <a:off x="502911" y="1182020"/>
            <a:ext cx="6886440" cy="919911"/>
          </a:xfrm>
          <a:noFill/>
          <a:ln>
            <a:noFill/>
          </a:ln>
        </p:spPr>
        <p:txBody>
          <a:bodyPr/>
          <a:lstStyle/>
          <a:p>
            <a:r>
              <a:rPr lang="en-GB" altLang="en-US" dirty="0" smtClean="0"/>
              <a:t>Take you from this…</a:t>
            </a:r>
            <a:endParaRPr lang="en-GB" altLang="en-US" dirty="0"/>
          </a:p>
        </p:txBody>
      </p:sp>
      <p:sp>
        <p:nvSpPr>
          <p:cNvPr id="65" name="TextBox 64"/>
          <p:cNvSpPr txBox="1"/>
          <p:nvPr/>
        </p:nvSpPr>
        <p:spPr>
          <a:xfrm>
            <a:off x="5919767" y="1691469"/>
            <a:ext cx="1533719" cy="400110"/>
          </a:xfrm>
          <a:prstGeom prst="rect">
            <a:avLst/>
          </a:prstGeom>
          <a:noFill/>
        </p:spPr>
        <p:txBody>
          <a:bodyPr wrap="square" rtlCol="0">
            <a:spAutoFit/>
          </a:bodyPr>
          <a:lstStyle/>
          <a:p>
            <a:r>
              <a:rPr lang="en-GB" sz="1000" dirty="0" smtClean="0"/>
              <a:t>Platform and basic infra automation &gt;</a:t>
            </a:r>
            <a:endParaRPr lang="en-GB" sz="1000" dirty="0"/>
          </a:p>
        </p:txBody>
      </p:sp>
      <p:sp>
        <p:nvSpPr>
          <p:cNvPr id="6" name="Footer Placeholder 5"/>
          <p:cNvSpPr>
            <a:spLocks noGrp="1"/>
          </p:cNvSpPr>
          <p:nvPr>
            <p:ph type="ftr" sz="quarter" idx="13"/>
          </p:nvPr>
        </p:nvSpPr>
        <p:spPr/>
        <p:txBody>
          <a:bodyPr/>
          <a:lstStyle/>
          <a:p>
            <a:r>
              <a:rPr lang="en-US" smtClean="0"/>
              <a:t>Copyright © 2016 Accenture  All rights reserved.</a:t>
            </a:r>
            <a:endParaRPr lang="en-GB" dirty="0"/>
          </a:p>
        </p:txBody>
      </p:sp>
      <p:sp>
        <p:nvSpPr>
          <p:cNvPr id="8" name="Slide Number Placeholder 7"/>
          <p:cNvSpPr>
            <a:spLocks noGrp="1"/>
          </p:cNvSpPr>
          <p:nvPr>
            <p:ph type="sldNum" sz="quarter" idx="12"/>
          </p:nvPr>
        </p:nvSpPr>
        <p:spPr/>
        <p:txBody>
          <a:bodyPr/>
          <a:lstStyle/>
          <a:p>
            <a:fld id="{3FE1AAC3-A965-44A3-AD06-EA035165D72C}" type="slidenum">
              <a:rPr lang="en-GB" smtClean="0"/>
              <a:t>32</a:t>
            </a:fld>
            <a:endParaRPr lang="en-GB" dirty="0"/>
          </a:p>
        </p:txBody>
      </p:sp>
      <p:grpSp>
        <p:nvGrpSpPr>
          <p:cNvPr id="40" name="Group 39"/>
          <p:cNvGrpSpPr/>
          <p:nvPr/>
        </p:nvGrpSpPr>
        <p:grpSpPr>
          <a:xfrm>
            <a:off x="7234727" y="1146347"/>
            <a:ext cx="1549352" cy="1150777"/>
            <a:chOff x="35496" y="39258"/>
            <a:chExt cx="9145015" cy="6702111"/>
          </a:xfrm>
        </p:grpSpPr>
        <p:graphicFrame>
          <p:nvGraphicFramePr>
            <p:cNvPr id="42" name="Diagram 41"/>
            <p:cNvGraphicFramePr/>
            <p:nvPr>
              <p:extLst>
                <p:ext uri="{D42A27DB-BD31-4B8C-83A1-F6EECF244321}">
                  <p14:modId xmlns:p14="http://schemas.microsoft.com/office/powerpoint/2010/main" val="3676510052"/>
                </p:ext>
              </p:extLst>
            </p:nvPr>
          </p:nvGraphicFramePr>
          <p:xfrm>
            <a:off x="35496" y="188639"/>
            <a:ext cx="9145015" cy="65527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3" name="Rectangle 42"/>
            <p:cNvSpPr/>
            <p:nvPr/>
          </p:nvSpPr>
          <p:spPr>
            <a:xfrm>
              <a:off x="2042316" y="39258"/>
              <a:ext cx="5221590" cy="2922032"/>
            </a:xfrm>
            <a:prstGeom prst="rect">
              <a:avLst/>
            </a:prstGeom>
            <a:solidFill>
              <a:sysClr val="window" lastClr="FFFFFF"/>
            </a:solidFill>
            <a:ln w="25400" cap="flat" cmpd="sng" algn="ctr">
              <a:noFill/>
              <a:prstDash val="solid"/>
            </a:ln>
            <a:effectLst/>
          </p:spPr>
          <p:txBody>
            <a:bodyPr rtlCol="0" anchor="ctr"/>
            <a:lstStyle/>
            <a:p>
              <a:pPr algn="ctr" defTabSz="1219444">
                <a:defRPr/>
              </a:pPr>
              <a:endParaRPr lang="en-GB" sz="600" kern="0" dirty="0" smtClean="0">
                <a:solidFill>
                  <a:prstClr val="white"/>
                </a:solidFill>
                <a:latin typeface="+mn-lt"/>
                <a:cs typeface="Arial" charset="0"/>
              </a:endParaRPr>
            </a:p>
          </p:txBody>
        </p:sp>
        <p:sp>
          <p:nvSpPr>
            <p:cNvPr id="45" name="Rectangle 44"/>
            <p:cNvSpPr/>
            <p:nvPr/>
          </p:nvSpPr>
          <p:spPr>
            <a:xfrm>
              <a:off x="5051404" y="908720"/>
              <a:ext cx="663308" cy="1944216"/>
            </a:xfrm>
            <a:prstGeom prst="rect">
              <a:avLst/>
            </a:prstGeom>
            <a:solidFill>
              <a:schemeClr val="accent5"/>
            </a:solidFill>
            <a:ln w="25400" cap="flat" cmpd="sng" algn="ctr">
              <a:noFill/>
              <a:prstDash val="solid"/>
            </a:ln>
            <a:effectLst/>
          </p:spPr>
          <p:txBody>
            <a:bodyPr vert="vert" rtlCol="0" anchor="ctr"/>
            <a:lstStyle/>
            <a:p>
              <a:pPr algn="ctr" defTabSz="1219444">
                <a:lnSpc>
                  <a:spcPct val="90000"/>
                </a:lnSpc>
                <a:defRPr/>
              </a:pPr>
              <a:r>
                <a:rPr lang="en-GB" sz="300" kern="0" dirty="0" smtClean="0">
                  <a:solidFill>
                    <a:prstClr val="white"/>
                  </a:solidFill>
                  <a:latin typeface="+mn-lt"/>
                  <a:cs typeface="Arial" charset="0"/>
                </a:rPr>
                <a:t>Business Application</a:t>
              </a:r>
            </a:p>
          </p:txBody>
        </p:sp>
        <p:sp>
          <p:nvSpPr>
            <p:cNvPr id="46" name="Rectangle 45"/>
            <p:cNvSpPr/>
            <p:nvPr/>
          </p:nvSpPr>
          <p:spPr>
            <a:xfrm>
              <a:off x="5818844" y="908720"/>
              <a:ext cx="663308" cy="1944216"/>
            </a:xfrm>
            <a:prstGeom prst="rect">
              <a:avLst/>
            </a:prstGeom>
            <a:solidFill>
              <a:schemeClr val="accent4"/>
            </a:solidFill>
            <a:ln w="25400" cap="flat" cmpd="sng" algn="ctr">
              <a:noFill/>
              <a:prstDash val="solid"/>
            </a:ln>
            <a:effectLst/>
          </p:spPr>
          <p:txBody>
            <a:bodyPr vert="vert" rtlCol="0" anchor="ctr"/>
            <a:lstStyle/>
            <a:p>
              <a:pPr algn="ctr" defTabSz="1219444">
                <a:lnSpc>
                  <a:spcPct val="90000"/>
                </a:lnSpc>
                <a:defRPr/>
              </a:pPr>
              <a:r>
                <a:rPr lang="en-GB" sz="300" kern="0" dirty="0" smtClean="0">
                  <a:latin typeface="+mn-lt"/>
                  <a:cs typeface="Arial" charset="0"/>
                </a:rPr>
                <a:t>Business Application</a:t>
              </a:r>
            </a:p>
          </p:txBody>
        </p:sp>
        <p:sp>
          <p:nvSpPr>
            <p:cNvPr id="47" name="Rectangle 46"/>
            <p:cNvSpPr/>
            <p:nvPr/>
          </p:nvSpPr>
          <p:spPr>
            <a:xfrm>
              <a:off x="2749091" y="908720"/>
              <a:ext cx="663308" cy="1944216"/>
            </a:xfrm>
            <a:prstGeom prst="rect">
              <a:avLst/>
            </a:prstGeom>
            <a:solidFill>
              <a:schemeClr val="accent1"/>
            </a:solidFill>
            <a:ln w="25400" cap="flat" cmpd="sng" algn="ctr">
              <a:noFill/>
              <a:prstDash val="solid"/>
            </a:ln>
            <a:effectLst/>
          </p:spPr>
          <p:txBody>
            <a:bodyPr vert="vert" rtlCol="0" anchor="ctr"/>
            <a:lstStyle/>
            <a:p>
              <a:pPr algn="ctr" defTabSz="1219444">
                <a:lnSpc>
                  <a:spcPct val="90000"/>
                </a:lnSpc>
                <a:defRPr/>
              </a:pPr>
              <a:r>
                <a:rPr lang="en-GB" sz="300" kern="0" dirty="0" smtClean="0">
                  <a:solidFill>
                    <a:prstClr val="white"/>
                  </a:solidFill>
                  <a:latin typeface="+mn-lt"/>
                  <a:cs typeface="Arial" charset="0"/>
                </a:rPr>
                <a:t>Business Application</a:t>
              </a:r>
            </a:p>
          </p:txBody>
        </p:sp>
        <p:sp>
          <p:nvSpPr>
            <p:cNvPr id="48" name="Rectangle 47"/>
            <p:cNvSpPr/>
            <p:nvPr/>
          </p:nvSpPr>
          <p:spPr>
            <a:xfrm>
              <a:off x="3516529" y="908720"/>
              <a:ext cx="663308" cy="1944216"/>
            </a:xfrm>
            <a:prstGeom prst="rect">
              <a:avLst/>
            </a:prstGeom>
            <a:solidFill>
              <a:schemeClr val="accent2"/>
            </a:solidFill>
            <a:ln w="25400" cap="flat" cmpd="sng" algn="ctr">
              <a:noFill/>
              <a:prstDash val="solid"/>
            </a:ln>
            <a:effectLst/>
          </p:spPr>
          <p:txBody>
            <a:bodyPr vert="vert" rtlCol="0" anchor="ctr"/>
            <a:lstStyle/>
            <a:p>
              <a:pPr algn="ctr" defTabSz="1219444">
                <a:lnSpc>
                  <a:spcPct val="90000"/>
                </a:lnSpc>
                <a:defRPr/>
              </a:pPr>
              <a:r>
                <a:rPr lang="en-GB" sz="300" kern="0" dirty="0" smtClean="0">
                  <a:solidFill>
                    <a:prstClr val="white"/>
                  </a:solidFill>
                  <a:latin typeface="+mn-lt"/>
                  <a:cs typeface="Arial" charset="0"/>
                </a:rPr>
                <a:t>Business Application</a:t>
              </a:r>
            </a:p>
          </p:txBody>
        </p:sp>
        <p:sp>
          <p:nvSpPr>
            <p:cNvPr id="49" name="Rectangle 48"/>
            <p:cNvSpPr/>
            <p:nvPr/>
          </p:nvSpPr>
          <p:spPr>
            <a:xfrm>
              <a:off x="4283966" y="908720"/>
              <a:ext cx="663308" cy="1944216"/>
            </a:xfrm>
            <a:prstGeom prst="rect">
              <a:avLst/>
            </a:prstGeom>
            <a:solidFill>
              <a:schemeClr val="accent3"/>
            </a:solidFill>
            <a:ln w="25400" cap="flat" cmpd="sng" algn="ctr">
              <a:noFill/>
              <a:prstDash val="solid"/>
            </a:ln>
            <a:effectLst/>
          </p:spPr>
          <p:txBody>
            <a:bodyPr vert="vert" rtlCol="0" anchor="ctr"/>
            <a:lstStyle/>
            <a:p>
              <a:pPr algn="ctr" defTabSz="1219444">
                <a:lnSpc>
                  <a:spcPct val="90000"/>
                </a:lnSpc>
                <a:defRPr/>
              </a:pPr>
              <a:r>
                <a:rPr lang="en-GB" sz="300" kern="0" dirty="0" smtClean="0">
                  <a:solidFill>
                    <a:prstClr val="white"/>
                  </a:solidFill>
                  <a:latin typeface="+mn-lt"/>
                  <a:cs typeface="Arial" charset="0"/>
                </a:rPr>
                <a:t>Business Application</a:t>
              </a:r>
            </a:p>
          </p:txBody>
        </p:sp>
      </p:grpSp>
    </p:spTree>
    <p:extLst>
      <p:ext uri="{BB962C8B-B14F-4D97-AF65-F5344CB8AC3E}">
        <p14:creationId xmlns:p14="http://schemas.microsoft.com/office/powerpoint/2010/main" val="802063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6" name="Slide Number Placeholder 1"/>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AFA058D-094D-4092-AE1C-B30B47E26BA4}" type="slidenum">
              <a:rPr lang="en-US" altLang="en-US" smtClean="0"/>
              <a:pPr eaLnBrk="1" hangingPunct="1"/>
              <a:t>33</a:t>
            </a:fld>
            <a:endParaRPr lang="en-US" altLang="en-US" dirty="0" smtClean="0"/>
          </a:p>
        </p:txBody>
      </p:sp>
      <p:sp>
        <p:nvSpPr>
          <p:cNvPr id="59395" name="Title 5"/>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r>
              <a:rPr lang="en-GB" altLang="en-US" sz="2400" dirty="0" smtClean="0"/>
              <a:t>How We Currently Deliver The Platform</a:t>
            </a:r>
          </a:p>
        </p:txBody>
      </p:sp>
      <p:sp>
        <p:nvSpPr>
          <p:cNvPr id="2" name="Text Placeholder 1"/>
          <p:cNvSpPr>
            <a:spLocks noGrp="1"/>
          </p:cNvSpPr>
          <p:nvPr>
            <p:ph type="body" sz="quarter" idx="10"/>
          </p:nvPr>
        </p:nvSpPr>
        <p:spPr/>
        <p:txBody>
          <a:bodyPr/>
          <a:lstStyle/>
          <a:p>
            <a:r>
              <a:rPr lang="en-GB" dirty="0" smtClean="0"/>
              <a:t>…to this!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00"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sp>
        <p:nvSpPr>
          <p:cNvPr id="22" name="Rectangle 21"/>
          <p:cNvSpPr/>
          <p:nvPr/>
        </p:nvSpPr>
        <p:spPr>
          <a:xfrm>
            <a:off x="1923067" y="2997724"/>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3" name="Rectangle 22"/>
          <p:cNvSpPr/>
          <p:nvPr/>
        </p:nvSpPr>
        <p:spPr>
          <a:xfrm>
            <a:off x="2181226"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4" name="Rectangle 23"/>
          <p:cNvSpPr/>
          <p:nvPr/>
        </p:nvSpPr>
        <p:spPr>
          <a:xfrm>
            <a:off x="28576" y="3912359"/>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5" name="Rectangle 24"/>
          <p:cNvSpPr/>
          <p:nvPr/>
        </p:nvSpPr>
        <p:spPr>
          <a:xfrm>
            <a:off x="6179423" y="4020868"/>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6" name="Rectangle 25"/>
          <p:cNvSpPr/>
          <p:nvPr/>
        </p:nvSpPr>
        <p:spPr>
          <a:xfrm>
            <a:off x="4342634"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Rectangle 26"/>
          <p:cNvSpPr/>
          <p:nvPr/>
        </p:nvSpPr>
        <p:spPr>
          <a:xfrm>
            <a:off x="2418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8" name="Rectangle 27"/>
          <p:cNvSpPr/>
          <p:nvPr/>
        </p:nvSpPr>
        <p:spPr>
          <a:xfrm>
            <a:off x="3679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9" name="Rectangle 28"/>
          <p:cNvSpPr/>
          <p:nvPr/>
        </p:nvSpPr>
        <p:spPr>
          <a:xfrm>
            <a:off x="5981700" y="6076949"/>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30" name="Rectangle 29"/>
          <p:cNvSpPr/>
          <p:nvPr/>
        </p:nvSpPr>
        <p:spPr>
          <a:xfrm>
            <a:off x="7809305" y="4360072"/>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19"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92989" y="40606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207752" y="365511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488991" y="273500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93992" y="458185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286065" y="52148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13703" y="569728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922386" y="556109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826890" y="5076124"/>
            <a:ext cx="863372" cy="692407"/>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a:xfrm>
            <a:off x="-180996"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39"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149437" y="620064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627563" y="635780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276983" y="598785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74241" y="402304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75" y="23971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0" y="422751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400" y="3316288"/>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3075" y="534670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4788" y="48609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438" y="367823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750" y="2868613"/>
            <a:ext cx="8540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 name="Group 144"/>
          <p:cNvGrpSpPr>
            <a:grpSpLocks/>
          </p:cNvGrpSpPr>
          <p:nvPr/>
        </p:nvGrpSpPr>
        <p:grpSpPr bwMode="auto">
          <a:xfrm>
            <a:off x="2967038" y="4881563"/>
            <a:ext cx="920750" cy="930275"/>
            <a:chOff x="2966267" y="4881219"/>
            <a:chExt cx="921441" cy="930894"/>
          </a:xfrm>
        </p:grpSpPr>
        <p:pic>
          <p:nvPicPr>
            <p:cNvPr id="59522"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409" y="488121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4" descr="http://en.community.dell.com/cfs-file.ashx/__key/communityserver-blogs-components-weblogfiles/00-00-00-37-45/6521.OC_5F00_Chef_5F00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7462" y="5274573"/>
              <a:ext cx="500246" cy="3946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48" name="Picture 4" descr="http://en.community.dell.com/cfs-file.ashx/__key/communityserver-blogs-components-weblogfiles/00-00-00-37-45/6521.OC_5F00_Chef_5F00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66267" y="5259205"/>
              <a:ext cx="500246" cy="3946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149" name="Group 148"/>
          <p:cNvGrpSpPr>
            <a:grpSpLocks/>
          </p:cNvGrpSpPr>
          <p:nvPr/>
        </p:nvGrpSpPr>
        <p:grpSpPr bwMode="auto">
          <a:xfrm>
            <a:off x="2460625" y="1936750"/>
            <a:ext cx="935038" cy="931863"/>
            <a:chOff x="2461279" y="1936984"/>
            <a:chExt cx="933617" cy="930894"/>
          </a:xfrm>
        </p:grpSpPr>
        <p:pic>
          <p:nvPicPr>
            <p:cNvPr id="59515"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718" y="193698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516" name="Group 150"/>
            <p:cNvGrpSpPr>
              <a:grpSpLocks/>
            </p:cNvGrpSpPr>
            <p:nvPr/>
          </p:nvGrpSpPr>
          <p:grpSpPr bwMode="auto">
            <a:xfrm>
              <a:off x="2461279" y="2285002"/>
              <a:ext cx="501930" cy="434646"/>
              <a:chOff x="0" y="2245302"/>
              <a:chExt cx="5353446" cy="2225466"/>
            </a:xfrm>
          </p:grpSpPr>
          <p:pic>
            <p:nvPicPr>
              <p:cNvPr id="155" name="Picture 4" descr="http://www.talend.com/sites/default/files/media/Logos/logo_jaspersoft.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138" t="29742" b="26542"/>
              <a:stretch/>
            </p:blipFill>
            <p:spPr bwMode="auto">
              <a:xfrm>
                <a:off x="0" y="3794720"/>
                <a:ext cx="5353446" cy="67604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56" name="Picture 4" descr="http://www.talend.com/sites/default/files/media/Logos/logo_jaspersoft.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5598"/>
              <a:stretch/>
            </p:blipFill>
            <p:spPr bwMode="auto">
              <a:xfrm>
                <a:off x="1804229" y="2245302"/>
                <a:ext cx="1744989" cy="154643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59517" name="Group 151"/>
            <p:cNvGrpSpPr>
              <a:grpSpLocks/>
            </p:cNvGrpSpPr>
            <p:nvPr/>
          </p:nvGrpSpPr>
          <p:grpSpPr bwMode="auto">
            <a:xfrm>
              <a:off x="2868210" y="2338167"/>
              <a:ext cx="526686" cy="344864"/>
              <a:chOff x="0" y="2245302"/>
              <a:chExt cx="5353446" cy="2225466"/>
            </a:xfrm>
          </p:grpSpPr>
          <p:pic>
            <p:nvPicPr>
              <p:cNvPr id="153" name="Picture 4" descr="http://www.talend.com/sites/default/files/media/Logos/logo_jaspersoft.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138" t="29742" b="26542"/>
              <a:stretch/>
            </p:blipFill>
            <p:spPr bwMode="auto">
              <a:xfrm>
                <a:off x="0" y="3794720"/>
                <a:ext cx="5353446" cy="676048"/>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54" name="Picture 4" descr="http://www.talend.com/sites/default/files/media/Logos/logo_jaspersoft.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5598"/>
              <a:stretch/>
            </p:blipFill>
            <p:spPr bwMode="auto">
              <a:xfrm>
                <a:off x="1804229" y="2245302"/>
                <a:ext cx="1744989" cy="154643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grpSp>
        <p:nvGrpSpPr>
          <p:cNvPr id="157" name="Group 156"/>
          <p:cNvGrpSpPr>
            <a:grpSpLocks/>
          </p:cNvGrpSpPr>
          <p:nvPr/>
        </p:nvGrpSpPr>
        <p:grpSpPr bwMode="auto">
          <a:xfrm>
            <a:off x="2327275" y="3771900"/>
            <a:ext cx="977900" cy="931863"/>
            <a:chOff x="2327764" y="3772534"/>
            <a:chExt cx="977397" cy="930894"/>
          </a:xfrm>
        </p:grpSpPr>
        <p:pic>
          <p:nvPicPr>
            <p:cNvPr id="59512"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3991" y="377253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41280" y="420982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0"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27764" y="421254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1" name="Group 160"/>
          <p:cNvGrpSpPr>
            <a:grpSpLocks/>
          </p:cNvGrpSpPr>
          <p:nvPr/>
        </p:nvGrpSpPr>
        <p:grpSpPr bwMode="auto">
          <a:xfrm>
            <a:off x="5221288" y="4406900"/>
            <a:ext cx="977900" cy="930275"/>
            <a:chOff x="5221789" y="4406892"/>
            <a:chExt cx="977397" cy="930894"/>
          </a:xfrm>
        </p:grpSpPr>
        <p:pic>
          <p:nvPicPr>
            <p:cNvPr id="59509"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9" name="Group 168"/>
          <p:cNvGrpSpPr>
            <a:grpSpLocks/>
          </p:cNvGrpSpPr>
          <p:nvPr/>
        </p:nvGrpSpPr>
        <p:grpSpPr bwMode="auto">
          <a:xfrm>
            <a:off x="7115175" y="3224213"/>
            <a:ext cx="954088" cy="930275"/>
            <a:chOff x="4155873" y="2863826"/>
            <a:chExt cx="953881" cy="930894"/>
          </a:xfrm>
        </p:grpSpPr>
        <p:pic>
          <p:nvPicPr>
            <p:cNvPr id="59500"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469" y="286382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501" name="Group 170"/>
            <p:cNvGrpSpPr>
              <a:grpSpLocks/>
            </p:cNvGrpSpPr>
            <p:nvPr/>
          </p:nvGrpSpPr>
          <p:grpSpPr bwMode="auto">
            <a:xfrm>
              <a:off x="4598974" y="3173708"/>
              <a:ext cx="510780" cy="481401"/>
              <a:chOff x="127000" y="1401736"/>
              <a:chExt cx="1090612" cy="873842"/>
            </a:xfrm>
          </p:grpSpPr>
          <p:pic>
            <p:nvPicPr>
              <p:cNvPr id="176"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l="27987" b="41725"/>
              <a:stretch/>
            </p:blipFill>
            <p:spPr bwMode="auto">
              <a:xfrm>
                <a:off x="127000" y="1936984"/>
                <a:ext cx="1090612" cy="3385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77"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r="77463"/>
              <a:stretch/>
            </p:blipFill>
            <p:spPr bwMode="auto">
              <a:xfrm>
                <a:off x="470807" y="1405100"/>
                <a:ext cx="341313" cy="5810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78"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r="71188" b="43314"/>
              <a:stretch/>
            </p:blipFill>
            <p:spPr bwMode="auto">
              <a:xfrm>
                <a:off x="470807" y="1401736"/>
                <a:ext cx="436336" cy="32935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59502" name="Group 171"/>
            <p:cNvGrpSpPr>
              <a:grpSpLocks/>
            </p:cNvGrpSpPr>
            <p:nvPr/>
          </p:nvGrpSpPr>
          <p:grpSpPr bwMode="auto">
            <a:xfrm>
              <a:off x="4155873" y="3202470"/>
              <a:ext cx="564200" cy="430860"/>
              <a:chOff x="127000" y="1401736"/>
              <a:chExt cx="1090612" cy="873842"/>
            </a:xfrm>
          </p:grpSpPr>
          <p:pic>
            <p:nvPicPr>
              <p:cNvPr id="173"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l="27987" b="41725"/>
              <a:stretch/>
            </p:blipFill>
            <p:spPr bwMode="auto">
              <a:xfrm>
                <a:off x="127000" y="1936984"/>
                <a:ext cx="1090612" cy="3385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74"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r="77463"/>
              <a:stretch/>
            </p:blipFill>
            <p:spPr bwMode="auto">
              <a:xfrm>
                <a:off x="470807" y="1405100"/>
                <a:ext cx="341313" cy="58102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75" name="Picture 11" descr="http://info.intel.com/rs/intel/images/IntelESG-Logo-159px.jpg"/>
              <p:cNvPicPr>
                <a:picLocks noChangeAspect="1" noChangeArrowheads="1"/>
              </p:cNvPicPr>
              <p:nvPr/>
            </p:nvPicPr>
            <p:blipFill rotWithShape="1">
              <a:blip r:embed="rId9">
                <a:extLst>
                  <a:ext uri="{28A0092B-C50C-407E-A947-70E740481C1C}">
                    <a14:useLocalDpi xmlns:a14="http://schemas.microsoft.com/office/drawing/2010/main" val="0"/>
                  </a:ext>
                </a:extLst>
              </a:blip>
              <a:srcRect r="71188" b="43314"/>
              <a:stretch/>
            </p:blipFill>
            <p:spPr bwMode="auto">
              <a:xfrm>
                <a:off x="470807" y="1401736"/>
                <a:ext cx="436336" cy="32935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pic>
        <p:nvPicPr>
          <p:cNvPr id="59440" name="Picture 2" descr="C:\Users\martin.croker\Documents\AWS Stencils (1)\AWS Stencils\EPS\13.svg.ep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13" y="4281488"/>
            <a:ext cx="7524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41" name="TextBox 211"/>
          <p:cNvSpPr txBox="1">
            <a:spLocks noChangeArrowheads="1"/>
          </p:cNvSpPr>
          <p:nvPr/>
        </p:nvSpPr>
        <p:spPr bwMode="auto">
          <a:xfrm>
            <a:off x="254000" y="5286375"/>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Subnets</a:t>
            </a:r>
          </a:p>
        </p:txBody>
      </p:sp>
      <p:sp>
        <p:nvSpPr>
          <p:cNvPr id="59442" name="TextBox 212"/>
          <p:cNvSpPr txBox="1">
            <a:spLocks noChangeArrowheads="1"/>
          </p:cNvSpPr>
          <p:nvPr/>
        </p:nvSpPr>
        <p:spPr bwMode="auto">
          <a:xfrm>
            <a:off x="261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59443" name="TextBox 213"/>
          <p:cNvSpPr txBox="1">
            <a:spLocks noChangeArrowheads="1"/>
          </p:cNvSpPr>
          <p:nvPr/>
        </p:nvSpPr>
        <p:spPr bwMode="auto">
          <a:xfrm>
            <a:off x="261938"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sp>
        <p:nvSpPr>
          <p:cNvPr id="59444" name="TextBox 214"/>
          <p:cNvSpPr txBox="1">
            <a:spLocks noChangeArrowheads="1"/>
          </p:cNvSpPr>
          <p:nvPr/>
        </p:nvSpPr>
        <p:spPr bwMode="auto">
          <a:xfrm>
            <a:off x="257175" y="5867980"/>
            <a:ext cx="4185761" cy="369332"/>
          </a:xfrm>
          <a:prstGeom prst="rect">
            <a:avLst/>
          </a:prstGeom>
          <a:solidFill>
            <a:schemeClr val="bg1"/>
          </a:solidFill>
          <a:ln>
            <a:noFill/>
          </a:ln>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smtClean="0"/>
              <a:t>Execution architecture ready for use</a:t>
            </a:r>
            <a:endParaRPr lang="en-GB" altLang="en-US" b="1" dirty="0"/>
          </a:p>
        </p:txBody>
      </p:sp>
      <p:pic>
        <p:nvPicPr>
          <p:cNvPr id="139"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00" y="584676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 name="Group 178"/>
          <p:cNvGrpSpPr>
            <a:grpSpLocks/>
          </p:cNvGrpSpPr>
          <p:nvPr/>
        </p:nvGrpSpPr>
        <p:grpSpPr bwMode="auto">
          <a:xfrm>
            <a:off x="6092825" y="5389563"/>
            <a:ext cx="976313" cy="931862"/>
            <a:chOff x="5221789" y="4406892"/>
            <a:chExt cx="977397" cy="930894"/>
          </a:xfrm>
        </p:grpSpPr>
        <p:pic>
          <p:nvPicPr>
            <p:cNvPr id="59497"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2"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1"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25" y="52133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 name="Group 182"/>
          <p:cNvGrpSpPr>
            <a:grpSpLocks/>
          </p:cNvGrpSpPr>
          <p:nvPr/>
        </p:nvGrpSpPr>
        <p:grpSpPr bwMode="auto">
          <a:xfrm>
            <a:off x="7862888" y="4748213"/>
            <a:ext cx="985837" cy="930275"/>
            <a:chOff x="7862995" y="4747824"/>
            <a:chExt cx="984965" cy="930894"/>
          </a:xfrm>
        </p:grpSpPr>
        <p:pic>
          <p:nvPicPr>
            <p:cNvPr id="59490"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2385" y="474782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91" name="Group 184"/>
            <p:cNvGrpSpPr>
              <a:grpSpLocks/>
            </p:cNvGrpSpPr>
            <p:nvPr/>
          </p:nvGrpSpPr>
          <p:grpSpPr bwMode="auto">
            <a:xfrm>
              <a:off x="8263533" y="5101879"/>
              <a:ext cx="584427" cy="459306"/>
              <a:chOff x="-827149" y="468873"/>
              <a:chExt cx="3221141" cy="2086832"/>
            </a:xfrm>
          </p:grpSpPr>
          <p:pic>
            <p:nvPicPr>
              <p:cNvPr id="189" name="Picture 13" descr="https://encrypted-tbn3.gstatic.com/images?q=tbn:ANd9GcT0906YubhIEEoEpd0yKtToMjgLqvbaKr97hbzQ-cRWNtp5M_ngeQ"/>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511"/>
              <a:stretch/>
            </p:blipFill>
            <p:spPr bwMode="auto">
              <a:xfrm>
                <a:off x="-827149" y="1498429"/>
                <a:ext cx="3221141"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90" name="Picture 13" descr="https://encrypted-tbn3.gstatic.com/images?q=tbn:ANd9GcT0906YubhIEEoEpd0yKtToMjgLqvbaKr97hbzQ-cRWNtp5M_ngeQ"/>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74720"/>
              <a:stretch/>
            </p:blipFill>
            <p:spPr bwMode="auto">
              <a:xfrm>
                <a:off x="236824" y="468873"/>
                <a:ext cx="1093195"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59492" name="Group 185"/>
            <p:cNvGrpSpPr>
              <a:grpSpLocks/>
            </p:cNvGrpSpPr>
            <p:nvPr/>
          </p:nvGrpSpPr>
          <p:grpSpPr bwMode="auto">
            <a:xfrm>
              <a:off x="7862995" y="5118735"/>
              <a:ext cx="548411" cy="434780"/>
              <a:chOff x="-827149" y="468873"/>
              <a:chExt cx="3221141" cy="2086832"/>
            </a:xfrm>
          </p:grpSpPr>
          <p:pic>
            <p:nvPicPr>
              <p:cNvPr id="187" name="Picture 13" descr="https://encrypted-tbn3.gstatic.com/images?q=tbn:ANd9GcT0906YubhIEEoEpd0yKtToMjgLqvbaKr97hbzQ-cRWNtp5M_ngeQ"/>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5511"/>
              <a:stretch/>
            </p:blipFill>
            <p:spPr bwMode="auto">
              <a:xfrm>
                <a:off x="-827149" y="1498429"/>
                <a:ext cx="3221141"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88" name="Picture 13" descr="https://encrypted-tbn3.gstatic.com/images?q=tbn:ANd9GcT0906YubhIEEoEpd0yKtToMjgLqvbaKr97hbzQ-cRWNtp5M_ngeQ"/>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4720"/>
              <a:stretch/>
            </p:blipFill>
            <p:spPr bwMode="auto">
              <a:xfrm>
                <a:off x="236824" y="468873"/>
                <a:ext cx="1093195"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pic>
        <p:nvPicPr>
          <p:cNvPr id="142"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500" y="47307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 name="Group 194"/>
          <p:cNvGrpSpPr>
            <a:grpSpLocks/>
          </p:cNvGrpSpPr>
          <p:nvPr/>
        </p:nvGrpSpPr>
        <p:grpSpPr bwMode="auto">
          <a:xfrm>
            <a:off x="8759825" y="4264025"/>
            <a:ext cx="982663" cy="930275"/>
            <a:chOff x="8759107" y="4263382"/>
            <a:chExt cx="983012" cy="930894"/>
          </a:xfrm>
        </p:grpSpPr>
        <p:pic>
          <p:nvPicPr>
            <p:cNvPr id="59487"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2664" y="426338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8" descr="http://www.modsecurity.org/g/nginx.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59107" y="4714970"/>
              <a:ext cx="566345" cy="28898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98" name="Picture 18" descr="http://www.modsecurity.org/g/nginx.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172591" y="4710579"/>
              <a:ext cx="569528" cy="29060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pic>
        <p:nvPicPr>
          <p:cNvPr id="140"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7100" y="563403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1" name="Group 190"/>
          <p:cNvGrpSpPr>
            <a:grpSpLocks/>
          </p:cNvGrpSpPr>
          <p:nvPr/>
        </p:nvGrpSpPr>
        <p:grpSpPr bwMode="auto">
          <a:xfrm>
            <a:off x="7210425" y="5173663"/>
            <a:ext cx="977900" cy="930275"/>
            <a:chOff x="7211002" y="5173546"/>
            <a:chExt cx="976680" cy="930894"/>
          </a:xfrm>
        </p:grpSpPr>
        <p:pic>
          <p:nvPicPr>
            <p:cNvPr id="59484"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4454" y="517354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32387" y="5704650"/>
              <a:ext cx="555295" cy="226088"/>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 name="Picture 1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11002" y="5701092"/>
              <a:ext cx="548946" cy="227216"/>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38"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563" y="6013450"/>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9" name="Group 198"/>
          <p:cNvGrpSpPr>
            <a:grpSpLocks/>
          </p:cNvGrpSpPr>
          <p:nvPr/>
        </p:nvGrpSpPr>
        <p:grpSpPr bwMode="auto">
          <a:xfrm>
            <a:off x="4570413" y="5559425"/>
            <a:ext cx="976312" cy="930275"/>
            <a:chOff x="4570649" y="5559099"/>
            <a:chExt cx="976712" cy="930894"/>
          </a:xfrm>
        </p:grpSpPr>
        <p:pic>
          <p:nvPicPr>
            <p:cNvPr id="59479"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8219" y="555909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21"/>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4162" t="19526" r="12970" b="33522"/>
            <a:stretch/>
          </p:blipFill>
          <p:spPr bwMode="auto">
            <a:xfrm>
              <a:off x="4570649" y="6211109"/>
              <a:ext cx="546181" cy="12129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21"/>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4162" t="19526" r="12970" b="33522"/>
            <a:stretch/>
          </p:blipFill>
          <p:spPr bwMode="auto">
            <a:xfrm>
              <a:off x="4968925" y="6197416"/>
              <a:ext cx="578436" cy="128454"/>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 name="Picture 23" descr="https://encrypted-tbn3.gstatic.com/images?q=tbn:ANd9GcS6h9wNpOjUJTHSoU3iOrda52nmTnvP0AmCrl279sPvjZfTNl_bbQ"/>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091049" y="5891291"/>
              <a:ext cx="337854" cy="33785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04" name="Picture 23" descr="https://encrypted-tbn3.gstatic.com/images?q=tbn:ANd9GcS6h9wNpOjUJTHSoU3iOrda52nmTnvP0AmCrl279sPvjZfTNl_bbQ"/>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89884" y="5915645"/>
              <a:ext cx="337854" cy="33785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pic>
        <p:nvPicPr>
          <p:cNvPr id="134" name="Picture 2" descr="C:\Users\martin.croker\Documents\AWS Stencils (1)\AWS Stencils\EPS\2.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475" y="3713163"/>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5" name="Group 164"/>
          <p:cNvGrpSpPr>
            <a:grpSpLocks/>
          </p:cNvGrpSpPr>
          <p:nvPr/>
        </p:nvGrpSpPr>
        <p:grpSpPr bwMode="auto">
          <a:xfrm>
            <a:off x="3224213" y="3248025"/>
            <a:ext cx="977900" cy="931863"/>
            <a:chOff x="3224748" y="3248288"/>
            <a:chExt cx="977397" cy="930894"/>
          </a:xfrm>
        </p:grpSpPr>
        <p:pic>
          <p:nvPicPr>
            <p:cNvPr id="59476"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756" y="3248288"/>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8264" y="3696178"/>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4748" y="3698907"/>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6" name="TextBox 145"/>
          <p:cNvSpPr txBox="1"/>
          <p:nvPr/>
        </p:nvSpPr>
        <p:spPr>
          <a:xfrm>
            <a:off x="12810" y="6656714"/>
            <a:ext cx="1733167" cy="246221"/>
          </a:xfrm>
          <a:prstGeom prst="rect">
            <a:avLst/>
          </a:prstGeom>
          <a:noFill/>
        </p:spPr>
        <p:txBody>
          <a:bodyPr wrap="none" rtlCol="0">
            <a:spAutoFit/>
          </a:bodyPr>
          <a:lstStyle/>
          <a:p>
            <a:r>
              <a:rPr lang="en-GB" sz="1000" dirty="0" smtClean="0"/>
              <a:t>Diagram for illustration only</a:t>
            </a:r>
            <a:endParaRPr lang="en-GB" sz="1000" dirty="0"/>
          </a:p>
        </p:txBody>
      </p:sp>
      <p:sp>
        <p:nvSpPr>
          <p:cNvPr id="3" name="Footer Placeholder 2"/>
          <p:cNvSpPr>
            <a:spLocks noGrp="1"/>
          </p:cNvSpPr>
          <p:nvPr>
            <p:ph type="ftr" sz="quarter" idx="13"/>
          </p:nvPr>
        </p:nvSpPr>
        <p:spPr/>
        <p:txBody>
          <a:bodyPr/>
          <a:lstStyle/>
          <a:p>
            <a:r>
              <a:rPr lang="en-US" smtClean="0"/>
              <a:t>Copyright © 2016 Accenture  All rights reserved.</a:t>
            </a:r>
            <a:endParaRPr lang="en-GB" dirty="0"/>
          </a:p>
        </p:txBody>
      </p:sp>
    </p:spTree>
    <p:extLst>
      <p:ext uri="{BB962C8B-B14F-4D97-AF65-F5344CB8AC3E}">
        <p14:creationId xmlns:p14="http://schemas.microsoft.com/office/powerpoint/2010/main" val="25849477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906780" y="2472531"/>
            <a:ext cx="7292340" cy="1188000"/>
            <a:chOff x="906780" y="2472531"/>
            <a:chExt cx="7292340" cy="1188000"/>
          </a:xfrm>
        </p:grpSpPr>
        <p:sp>
          <p:nvSpPr>
            <p:cNvPr id="6" name="Freeform 5"/>
            <p:cNvSpPr/>
            <p:nvPr/>
          </p:nvSpPr>
          <p:spPr>
            <a:xfrm>
              <a:off x="906780" y="3108960"/>
              <a:ext cx="7292340" cy="518160"/>
            </a:xfrm>
            <a:custGeom>
              <a:avLst/>
              <a:gdLst>
                <a:gd name="connsiteX0" fmla="*/ 0 w 7292340"/>
                <a:gd name="connsiteY0" fmla="*/ 518160 h 518160"/>
                <a:gd name="connsiteX1" fmla="*/ 0 w 7292340"/>
                <a:gd name="connsiteY1" fmla="*/ 0 h 518160"/>
                <a:gd name="connsiteX2" fmla="*/ 7292340 w 7292340"/>
                <a:gd name="connsiteY2" fmla="*/ 0 h 518160"/>
                <a:gd name="connsiteX3" fmla="*/ 7292340 w 7292340"/>
                <a:gd name="connsiteY3" fmla="*/ 518160 h 518160"/>
              </a:gdLst>
              <a:ahLst/>
              <a:cxnLst>
                <a:cxn ang="0">
                  <a:pos x="connsiteX0" y="connsiteY0"/>
                </a:cxn>
                <a:cxn ang="0">
                  <a:pos x="connsiteX1" y="connsiteY1"/>
                </a:cxn>
                <a:cxn ang="0">
                  <a:pos x="connsiteX2" y="connsiteY2"/>
                </a:cxn>
                <a:cxn ang="0">
                  <a:pos x="connsiteX3" y="connsiteY3"/>
                </a:cxn>
              </a:cxnLst>
              <a:rect l="l" t="t" r="r" b="b"/>
              <a:pathLst>
                <a:path w="7292340" h="518160">
                  <a:moveTo>
                    <a:pt x="0" y="518160"/>
                  </a:moveTo>
                  <a:lnTo>
                    <a:pt x="0" y="0"/>
                  </a:lnTo>
                  <a:lnTo>
                    <a:pt x="7292340" y="0"/>
                  </a:lnTo>
                  <a:lnTo>
                    <a:pt x="7292340" y="51816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3331369" y="3107531"/>
              <a:ext cx="0" cy="540544"/>
            </a:xfrm>
            <a:custGeom>
              <a:avLst/>
              <a:gdLst>
                <a:gd name="connsiteX0" fmla="*/ 0 w 0"/>
                <a:gd name="connsiteY0" fmla="*/ 0 h 540544"/>
                <a:gd name="connsiteX1" fmla="*/ 0 w 0"/>
                <a:gd name="connsiteY1" fmla="*/ 540544 h 540544"/>
              </a:gdLst>
              <a:ahLst/>
              <a:cxnLst>
                <a:cxn ang="0">
                  <a:pos x="connsiteX0" y="connsiteY0"/>
                </a:cxn>
                <a:cxn ang="0">
                  <a:pos x="connsiteX1" y="connsiteY1"/>
                </a:cxn>
              </a:cxnLst>
              <a:rect l="l" t="t" r="r" b="b"/>
              <a:pathLst>
                <a:path h="540544">
                  <a:moveTo>
                    <a:pt x="0" y="0"/>
                  </a:moveTo>
                  <a:lnTo>
                    <a:pt x="0" y="540544"/>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2118302" y="3107531"/>
              <a:ext cx="0" cy="540544"/>
            </a:xfrm>
            <a:custGeom>
              <a:avLst/>
              <a:gdLst>
                <a:gd name="connsiteX0" fmla="*/ 0 w 0"/>
                <a:gd name="connsiteY0" fmla="*/ 0 h 540544"/>
                <a:gd name="connsiteX1" fmla="*/ 0 w 0"/>
                <a:gd name="connsiteY1" fmla="*/ 540544 h 540544"/>
              </a:gdLst>
              <a:ahLst/>
              <a:cxnLst>
                <a:cxn ang="0">
                  <a:pos x="connsiteX0" y="connsiteY0"/>
                </a:cxn>
                <a:cxn ang="0">
                  <a:pos x="connsiteX1" y="connsiteY1"/>
                </a:cxn>
              </a:cxnLst>
              <a:rect l="l" t="t" r="r" b="b"/>
              <a:pathLst>
                <a:path h="540544">
                  <a:moveTo>
                    <a:pt x="0" y="0"/>
                  </a:moveTo>
                  <a:lnTo>
                    <a:pt x="0" y="540544"/>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5764515" y="3107531"/>
              <a:ext cx="0" cy="540544"/>
            </a:xfrm>
            <a:custGeom>
              <a:avLst/>
              <a:gdLst>
                <a:gd name="connsiteX0" fmla="*/ 0 w 0"/>
                <a:gd name="connsiteY0" fmla="*/ 0 h 540544"/>
                <a:gd name="connsiteX1" fmla="*/ 0 w 0"/>
                <a:gd name="connsiteY1" fmla="*/ 540544 h 540544"/>
              </a:gdLst>
              <a:ahLst/>
              <a:cxnLst>
                <a:cxn ang="0">
                  <a:pos x="connsiteX0" y="connsiteY0"/>
                </a:cxn>
                <a:cxn ang="0">
                  <a:pos x="connsiteX1" y="connsiteY1"/>
                </a:cxn>
              </a:cxnLst>
              <a:rect l="l" t="t" r="r" b="b"/>
              <a:pathLst>
                <a:path h="540544">
                  <a:moveTo>
                    <a:pt x="0" y="0"/>
                  </a:moveTo>
                  <a:lnTo>
                    <a:pt x="0" y="540544"/>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977093" y="3107531"/>
              <a:ext cx="0" cy="540544"/>
            </a:xfrm>
            <a:custGeom>
              <a:avLst/>
              <a:gdLst>
                <a:gd name="connsiteX0" fmla="*/ 0 w 0"/>
                <a:gd name="connsiteY0" fmla="*/ 0 h 540544"/>
                <a:gd name="connsiteX1" fmla="*/ 0 w 0"/>
                <a:gd name="connsiteY1" fmla="*/ 540544 h 540544"/>
              </a:gdLst>
              <a:ahLst/>
              <a:cxnLst>
                <a:cxn ang="0">
                  <a:pos x="connsiteX0" y="connsiteY0"/>
                </a:cxn>
                <a:cxn ang="0">
                  <a:pos x="connsiteX1" y="connsiteY1"/>
                </a:cxn>
              </a:cxnLst>
              <a:rect l="l" t="t" r="r" b="b"/>
              <a:pathLst>
                <a:path h="540544">
                  <a:moveTo>
                    <a:pt x="0" y="0"/>
                  </a:moveTo>
                  <a:lnTo>
                    <a:pt x="0" y="540544"/>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4544420" y="2472531"/>
              <a:ext cx="0" cy="1188000"/>
            </a:xfrm>
            <a:custGeom>
              <a:avLst/>
              <a:gdLst>
                <a:gd name="connsiteX0" fmla="*/ 0 w 0"/>
                <a:gd name="connsiteY0" fmla="*/ 0 h 540544"/>
                <a:gd name="connsiteX1" fmla="*/ 0 w 0"/>
                <a:gd name="connsiteY1" fmla="*/ 540544 h 540544"/>
              </a:gdLst>
              <a:ahLst/>
              <a:cxnLst>
                <a:cxn ang="0">
                  <a:pos x="connsiteX0" y="connsiteY0"/>
                </a:cxn>
                <a:cxn ang="0">
                  <a:pos x="connsiteX1" y="connsiteY1"/>
                </a:cxn>
              </a:cxnLst>
              <a:rect l="l" t="t" r="r" b="b"/>
              <a:pathLst>
                <a:path h="540544">
                  <a:moveTo>
                    <a:pt x="0" y="0"/>
                  </a:moveTo>
                  <a:lnTo>
                    <a:pt x="0" y="540544"/>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p:cNvSpPr>
            <a:spLocks noGrp="1"/>
          </p:cNvSpPr>
          <p:nvPr>
            <p:ph type="body" sz="quarter" idx="10"/>
          </p:nvPr>
        </p:nvSpPr>
        <p:spPr/>
        <p:txBody>
          <a:bodyPr/>
          <a:lstStyle/>
          <a:p>
            <a:r>
              <a:rPr lang="en-GB" dirty="0" smtClean="0"/>
              <a:t>So how do Active Configuration Management Automation tools do it?</a:t>
            </a:r>
            <a:endParaRPr lang="en-GB" dirty="0"/>
          </a:p>
        </p:txBody>
      </p:sp>
      <p:sp>
        <p:nvSpPr>
          <p:cNvPr id="4" name="Title 3"/>
          <p:cNvSpPr>
            <a:spLocks noGrp="1"/>
          </p:cNvSpPr>
          <p:nvPr>
            <p:ph type="title"/>
          </p:nvPr>
        </p:nvSpPr>
        <p:spPr/>
        <p:txBody>
          <a:bodyPr/>
          <a:lstStyle/>
          <a:p>
            <a:r>
              <a:rPr lang="en-GB" dirty="0" smtClean="0"/>
              <a:t>Active “Configuration Management” Tools</a:t>
            </a:r>
            <a:endParaRPr lang="en-GB" dirty="0"/>
          </a:p>
        </p:txBody>
      </p:sp>
      <p:sp>
        <p:nvSpPr>
          <p:cNvPr id="5" name="Footer Placeholder 4"/>
          <p:cNvSpPr>
            <a:spLocks noGrp="1"/>
          </p:cNvSpPr>
          <p:nvPr>
            <p:ph type="ftr" sz="quarter" idx="12"/>
          </p:nvPr>
        </p:nvSpPr>
        <p:spPr/>
        <p:txBody>
          <a:bodyPr/>
          <a:lstStyle/>
          <a:p>
            <a:r>
              <a:rPr lang="en-AU" smtClean="0"/>
              <a:t>Copyright © 2015 Accenture  All rights reserved.</a:t>
            </a:r>
            <a:endParaRPr lang="en-AU" dirty="0"/>
          </a:p>
        </p:txBody>
      </p:sp>
      <p:sp>
        <p:nvSpPr>
          <p:cNvPr id="7" name="Slide Number Placeholder 6"/>
          <p:cNvSpPr>
            <a:spLocks noGrp="1"/>
          </p:cNvSpPr>
          <p:nvPr>
            <p:ph type="sldNum" sz="quarter" idx="13"/>
          </p:nvPr>
        </p:nvSpPr>
        <p:spPr/>
        <p:txBody>
          <a:bodyPr/>
          <a:lstStyle/>
          <a:p>
            <a:pPr>
              <a:defRPr/>
            </a:pPr>
            <a:r>
              <a:rPr lang="en-US" dirty="0" smtClean="0"/>
              <a:t>Page </a:t>
            </a:r>
            <a:fld id="{90CBDC3A-D49F-4631-A8C7-55D59B33E5FA}" type="slidenum">
              <a:rPr lang="en-US" smtClean="0"/>
              <a:pPr>
                <a:defRPr/>
              </a:pPr>
              <a:t>34</a:t>
            </a:fld>
            <a:endParaRPr lang="en-US" dirty="0"/>
          </a:p>
        </p:txBody>
      </p:sp>
      <p:sp>
        <p:nvSpPr>
          <p:cNvPr id="8" name="Rectangle 7"/>
          <p:cNvSpPr/>
          <p:nvPr/>
        </p:nvSpPr>
        <p:spPr>
          <a:xfrm>
            <a:off x="880404" y="2054860"/>
            <a:ext cx="7324107" cy="48643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Active Configuration Management Automation</a:t>
            </a:r>
            <a:endParaRPr lang="en-US" dirty="0"/>
          </a:p>
        </p:txBody>
      </p:sp>
      <p:sp>
        <p:nvSpPr>
          <p:cNvPr id="19" name="Content Placeholder 2"/>
          <p:cNvSpPr txBox="1">
            <a:spLocks/>
          </p:cNvSpPr>
          <p:nvPr/>
        </p:nvSpPr>
        <p:spPr>
          <a:xfrm>
            <a:off x="473080" y="4687938"/>
            <a:ext cx="864944" cy="553998"/>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US" sz="1200" dirty="0"/>
              <a:t>Treat servers “Pets”</a:t>
            </a:r>
          </a:p>
        </p:txBody>
      </p:sp>
      <p:sp>
        <p:nvSpPr>
          <p:cNvPr id="20" name="Oval 19"/>
          <p:cNvSpPr/>
          <p:nvPr/>
        </p:nvSpPr>
        <p:spPr>
          <a:xfrm>
            <a:off x="470853" y="3663940"/>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21" name="Content Placeholder 2"/>
          <p:cNvSpPr txBox="1">
            <a:spLocks/>
          </p:cNvSpPr>
          <p:nvPr/>
        </p:nvSpPr>
        <p:spPr>
          <a:xfrm>
            <a:off x="1526173" y="4687938"/>
            <a:ext cx="1108442" cy="738664"/>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US" sz="1200" dirty="0"/>
              <a:t>Can evolve </a:t>
            </a:r>
            <a:r>
              <a:rPr lang="en-US" sz="1200" dirty="0" smtClean="0"/>
              <a:t/>
            </a:r>
            <a:br>
              <a:rPr lang="en-US" sz="1200" dirty="0" smtClean="0"/>
            </a:br>
            <a:r>
              <a:rPr lang="en-US" sz="1200" dirty="0" smtClean="0"/>
              <a:t>and </a:t>
            </a:r>
            <a:r>
              <a:rPr lang="en-US" sz="1200" dirty="0"/>
              <a:t>heal them aka </a:t>
            </a:r>
            <a:r>
              <a:rPr lang="en-US" sz="1200" dirty="0" smtClean="0"/>
              <a:t>“Converge</a:t>
            </a:r>
            <a:r>
              <a:rPr lang="en-US" sz="1200" dirty="0"/>
              <a:t>“ them</a:t>
            </a:r>
          </a:p>
        </p:txBody>
      </p:sp>
      <p:sp>
        <p:nvSpPr>
          <p:cNvPr id="22" name="Oval 21"/>
          <p:cNvSpPr/>
          <p:nvPr/>
        </p:nvSpPr>
        <p:spPr>
          <a:xfrm>
            <a:off x="1685872" y="3663940"/>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23" name="Content Placeholder 2"/>
          <p:cNvSpPr txBox="1">
            <a:spLocks/>
          </p:cNvSpPr>
          <p:nvPr/>
        </p:nvSpPr>
        <p:spPr>
          <a:xfrm>
            <a:off x="2884068" y="4687938"/>
            <a:ext cx="884022" cy="923330"/>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US" sz="1200" dirty="0"/>
              <a:t>Updates are typically instigated as a “Pull” from the VM</a:t>
            </a:r>
          </a:p>
        </p:txBody>
      </p:sp>
      <p:sp>
        <p:nvSpPr>
          <p:cNvPr id="24" name="Oval 23"/>
          <p:cNvSpPr/>
          <p:nvPr/>
        </p:nvSpPr>
        <p:spPr>
          <a:xfrm>
            <a:off x="2900891" y="3663940"/>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25" name="Content Placeholder 2"/>
          <p:cNvSpPr txBox="1">
            <a:spLocks/>
          </p:cNvSpPr>
          <p:nvPr/>
        </p:nvSpPr>
        <p:spPr>
          <a:xfrm>
            <a:off x="4070511" y="4687938"/>
            <a:ext cx="973160" cy="369332"/>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US" sz="1200" dirty="0"/>
              <a:t>Should be idempotent</a:t>
            </a:r>
          </a:p>
        </p:txBody>
      </p:sp>
      <p:sp>
        <p:nvSpPr>
          <p:cNvPr id="26" name="Oval 25"/>
          <p:cNvSpPr/>
          <p:nvPr/>
        </p:nvSpPr>
        <p:spPr>
          <a:xfrm>
            <a:off x="4115910" y="3663940"/>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27" name="Content Placeholder 2"/>
          <p:cNvSpPr txBox="1">
            <a:spLocks/>
          </p:cNvSpPr>
          <p:nvPr/>
        </p:nvSpPr>
        <p:spPr>
          <a:xfrm>
            <a:off x="5253990" y="4687938"/>
            <a:ext cx="1127561" cy="923330"/>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US" sz="1200" dirty="0"/>
              <a:t>The state of </a:t>
            </a:r>
            <a:r>
              <a:rPr lang="en-US" sz="1200" dirty="0" smtClean="0"/>
              <a:t>the infrastructure </a:t>
            </a:r>
            <a:r>
              <a:rPr lang="en-US" sz="1200" dirty="0"/>
              <a:t>was known the last time Chef ran</a:t>
            </a:r>
          </a:p>
        </p:txBody>
      </p:sp>
      <p:sp>
        <p:nvSpPr>
          <p:cNvPr id="28" name="Oval 27"/>
          <p:cNvSpPr/>
          <p:nvPr/>
        </p:nvSpPr>
        <p:spPr>
          <a:xfrm>
            <a:off x="5330929" y="3663940"/>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29" name="Content Placeholder 2"/>
          <p:cNvSpPr txBox="1">
            <a:spLocks/>
          </p:cNvSpPr>
          <p:nvPr/>
        </p:nvSpPr>
        <p:spPr>
          <a:xfrm>
            <a:off x="6586275" y="4687938"/>
            <a:ext cx="864944" cy="738664"/>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US" sz="1200" dirty="0"/>
              <a:t>Should be the only way servers get change</a:t>
            </a:r>
          </a:p>
        </p:txBody>
      </p:sp>
      <p:sp>
        <p:nvSpPr>
          <p:cNvPr id="30" name="Oval 29"/>
          <p:cNvSpPr/>
          <p:nvPr/>
        </p:nvSpPr>
        <p:spPr>
          <a:xfrm>
            <a:off x="6545948" y="3663940"/>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31" name="Content Placeholder 2"/>
          <p:cNvSpPr txBox="1">
            <a:spLocks/>
          </p:cNvSpPr>
          <p:nvPr/>
        </p:nvSpPr>
        <p:spPr>
          <a:xfrm>
            <a:off x="7763196" y="4687938"/>
            <a:ext cx="940432" cy="369332"/>
          </a:xfrm>
          <a:prstGeom prst="rect">
            <a:avLst/>
          </a:prstGeom>
          <a:noFill/>
          <a:ln w="12700">
            <a:noFill/>
            <a:miter lim="800000"/>
            <a:headEnd/>
            <a:tailEnd/>
          </a:ln>
        </p:spPr>
        <p:txBody>
          <a:bodyPr wrap="square" lIns="0" tIns="0" rIns="0" bIns="0">
            <a:spAutoFit/>
          </a:bodyPr>
          <a:lstStyle>
            <a:defPPr>
              <a:defRPr lang="en-US"/>
            </a:defPPr>
            <a:lvl1pPr eaLnBrk="0" hangingPunct="0">
              <a:lnSpc>
                <a:spcPct val="100000"/>
              </a:lnSpc>
              <a:spcBef>
                <a:spcPts val="0"/>
              </a:spcBef>
              <a:spcAft>
                <a:spcPts val="600"/>
              </a:spcAft>
              <a:defRPr sz="2000">
                <a:solidFill>
                  <a:schemeClr val="tx2"/>
                </a:solidFill>
              </a:defRPr>
            </a:lvl1pPr>
            <a:lvl2pPr marL="542925" lvl="1" indent="-155575" eaLnBrk="0" hangingPunct="0">
              <a:lnSpc>
                <a:spcPct val="90000"/>
              </a:lnSpc>
              <a:spcAft>
                <a:spcPct val="20000"/>
              </a:spcAft>
              <a:buFont typeface="Arial" panose="020B0604020202020204" pitchFamily="34" charset="0"/>
              <a:buChar char="•"/>
              <a:defRPr>
                <a:solidFill>
                  <a:schemeClr val="tx2"/>
                </a:solidFill>
              </a:defRPr>
            </a:lvl2pPr>
          </a:lstStyle>
          <a:p>
            <a:pPr algn="ctr"/>
            <a:r>
              <a:rPr lang="en-GB" sz="1200" dirty="0"/>
              <a:t>"</a:t>
            </a:r>
            <a:r>
              <a:rPr lang="en-GB" sz="1200" dirty="0" err="1"/>
              <a:t>ssh</a:t>
            </a:r>
            <a:r>
              <a:rPr lang="en-GB" sz="1200" dirty="0"/>
              <a:t> creates a smell”</a:t>
            </a:r>
          </a:p>
        </p:txBody>
      </p:sp>
      <p:sp>
        <p:nvSpPr>
          <p:cNvPr id="32" name="Oval 31"/>
          <p:cNvSpPr/>
          <p:nvPr/>
        </p:nvSpPr>
        <p:spPr>
          <a:xfrm>
            <a:off x="7760970" y="3663940"/>
            <a:ext cx="867171" cy="86716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33" name="Oval 32"/>
          <p:cNvSpPr/>
          <p:nvPr/>
        </p:nvSpPr>
        <p:spPr>
          <a:xfrm>
            <a:off x="774140" y="3264022"/>
            <a:ext cx="258286" cy="25828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smtClean="0"/>
              <a:t>1</a:t>
            </a:r>
            <a:endParaRPr lang="en-US" sz="1600" dirty="0"/>
          </a:p>
        </p:txBody>
      </p:sp>
      <p:sp>
        <p:nvSpPr>
          <p:cNvPr id="34" name="Oval 33"/>
          <p:cNvSpPr/>
          <p:nvPr/>
        </p:nvSpPr>
        <p:spPr>
          <a:xfrm>
            <a:off x="1989159" y="3264022"/>
            <a:ext cx="258286" cy="25828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smtClean="0"/>
              <a:t>2</a:t>
            </a:r>
            <a:endParaRPr lang="en-US" sz="1600" dirty="0"/>
          </a:p>
        </p:txBody>
      </p:sp>
      <p:sp>
        <p:nvSpPr>
          <p:cNvPr id="35" name="Oval 34"/>
          <p:cNvSpPr/>
          <p:nvPr/>
        </p:nvSpPr>
        <p:spPr>
          <a:xfrm>
            <a:off x="3207287" y="3264022"/>
            <a:ext cx="258286" cy="25828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smtClean="0"/>
              <a:t>3</a:t>
            </a:r>
            <a:endParaRPr lang="en-US" sz="1600" dirty="0"/>
          </a:p>
        </p:txBody>
      </p:sp>
      <p:sp>
        <p:nvSpPr>
          <p:cNvPr id="36" name="Oval 35"/>
          <p:cNvSpPr/>
          <p:nvPr/>
        </p:nvSpPr>
        <p:spPr>
          <a:xfrm>
            <a:off x="4419197" y="3264022"/>
            <a:ext cx="258286" cy="25828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smtClean="0"/>
              <a:t>4</a:t>
            </a:r>
            <a:endParaRPr lang="en-US" sz="1600" dirty="0"/>
          </a:p>
        </p:txBody>
      </p:sp>
      <p:sp>
        <p:nvSpPr>
          <p:cNvPr id="37" name="Oval 36"/>
          <p:cNvSpPr/>
          <p:nvPr/>
        </p:nvSpPr>
        <p:spPr>
          <a:xfrm>
            <a:off x="5637325" y="3264022"/>
            <a:ext cx="258286" cy="25828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smtClean="0"/>
              <a:t>5</a:t>
            </a:r>
            <a:endParaRPr lang="en-US" sz="1600" dirty="0"/>
          </a:p>
        </p:txBody>
      </p:sp>
      <p:sp>
        <p:nvSpPr>
          <p:cNvPr id="38" name="Oval 37"/>
          <p:cNvSpPr/>
          <p:nvPr/>
        </p:nvSpPr>
        <p:spPr>
          <a:xfrm>
            <a:off x="6849235" y="3264022"/>
            <a:ext cx="258286" cy="25828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smtClean="0"/>
              <a:t>6</a:t>
            </a:r>
            <a:endParaRPr lang="en-US" sz="1600" dirty="0"/>
          </a:p>
        </p:txBody>
      </p:sp>
      <p:sp>
        <p:nvSpPr>
          <p:cNvPr id="39" name="Oval 38"/>
          <p:cNvSpPr/>
          <p:nvPr/>
        </p:nvSpPr>
        <p:spPr>
          <a:xfrm>
            <a:off x="8065412" y="3264022"/>
            <a:ext cx="258286" cy="25828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smtClean="0"/>
              <a:t>7</a:t>
            </a:r>
            <a:endParaRPr lang="en-US" sz="1600" dirty="0"/>
          </a:p>
        </p:txBody>
      </p:sp>
      <p:grpSp>
        <p:nvGrpSpPr>
          <p:cNvPr id="40" name="Group 39"/>
          <p:cNvGrpSpPr/>
          <p:nvPr/>
        </p:nvGrpSpPr>
        <p:grpSpPr>
          <a:xfrm>
            <a:off x="596623" y="3838924"/>
            <a:ext cx="592457" cy="536343"/>
            <a:chOff x="1236663" y="1917700"/>
            <a:chExt cx="720726" cy="652463"/>
          </a:xfrm>
        </p:grpSpPr>
        <p:sp>
          <p:nvSpPr>
            <p:cNvPr id="41" name="Freeform 6"/>
            <p:cNvSpPr>
              <a:spLocks noEditPoints="1"/>
            </p:cNvSpPr>
            <p:nvPr/>
          </p:nvSpPr>
          <p:spPr bwMode="auto">
            <a:xfrm>
              <a:off x="1657351" y="1917700"/>
              <a:ext cx="300038" cy="285750"/>
            </a:xfrm>
            <a:custGeom>
              <a:avLst/>
              <a:gdLst>
                <a:gd name="T0" fmla="*/ 74 w 80"/>
                <a:gd name="T1" fmla="*/ 29 h 76"/>
                <a:gd name="T2" fmla="*/ 66 w 80"/>
                <a:gd name="T3" fmla="*/ 28 h 76"/>
                <a:gd name="T4" fmla="*/ 62 w 80"/>
                <a:gd name="T5" fmla="*/ 21 h 76"/>
                <a:gd name="T6" fmla="*/ 65 w 80"/>
                <a:gd name="T7" fmla="*/ 13 h 76"/>
                <a:gd name="T8" fmla="*/ 63 w 80"/>
                <a:gd name="T9" fmla="*/ 5 h 76"/>
                <a:gd name="T10" fmla="*/ 57 w 80"/>
                <a:gd name="T11" fmla="*/ 2 h 76"/>
                <a:gd name="T12" fmla="*/ 49 w 80"/>
                <a:gd name="T13" fmla="*/ 4 h 76"/>
                <a:gd name="T14" fmla="*/ 44 w 80"/>
                <a:gd name="T15" fmla="*/ 10 h 76"/>
                <a:gd name="T16" fmla="*/ 40 w 80"/>
                <a:gd name="T17" fmla="*/ 10 h 76"/>
                <a:gd name="T18" fmla="*/ 36 w 80"/>
                <a:gd name="T19" fmla="*/ 10 h 76"/>
                <a:gd name="T20" fmla="*/ 31 w 80"/>
                <a:gd name="T21" fmla="*/ 4 h 76"/>
                <a:gd name="T22" fmla="*/ 23 w 80"/>
                <a:gd name="T23" fmla="*/ 2 h 76"/>
                <a:gd name="T24" fmla="*/ 17 w 80"/>
                <a:gd name="T25" fmla="*/ 5 h 76"/>
                <a:gd name="T26" fmla="*/ 15 w 80"/>
                <a:gd name="T27" fmla="*/ 13 h 76"/>
                <a:gd name="T28" fmla="*/ 18 w 80"/>
                <a:gd name="T29" fmla="*/ 21 h 76"/>
                <a:gd name="T30" fmla="*/ 14 w 80"/>
                <a:gd name="T31" fmla="*/ 28 h 76"/>
                <a:gd name="T32" fmla="*/ 6 w 80"/>
                <a:gd name="T33" fmla="*/ 29 h 76"/>
                <a:gd name="T34" fmla="*/ 0 w 80"/>
                <a:gd name="T35" fmla="*/ 35 h 76"/>
                <a:gd name="T36" fmla="*/ 0 w 80"/>
                <a:gd name="T37" fmla="*/ 41 h 76"/>
                <a:gd name="T38" fmla="*/ 6 w 80"/>
                <a:gd name="T39" fmla="*/ 47 h 76"/>
                <a:gd name="T40" fmla="*/ 14 w 80"/>
                <a:gd name="T41" fmla="*/ 48 h 76"/>
                <a:gd name="T42" fmla="*/ 18 w 80"/>
                <a:gd name="T43" fmla="*/ 55 h 76"/>
                <a:gd name="T44" fmla="*/ 15 w 80"/>
                <a:gd name="T45" fmla="*/ 63 h 76"/>
                <a:gd name="T46" fmla="*/ 17 w 80"/>
                <a:gd name="T47" fmla="*/ 71 h 76"/>
                <a:gd name="T48" fmla="*/ 23 w 80"/>
                <a:gd name="T49" fmla="*/ 74 h 76"/>
                <a:gd name="T50" fmla="*/ 31 w 80"/>
                <a:gd name="T51" fmla="*/ 72 h 76"/>
                <a:gd name="T52" fmla="*/ 36 w 80"/>
                <a:gd name="T53" fmla="*/ 66 h 76"/>
                <a:gd name="T54" fmla="*/ 40 w 80"/>
                <a:gd name="T55" fmla="*/ 66 h 76"/>
                <a:gd name="T56" fmla="*/ 44 w 80"/>
                <a:gd name="T57" fmla="*/ 66 h 76"/>
                <a:gd name="T58" fmla="*/ 49 w 80"/>
                <a:gd name="T59" fmla="*/ 72 h 76"/>
                <a:gd name="T60" fmla="*/ 57 w 80"/>
                <a:gd name="T61" fmla="*/ 74 h 76"/>
                <a:gd name="T62" fmla="*/ 63 w 80"/>
                <a:gd name="T63" fmla="*/ 71 h 76"/>
                <a:gd name="T64" fmla="*/ 65 w 80"/>
                <a:gd name="T65" fmla="*/ 63 h 76"/>
                <a:gd name="T66" fmla="*/ 62 w 80"/>
                <a:gd name="T67" fmla="*/ 55 h 76"/>
                <a:gd name="T68" fmla="*/ 66 w 80"/>
                <a:gd name="T69" fmla="*/ 48 h 76"/>
                <a:gd name="T70" fmla="*/ 74 w 80"/>
                <a:gd name="T71" fmla="*/ 47 h 76"/>
                <a:gd name="T72" fmla="*/ 80 w 80"/>
                <a:gd name="T73" fmla="*/ 41 h 76"/>
                <a:gd name="T74" fmla="*/ 80 w 80"/>
                <a:gd name="T75" fmla="*/ 35 h 76"/>
                <a:gd name="T76" fmla="*/ 74 w 80"/>
                <a:gd name="T77" fmla="*/ 29 h 76"/>
                <a:gd name="T78" fmla="*/ 40 w 80"/>
                <a:gd name="T79" fmla="*/ 51 h 76"/>
                <a:gd name="T80" fmla="*/ 27 w 80"/>
                <a:gd name="T81" fmla="*/ 38 h 76"/>
                <a:gd name="T82" fmla="*/ 40 w 80"/>
                <a:gd name="T83" fmla="*/ 25 h 76"/>
                <a:gd name="T84" fmla="*/ 53 w 80"/>
                <a:gd name="T85" fmla="*/ 38 h 76"/>
                <a:gd name="T86" fmla="*/ 40 w 80"/>
                <a:gd name="T87"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76">
                  <a:moveTo>
                    <a:pt x="74" y="29"/>
                  </a:moveTo>
                  <a:cubicBezTo>
                    <a:pt x="66" y="28"/>
                    <a:pt x="66" y="28"/>
                    <a:pt x="66" y="28"/>
                  </a:cubicBezTo>
                  <a:cubicBezTo>
                    <a:pt x="65" y="25"/>
                    <a:pt x="64" y="23"/>
                    <a:pt x="62" y="21"/>
                  </a:cubicBezTo>
                  <a:cubicBezTo>
                    <a:pt x="65" y="13"/>
                    <a:pt x="65" y="13"/>
                    <a:pt x="65" y="13"/>
                  </a:cubicBezTo>
                  <a:cubicBezTo>
                    <a:pt x="66" y="10"/>
                    <a:pt x="66" y="7"/>
                    <a:pt x="63" y="5"/>
                  </a:cubicBezTo>
                  <a:cubicBezTo>
                    <a:pt x="57" y="2"/>
                    <a:pt x="57" y="2"/>
                    <a:pt x="57" y="2"/>
                  </a:cubicBezTo>
                  <a:cubicBezTo>
                    <a:pt x="54" y="0"/>
                    <a:pt x="52" y="1"/>
                    <a:pt x="49" y="4"/>
                  </a:cubicBezTo>
                  <a:cubicBezTo>
                    <a:pt x="44" y="10"/>
                    <a:pt x="44" y="10"/>
                    <a:pt x="44" y="10"/>
                  </a:cubicBezTo>
                  <a:cubicBezTo>
                    <a:pt x="43" y="10"/>
                    <a:pt x="41" y="10"/>
                    <a:pt x="40" y="10"/>
                  </a:cubicBezTo>
                  <a:cubicBezTo>
                    <a:pt x="39" y="10"/>
                    <a:pt x="37" y="10"/>
                    <a:pt x="36" y="10"/>
                  </a:cubicBezTo>
                  <a:cubicBezTo>
                    <a:pt x="31" y="4"/>
                    <a:pt x="31" y="4"/>
                    <a:pt x="31" y="4"/>
                  </a:cubicBezTo>
                  <a:cubicBezTo>
                    <a:pt x="28" y="1"/>
                    <a:pt x="26" y="0"/>
                    <a:pt x="23" y="2"/>
                  </a:cubicBezTo>
                  <a:cubicBezTo>
                    <a:pt x="17" y="5"/>
                    <a:pt x="17" y="5"/>
                    <a:pt x="17" y="5"/>
                  </a:cubicBezTo>
                  <a:cubicBezTo>
                    <a:pt x="14" y="7"/>
                    <a:pt x="14" y="10"/>
                    <a:pt x="15" y="13"/>
                  </a:cubicBezTo>
                  <a:cubicBezTo>
                    <a:pt x="18" y="21"/>
                    <a:pt x="18" y="21"/>
                    <a:pt x="18" y="21"/>
                  </a:cubicBezTo>
                  <a:cubicBezTo>
                    <a:pt x="16" y="23"/>
                    <a:pt x="15" y="25"/>
                    <a:pt x="14" y="28"/>
                  </a:cubicBezTo>
                  <a:cubicBezTo>
                    <a:pt x="6" y="29"/>
                    <a:pt x="6" y="29"/>
                    <a:pt x="6" y="29"/>
                  </a:cubicBezTo>
                  <a:cubicBezTo>
                    <a:pt x="2" y="30"/>
                    <a:pt x="0" y="31"/>
                    <a:pt x="0" y="35"/>
                  </a:cubicBezTo>
                  <a:cubicBezTo>
                    <a:pt x="0" y="41"/>
                    <a:pt x="0" y="41"/>
                    <a:pt x="0" y="41"/>
                  </a:cubicBezTo>
                  <a:cubicBezTo>
                    <a:pt x="0" y="45"/>
                    <a:pt x="2" y="46"/>
                    <a:pt x="6" y="47"/>
                  </a:cubicBezTo>
                  <a:cubicBezTo>
                    <a:pt x="14" y="48"/>
                    <a:pt x="14" y="48"/>
                    <a:pt x="14" y="48"/>
                  </a:cubicBezTo>
                  <a:cubicBezTo>
                    <a:pt x="15" y="51"/>
                    <a:pt x="16" y="53"/>
                    <a:pt x="18" y="55"/>
                  </a:cubicBezTo>
                  <a:cubicBezTo>
                    <a:pt x="15" y="63"/>
                    <a:pt x="15" y="63"/>
                    <a:pt x="15" y="63"/>
                  </a:cubicBezTo>
                  <a:cubicBezTo>
                    <a:pt x="14" y="66"/>
                    <a:pt x="14" y="69"/>
                    <a:pt x="17" y="71"/>
                  </a:cubicBezTo>
                  <a:cubicBezTo>
                    <a:pt x="23" y="74"/>
                    <a:pt x="23" y="74"/>
                    <a:pt x="23" y="74"/>
                  </a:cubicBezTo>
                  <a:cubicBezTo>
                    <a:pt x="26" y="76"/>
                    <a:pt x="28" y="75"/>
                    <a:pt x="31" y="72"/>
                  </a:cubicBezTo>
                  <a:cubicBezTo>
                    <a:pt x="36" y="66"/>
                    <a:pt x="36" y="66"/>
                    <a:pt x="36" y="66"/>
                  </a:cubicBezTo>
                  <a:cubicBezTo>
                    <a:pt x="37" y="66"/>
                    <a:pt x="39" y="66"/>
                    <a:pt x="40" y="66"/>
                  </a:cubicBezTo>
                  <a:cubicBezTo>
                    <a:pt x="41" y="66"/>
                    <a:pt x="43" y="66"/>
                    <a:pt x="44" y="66"/>
                  </a:cubicBezTo>
                  <a:cubicBezTo>
                    <a:pt x="49" y="72"/>
                    <a:pt x="49" y="72"/>
                    <a:pt x="49" y="72"/>
                  </a:cubicBezTo>
                  <a:cubicBezTo>
                    <a:pt x="52" y="75"/>
                    <a:pt x="54" y="76"/>
                    <a:pt x="57" y="74"/>
                  </a:cubicBezTo>
                  <a:cubicBezTo>
                    <a:pt x="63" y="71"/>
                    <a:pt x="63" y="71"/>
                    <a:pt x="63" y="71"/>
                  </a:cubicBezTo>
                  <a:cubicBezTo>
                    <a:pt x="66" y="69"/>
                    <a:pt x="66" y="66"/>
                    <a:pt x="65" y="63"/>
                  </a:cubicBezTo>
                  <a:cubicBezTo>
                    <a:pt x="62" y="55"/>
                    <a:pt x="62" y="55"/>
                    <a:pt x="62" y="55"/>
                  </a:cubicBezTo>
                  <a:cubicBezTo>
                    <a:pt x="64" y="53"/>
                    <a:pt x="65" y="51"/>
                    <a:pt x="66" y="48"/>
                  </a:cubicBezTo>
                  <a:cubicBezTo>
                    <a:pt x="74" y="47"/>
                    <a:pt x="74" y="47"/>
                    <a:pt x="74" y="47"/>
                  </a:cubicBezTo>
                  <a:cubicBezTo>
                    <a:pt x="78" y="46"/>
                    <a:pt x="80" y="45"/>
                    <a:pt x="80" y="41"/>
                  </a:cubicBezTo>
                  <a:cubicBezTo>
                    <a:pt x="80" y="35"/>
                    <a:pt x="80" y="35"/>
                    <a:pt x="80" y="35"/>
                  </a:cubicBezTo>
                  <a:cubicBezTo>
                    <a:pt x="80" y="31"/>
                    <a:pt x="78" y="30"/>
                    <a:pt x="74" y="29"/>
                  </a:cubicBezTo>
                  <a:close/>
                  <a:moveTo>
                    <a:pt x="40" y="51"/>
                  </a:moveTo>
                  <a:cubicBezTo>
                    <a:pt x="33" y="51"/>
                    <a:pt x="27" y="45"/>
                    <a:pt x="27" y="38"/>
                  </a:cubicBezTo>
                  <a:cubicBezTo>
                    <a:pt x="27" y="31"/>
                    <a:pt x="33" y="25"/>
                    <a:pt x="40" y="25"/>
                  </a:cubicBezTo>
                  <a:cubicBezTo>
                    <a:pt x="47" y="25"/>
                    <a:pt x="53" y="31"/>
                    <a:pt x="53" y="38"/>
                  </a:cubicBezTo>
                  <a:cubicBezTo>
                    <a:pt x="53" y="45"/>
                    <a:pt x="47" y="51"/>
                    <a:pt x="4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noEditPoints="1"/>
            </p:cNvSpPr>
            <p:nvPr/>
          </p:nvSpPr>
          <p:spPr bwMode="auto">
            <a:xfrm>
              <a:off x="1236663" y="2060575"/>
              <a:ext cx="511175" cy="509588"/>
            </a:xfrm>
            <a:custGeom>
              <a:avLst/>
              <a:gdLst>
                <a:gd name="T0" fmla="*/ 130 w 136"/>
                <a:gd name="T1" fmla="*/ 57 h 136"/>
                <a:gd name="T2" fmla="*/ 117 w 136"/>
                <a:gd name="T3" fmla="*/ 53 h 136"/>
                <a:gd name="T4" fmla="*/ 113 w 136"/>
                <a:gd name="T5" fmla="*/ 44 h 136"/>
                <a:gd name="T6" fmla="*/ 122 w 136"/>
                <a:gd name="T7" fmla="*/ 30 h 136"/>
                <a:gd name="T8" fmla="*/ 124 w 136"/>
                <a:gd name="T9" fmla="*/ 26 h 136"/>
                <a:gd name="T10" fmla="*/ 122 w 136"/>
                <a:gd name="T11" fmla="*/ 22 h 136"/>
                <a:gd name="T12" fmla="*/ 114 w 136"/>
                <a:gd name="T13" fmla="*/ 14 h 136"/>
                <a:gd name="T14" fmla="*/ 110 w 136"/>
                <a:gd name="T15" fmla="*/ 12 h 136"/>
                <a:gd name="T16" fmla="*/ 106 w 136"/>
                <a:gd name="T17" fmla="*/ 14 h 136"/>
                <a:gd name="T18" fmla="*/ 92 w 136"/>
                <a:gd name="T19" fmla="*/ 23 h 136"/>
                <a:gd name="T20" fmla="*/ 83 w 136"/>
                <a:gd name="T21" fmla="*/ 19 h 136"/>
                <a:gd name="T22" fmla="*/ 79 w 136"/>
                <a:gd name="T23" fmla="*/ 6 h 136"/>
                <a:gd name="T24" fmla="*/ 74 w 136"/>
                <a:gd name="T25" fmla="*/ 0 h 136"/>
                <a:gd name="T26" fmla="*/ 62 w 136"/>
                <a:gd name="T27" fmla="*/ 0 h 136"/>
                <a:gd name="T28" fmla="*/ 57 w 136"/>
                <a:gd name="T29" fmla="*/ 6 h 136"/>
                <a:gd name="T30" fmla="*/ 53 w 136"/>
                <a:gd name="T31" fmla="*/ 19 h 136"/>
                <a:gd name="T32" fmla="*/ 44 w 136"/>
                <a:gd name="T33" fmla="*/ 23 h 136"/>
                <a:gd name="T34" fmla="*/ 30 w 136"/>
                <a:gd name="T35" fmla="*/ 14 h 136"/>
                <a:gd name="T36" fmla="*/ 26 w 136"/>
                <a:gd name="T37" fmla="*/ 12 h 136"/>
                <a:gd name="T38" fmla="*/ 22 w 136"/>
                <a:gd name="T39" fmla="*/ 14 h 136"/>
                <a:gd name="T40" fmla="*/ 14 w 136"/>
                <a:gd name="T41" fmla="*/ 22 h 136"/>
                <a:gd name="T42" fmla="*/ 12 w 136"/>
                <a:gd name="T43" fmla="*/ 26 h 136"/>
                <a:gd name="T44" fmla="*/ 14 w 136"/>
                <a:gd name="T45" fmla="*/ 30 h 136"/>
                <a:gd name="T46" fmla="*/ 23 w 136"/>
                <a:gd name="T47" fmla="*/ 44 h 136"/>
                <a:gd name="T48" fmla="*/ 19 w 136"/>
                <a:gd name="T49" fmla="*/ 53 h 136"/>
                <a:gd name="T50" fmla="*/ 6 w 136"/>
                <a:gd name="T51" fmla="*/ 57 h 136"/>
                <a:gd name="T52" fmla="*/ 0 w 136"/>
                <a:gd name="T53" fmla="*/ 62 h 136"/>
                <a:gd name="T54" fmla="*/ 0 w 136"/>
                <a:gd name="T55" fmla="*/ 74 h 136"/>
                <a:gd name="T56" fmla="*/ 6 w 136"/>
                <a:gd name="T57" fmla="*/ 79 h 136"/>
                <a:gd name="T58" fmla="*/ 19 w 136"/>
                <a:gd name="T59" fmla="*/ 83 h 136"/>
                <a:gd name="T60" fmla="*/ 23 w 136"/>
                <a:gd name="T61" fmla="*/ 92 h 136"/>
                <a:gd name="T62" fmla="*/ 14 w 136"/>
                <a:gd name="T63" fmla="*/ 106 h 136"/>
                <a:gd name="T64" fmla="*/ 12 w 136"/>
                <a:gd name="T65" fmla="*/ 110 h 136"/>
                <a:gd name="T66" fmla="*/ 14 w 136"/>
                <a:gd name="T67" fmla="*/ 114 h 136"/>
                <a:gd name="T68" fmla="*/ 22 w 136"/>
                <a:gd name="T69" fmla="*/ 122 h 136"/>
                <a:gd name="T70" fmla="*/ 26 w 136"/>
                <a:gd name="T71" fmla="*/ 124 h 136"/>
                <a:gd name="T72" fmla="*/ 30 w 136"/>
                <a:gd name="T73" fmla="*/ 122 h 136"/>
                <a:gd name="T74" fmla="*/ 44 w 136"/>
                <a:gd name="T75" fmla="*/ 113 h 136"/>
                <a:gd name="T76" fmla="*/ 53 w 136"/>
                <a:gd name="T77" fmla="*/ 117 h 136"/>
                <a:gd name="T78" fmla="*/ 57 w 136"/>
                <a:gd name="T79" fmla="*/ 130 h 136"/>
                <a:gd name="T80" fmla="*/ 62 w 136"/>
                <a:gd name="T81" fmla="*/ 136 h 136"/>
                <a:gd name="T82" fmla="*/ 74 w 136"/>
                <a:gd name="T83" fmla="*/ 136 h 136"/>
                <a:gd name="T84" fmla="*/ 79 w 136"/>
                <a:gd name="T85" fmla="*/ 130 h 136"/>
                <a:gd name="T86" fmla="*/ 83 w 136"/>
                <a:gd name="T87" fmla="*/ 117 h 136"/>
                <a:gd name="T88" fmla="*/ 92 w 136"/>
                <a:gd name="T89" fmla="*/ 113 h 136"/>
                <a:gd name="T90" fmla="*/ 106 w 136"/>
                <a:gd name="T91" fmla="*/ 122 h 136"/>
                <a:gd name="T92" fmla="*/ 110 w 136"/>
                <a:gd name="T93" fmla="*/ 124 h 136"/>
                <a:gd name="T94" fmla="*/ 114 w 136"/>
                <a:gd name="T95" fmla="*/ 122 h 136"/>
                <a:gd name="T96" fmla="*/ 122 w 136"/>
                <a:gd name="T97" fmla="*/ 114 h 136"/>
                <a:gd name="T98" fmla="*/ 124 w 136"/>
                <a:gd name="T99" fmla="*/ 110 h 136"/>
                <a:gd name="T100" fmla="*/ 122 w 136"/>
                <a:gd name="T101" fmla="*/ 106 h 136"/>
                <a:gd name="T102" fmla="*/ 113 w 136"/>
                <a:gd name="T103" fmla="*/ 92 h 136"/>
                <a:gd name="T104" fmla="*/ 117 w 136"/>
                <a:gd name="T105" fmla="*/ 83 h 136"/>
                <a:gd name="T106" fmla="*/ 130 w 136"/>
                <a:gd name="T107" fmla="*/ 79 h 136"/>
                <a:gd name="T108" fmla="*/ 136 w 136"/>
                <a:gd name="T109" fmla="*/ 74 h 136"/>
                <a:gd name="T110" fmla="*/ 136 w 136"/>
                <a:gd name="T111" fmla="*/ 62 h 136"/>
                <a:gd name="T112" fmla="*/ 130 w 136"/>
                <a:gd name="T113" fmla="*/ 57 h 136"/>
                <a:gd name="T114" fmla="*/ 68 w 136"/>
                <a:gd name="T115" fmla="*/ 93 h 136"/>
                <a:gd name="T116" fmla="*/ 43 w 136"/>
                <a:gd name="T117" fmla="*/ 68 h 136"/>
                <a:gd name="T118" fmla="*/ 68 w 136"/>
                <a:gd name="T119" fmla="*/ 43 h 136"/>
                <a:gd name="T120" fmla="*/ 93 w 136"/>
                <a:gd name="T121" fmla="*/ 68 h 136"/>
                <a:gd name="T122" fmla="*/ 68 w 136"/>
                <a:gd name="T123" fmla="*/ 9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6">
                  <a:moveTo>
                    <a:pt x="130" y="57"/>
                  </a:moveTo>
                  <a:cubicBezTo>
                    <a:pt x="117" y="53"/>
                    <a:pt x="117" y="53"/>
                    <a:pt x="117" y="53"/>
                  </a:cubicBezTo>
                  <a:cubicBezTo>
                    <a:pt x="116" y="50"/>
                    <a:pt x="115" y="47"/>
                    <a:pt x="113" y="44"/>
                  </a:cubicBezTo>
                  <a:cubicBezTo>
                    <a:pt x="122" y="30"/>
                    <a:pt x="122" y="30"/>
                    <a:pt x="122" y="30"/>
                  </a:cubicBezTo>
                  <a:cubicBezTo>
                    <a:pt x="123" y="29"/>
                    <a:pt x="124" y="27"/>
                    <a:pt x="124" y="26"/>
                  </a:cubicBezTo>
                  <a:cubicBezTo>
                    <a:pt x="124" y="24"/>
                    <a:pt x="123" y="23"/>
                    <a:pt x="122" y="22"/>
                  </a:cubicBezTo>
                  <a:cubicBezTo>
                    <a:pt x="114" y="14"/>
                    <a:pt x="114" y="14"/>
                    <a:pt x="114" y="14"/>
                  </a:cubicBezTo>
                  <a:cubicBezTo>
                    <a:pt x="113" y="13"/>
                    <a:pt x="112" y="12"/>
                    <a:pt x="110" y="12"/>
                  </a:cubicBezTo>
                  <a:cubicBezTo>
                    <a:pt x="109" y="12"/>
                    <a:pt x="107" y="13"/>
                    <a:pt x="106" y="14"/>
                  </a:cubicBezTo>
                  <a:cubicBezTo>
                    <a:pt x="92" y="23"/>
                    <a:pt x="92" y="23"/>
                    <a:pt x="92" y="23"/>
                  </a:cubicBezTo>
                  <a:cubicBezTo>
                    <a:pt x="89" y="21"/>
                    <a:pt x="86" y="20"/>
                    <a:pt x="83" y="19"/>
                  </a:cubicBezTo>
                  <a:cubicBezTo>
                    <a:pt x="79" y="6"/>
                    <a:pt x="79" y="6"/>
                    <a:pt x="79" y="6"/>
                  </a:cubicBezTo>
                  <a:cubicBezTo>
                    <a:pt x="79" y="3"/>
                    <a:pt x="78" y="0"/>
                    <a:pt x="74" y="0"/>
                  </a:cubicBezTo>
                  <a:cubicBezTo>
                    <a:pt x="62" y="0"/>
                    <a:pt x="62" y="0"/>
                    <a:pt x="62" y="0"/>
                  </a:cubicBezTo>
                  <a:cubicBezTo>
                    <a:pt x="58" y="0"/>
                    <a:pt x="57" y="3"/>
                    <a:pt x="57" y="6"/>
                  </a:cubicBezTo>
                  <a:cubicBezTo>
                    <a:pt x="53" y="19"/>
                    <a:pt x="53" y="19"/>
                    <a:pt x="53" y="19"/>
                  </a:cubicBezTo>
                  <a:cubicBezTo>
                    <a:pt x="50" y="20"/>
                    <a:pt x="47" y="21"/>
                    <a:pt x="44" y="23"/>
                  </a:cubicBezTo>
                  <a:cubicBezTo>
                    <a:pt x="30" y="14"/>
                    <a:pt x="30" y="14"/>
                    <a:pt x="30" y="14"/>
                  </a:cubicBezTo>
                  <a:cubicBezTo>
                    <a:pt x="29" y="13"/>
                    <a:pt x="27" y="12"/>
                    <a:pt x="26" y="12"/>
                  </a:cubicBezTo>
                  <a:cubicBezTo>
                    <a:pt x="24" y="12"/>
                    <a:pt x="23" y="13"/>
                    <a:pt x="22" y="14"/>
                  </a:cubicBezTo>
                  <a:cubicBezTo>
                    <a:pt x="14" y="22"/>
                    <a:pt x="14" y="22"/>
                    <a:pt x="14" y="22"/>
                  </a:cubicBezTo>
                  <a:cubicBezTo>
                    <a:pt x="13" y="23"/>
                    <a:pt x="12" y="24"/>
                    <a:pt x="12" y="26"/>
                  </a:cubicBezTo>
                  <a:cubicBezTo>
                    <a:pt x="12" y="27"/>
                    <a:pt x="13" y="29"/>
                    <a:pt x="14" y="30"/>
                  </a:cubicBezTo>
                  <a:cubicBezTo>
                    <a:pt x="23" y="44"/>
                    <a:pt x="23" y="44"/>
                    <a:pt x="23" y="44"/>
                  </a:cubicBezTo>
                  <a:cubicBezTo>
                    <a:pt x="21" y="47"/>
                    <a:pt x="20" y="50"/>
                    <a:pt x="19" y="53"/>
                  </a:cubicBezTo>
                  <a:cubicBezTo>
                    <a:pt x="6" y="57"/>
                    <a:pt x="6" y="57"/>
                    <a:pt x="6" y="57"/>
                  </a:cubicBezTo>
                  <a:cubicBezTo>
                    <a:pt x="3" y="57"/>
                    <a:pt x="0" y="58"/>
                    <a:pt x="0" y="62"/>
                  </a:cubicBezTo>
                  <a:cubicBezTo>
                    <a:pt x="0" y="74"/>
                    <a:pt x="0" y="74"/>
                    <a:pt x="0" y="74"/>
                  </a:cubicBezTo>
                  <a:cubicBezTo>
                    <a:pt x="0" y="78"/>
                    <a:pt x="3" y="79"/>
                    <a:pt x="6" y="79"/>
                  </a:cubicBezTo>
                  <a:cubicBezTo>
                    <a:pt x="19" y="83"/>
                    <a:pt x="19" y="83"/>
                    <a:pt x="19" y="83"/>
                  </a:cubicBezTo>
                  <a:cubicBezTo>
                    <a:pt x="20" y="86"/>
                    <a:pt x="21" y="89"/>
                    <a:pt x="23" y="92"/>
                  </a:cubicBezTo>
                  <a:cubicBezTo>
                    <a:pt x="14" y="106"/>
                    <a:pt x="14" y="106"/>
                    <a:pt x="14" y="106"/>
                  </a:cubicBezTo>
                  <a:cubicBezTo>
                    <a:pt x="13" y="107"/>
                    <a:pt x="12" y="109"/>
                    <a:pt x="12" y="110"/>
                  </a:cubicBezTo>
                  <a:cubicBezTo>
                    <a:pt x="12" y="112"/>
                    <a:pt x="13" y="113"/>
                    <a:pt x="14" y="114"/>
                  </a:cubicBezTo>
                  <a:cubicBezTo>
                    <a:pt x="22" y="122"/>
                    <a:pt x="22" y="122"/>
                    <a:pt x="22" y="122"/>
                  </a:cubicBezTo>
                  <a:cubicBezTo>
                    <a:pt x="23" y="123"/>
                    <a:pt x="24" y="124"/>
                    <a:pt x="26" y="124"/>
                  </a:cubicBezTo>
                  <a:cubicBezTo>
                    <a:pt x="27" y="124"/>
                    <a:pt x="29" y="123"/>
                    <a:pt x="30" y="122"/>
                  </a:cubicBezTo>
                  <a:cubicBezTo>
                    <a:pt x="44" y="113"/>
                    <a:pt x="44" y="113"/>
                    <a:pt x="44" y="113"/>
                  </a:cubicBezTo>
                  <a:cubicBezTo>
                    <a:pt x="47" y="115"/>
                    <a:pt x="50" y="116"/>
                    <a:pt x="53" y="117"/>
                  </a:cubicBezTo>
                  <a:cubicBezTo>
                    <a:pt x="57" y="130"/>
                    <a:pt x="57" y="130"/>
                    <a:pt x="57" y="130"/>
                  </a:cubicBezTo>
                  <a:cubicBezTo>
                    <a:pt x="57" y="133"/>
                    <a:pt x="58" y="136"/>
                    <a:pt x="62" y="136"/>
                  </a:cubicBezTo>
                  <a:cubicBezTo>
                    <a:pt x="74" y="136"/>
                    <a:pt x="74" y="136"/>
                    <a:pt x="74" y="136"/>
                  </a:cubicBezTo>
                  <a:cubicBezTo>
                    <a:pt x="78" y="136"/>
                    <a:pt x="79" y="133"/>
                    <a:pt x="79" y="130"/>
                  </a:cubicBezTo>
                  <a:cubicBezTo>
                    <a:pt x="83" y="117"/>
                    <a:pt x="83" y="117"/>
                    <a:pt x="83" y="117"/>
                  </a:cubicBezTo>
                  <a:cubicBezTo>
                    <a:pt x="86" y="116"/>
                    <a:pt x="89" y="115"/>
                    <a:pt x="92" y="113"/>
                  </a:cubicBezTo>
                  <a:cubicBezTo>
                    <a:pt x="106" y="122"/>
                    <a:pt x="106" y="122"/>
                    <a:pt x="106" y="122"/>
                  </a:cubicBezTo>
                  <a:cubicBezTo>
                    <a:pt x="107" y="123"/>
                    <a:pt x="109" y="124"/>
                    <a:pt x="110" y="124"/>
                  </a:cubicBezTo>
                  <a:cubicBezTo>
                    <a:pt x="112" y="124"/>
                    <a:pt x="113" y="123"/>
                    <a:pt x="114" y="122"/>
                  </a:cubicBezTo>
                  <a:cubicBezTo>
                    <a:pt x="122" y="114"/>
                    <a:pt x="122" y="114"/>
                    <a:pt x="122" y="114"/>
                  </a:cubicBezTo>
                  <a:cubicBezTo>
                    <a:pt x="123" y="113"/>
                    <a:pt x="124" y="112"/>
                    <a:pt x="124" y="110"/>
                  </a:cubicBezTo>
                  <a:cubicBezTo>
                    <a:pt x="124" y="109"/>
                    <a:pt x="123" y="107"/>
                    <a:pt x="122" y="106"/>
                  </a:cubicBezTo>
                  <a:cubicBezTo>
                    <a:pt x="113" y="92"/>
                    <a:pt x="113" y="92"/>
                    <a:pt x="113" y="92"/>
                  </a:cubicBezTo>
                  <a:cubicBezTo>
                    <a:pt x="115" y="89"/>
                    <a:pt x="116" y="86"/>
                    <a:pt x="117" y="83"/>
                  </a:cubicBezTo>
                  <a:cubicBezTo>
                    <a:pt x="130" y="79"/>
                    <a:pt x="130" y="79"/>
                    <a:pt x="130" y="79"/>
                  </a:cubicBezTo>
                  <a:cubicBezTo>
                    <a:pt x="133" y="79"/>
                    <a:pt x="136" y="78"/>
                    <a:pt x="136" y="74"/>
                  </a:cubicBezTo>
                  <a:cubicBezTo>
                    <a:pt x="136" y="62"/>
                    <a:pt x="136" y="62"/>
                    <a:pt x="136" y="62"/>
                  </a:cubicBezTo>
                  <a:cubicBezTo>
                    <a:pt x="136" y="58"/>
                    <a:pt x="133" y="57"/>
                    <a:pt x="130" y="57"/>
                  </a:cubicBezTo>
                  <a:close/>
                  <a:moveTo>
                    <a:pt x="68" y="93"/>
                  </a:moveTo>
                  <a:cubicBezTo>
                    <a:pt x="54" y="93"/>
                    <a:pt x="43" y="82"/>
                    <a:pt x="43" y="68"/>
                  </a:cubicBezTo>
                  <a:cubicBezTo>
                    <a:pt x="43" y="54"/>
                    <a:pt x="54" y="43"/>
                    <a:pt x="68" y="43"/>
                  </a:cubicBezTo>
                  <a:cubicBezTo>
                    <a:pt x="82" y="43"/>
                    <a:pt x="93" y="54"/>
                    <a:pt x="93" y="68"/>
                  </a:cubicBezTo>
                  <a:cubicBezTo>
                    <a:pt x="93" y="82"/>
                    <a:pt x="82" y="93"/>
                    <a:pt x="68" y="9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p:nvGrpSpPr>
        <p:grpSpPr>
          <a:xfrm flipV="1">
            <a:off x="3102081" y="3865129"/>
            <a:ext cx="464790" cy="464790"/>
            <a:chOff x="-1141413" y="3454400"/>
            <a:chExt cx="720725" cy="720725"/>
          </a:xfrm>
          <a:solidFill>
            <a:schemeClr val="accent1"/>
          </a:solidFill>
        </p:grpSpPr>
        <p:sp>
          <p:nvSpPr>
            <p:cNvPr id="44" name="Freeform 31"/>
            <p:cNvSpPr>
              <a:spLocks/>
            </p:cNvSpPr>
            <p:nvPr/>
          </p:nvSpPr>
          <p:spPr bwMode="auto">
            <a:xfrm>
              <a:off x="-1141413" y="3575050"/>
              <a:ext cx="601663" cy="600075"/>
            </a:xfrm>
            <a:custGeom>
              <a:avLst/>
              <a:gdLst>
                <a:gd name="T0" fmla="*/ 144 w 160"/>
                <a:gd name="T1" fmla="*/ 144 h 160"/>
                <a:gd name="T2" fmla="*/ 16 w 160"/>
                <a:gd name="T3" fmla="*/ 144 h 160"/>
                <a:gd name="T4" fmla="*/ 16 w 160"/>
                <a:gd name="T5" fmla="*/ 16 h 160"/>
                <a:gd name="T6" fmla="*/ 106 w 160"/>
                <a:gd name="T7" fmla="*/ 16 h 160"/>
                <a:gd name="T8" fmla="*/ 122 w 160"/>
                <a:gd name="T9" fmla="*/ 0 h 160"/>
                <a:gd name="T10" fmla="*/ 16 w 160"/>
                <a:gd name="T11" fmla="*/ 0 h 160"/>
                <a:gd name="T12" fmla="*/ 0 w 160"/>
                <a:gd name="T13" fmla="*/ 16 h 160"/>
                <a:gd name="T14" fmla="*/ 0 w 160"/>
                <a:gd name="T15" fmla="*/ 144 h 160"/>
                <a:gd name="T16" fmla="*/ 16 w 160"/>
                <a:gd name="T17" fmla="*/ 160 h 160"/>
                <a:gd name="T18" fmla="*/ 144 w 160"/>
                <a:gd name="T19" fmla="*/ 160 h 160"/>
                <a:gd name="T20" fmla="*/ 160 w 160"/>
                <a:gd name="T21" fmla="*/ 144 h 160"/>
                <a:gd name="T22" fmla="*/ 160 w 160"/>
                <a:gd name="T23" fmla="*/ 38 h 160"/>
                <a:gd name="T24" fmla="*/ 144 w 160"/>
                <a:gd name="T25" fmla="*/ 54 h 160"/>
                <a:gd name="T26" fmla="*/ 144 w 160"/>
                <a:gd name="T27" fmla="*/ 1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60">
                  <a:moveTo>
                    <a:pt x="144" y="144"/>
                  </a:moveTo>
                  <a:cubicBezTo>
                    <a:pt x="16" y="144"/>
                    <a:pt x="16" y="144"/>
                    <a:pt x="16" y="144"/>
                  </a:cubicBezTo>
                  <a:cubicBezTo>
                    <a:pt x="16" y="16"/>
                    <a:pt x="16" y="16"/>
                    <a:pt x="16" y="16"/>
                  </a:cubicBezTo>
                  <a:cubicBezTo>
                    <a:pt x="106" y="16"/>
                    <a:pt x="106" y="16"/>
                    <a:pt x="106" y="16"/>
                  </a:cubicBezTo>
                  <a:cubicBezTo>
                    <a:pt x="122" y="0"/>
                    <a:pt x="122" y="0"/>
                    <a:pt x="122" y="0"/>
                  </a:cubicBezTo>
                  <a:cubicBezTo>
                    <a:pt x="16" y="0"/>
                    <a:pt x="16" y="0"/>
                    <a:pt x="16" y="0"/>
                  </a:cubicBezTo>
                  <a:cubicBezTo>
                    <a:pt x="7" y="0"/>
                    <a:pt x="0" y="7"/>
                    <a:pt x="0" y="16"/>
                  </a:cubicBezTo>
                  <a:cubicBezTo>
                    <a:pt x="0" y="144"/>
                    <a:pt x="0" y="144"/>
                    <a:pt x="0" y="144"/>
                  </a:cubicBezTo>
                  <a:cubicBezTo>
                    <a:pt x="0" y="153"/>
                    <a:pt x="7" y="160"/>
                    <a:pt x="16" y="160"/>
                  </a:cubicBezTo>
                  <a:cubicBezTo>
                    <a:pt x="144" y="160"/>
                    <a:pt x="144" y="160"/>
                    <a:pt x="144" y="160"/>
                  </a:cubicBezTo>
                  <a:cubicBezTo>
                    <a:pt x="153" y="160"/>
                    <a:pt x="160" y="153"/>
                    <a:pt x="160" y="144"/>
                  </a:cubicBezTo>
                  <a:cubicBezTo>
                    <a:pt x="160" y="38"/>
                    <a:pt x="160" y="38"/>
                    <a:pt x="160" y="38"/>
                  </a:cubicBezTo>
                  <a:cubicBezTo>
                    <a:pt x="144" y="54"/>
                    <a:pt x="144" y="54"/>
                    <a:pt x="144" y="54"/>
                  </a:cubicBezTo>
                  <a:lnTo>
                    <a:pt x="14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2"/>
            <p:cNvSpPr>
              <a:spLocks/>
            </p:cNvSpPr>
            <p:nvPr/>
          </p:nvSpPr>
          <p:spPr bwMode="auto">
            <a:xfrm>
              <a:off x="-817563" y="3454400"/>
              <a:ext cx="396875" cy="398463"/>
            </a:xfrm>
            <a:custGeom>
              <a:avLst/>
              <a:gdLst>
                <a:gd name="T0" fmla="*/ 78 w 250"/>
                <a:gd name="T1" fmla="*/ 0 h 251"/>
                <a:gd name="T2" fmla="*/ 144 w 250"/>
                <a:gd name="T3" fmla="*/ 67 h 251"/>
                <a:gd name="T4" fmla="*/ 0 w 250"/>
                <a:gd name="T5" fmla="*/ 208 h 251"/>
                <a:gd name="T6" fmla="*/ 42 w 250"/>
                <a:gd name="T7" fmla="*/ 251 h 251"/>
                <a:gd name="T8" fmla="*/ 184 w 250"/>
                <a:gd name="T9" fmla="*/ 107 h 251"/>
                <a:gd name="T10" fmla="*/ 250 w 250"/>
                <a:gd name="T11" fmla="*/ 173 h 251"/>
                <a:gd name="T12" fmla="*/ 250 w 250"/>
                <a:gd name="T13" fmla="*/ 0 h 251"/>
                <a:gd name="T14" fmla="*/ 78 w 250"/>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1">
                  <a:moveTo>
                    <a:pt x="78" y="0"/>
                  </a:moveTo>
                  <a:lnTo>
                    <a:pt x="144" y="67"/>
                  </a:lnTo>
                  <a:lnTo>
                    <a:pt x="0" y="208"/>
                  </a:lnTo>
                  <a:lnTo>
                    <a:pt x="42" y="251"/>
                  </a:lnTo>
                  <a:lnTo>
                    <a:pt x="184" y="107"/>
                  </a:lnTo>
                  <a:lnTo>
                    <a:pt x="250" y="173"/>
                  </a:lnTo>
                  <a:lnTo>
                    <a:pt x="250"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1831413" y="3819626"/>
            <a:ext cx="576088" cy="555796"/>
            <a:chOff x="1834916" y="4224490"/>
            <a:chExt cx="576088" cy="555796"/>
          </a:xfrm>
        </p:grpSpPr>
        <p:grpSp>
          <p:nvGrpSpPr>
            <p:cNvPr id="51" name="Group 50"/>
            <p:cNvGrpSpPr/>
            <p:nvPr/>
          </p:nvGrpSpPr>
          <p:grpSpPr>
            <a:xfrm>
              <a:off x="2012989" y="4224490"/>
              <a:ext cx="373599" cy="248421"/>
              <a:chOff x="1786563" y="4242453"/>
              <a:chExt cx="219510" cy="145961"/>
            </a:xfrm>
          </p:grpSpPr>
          <p:sp>
            <p:nvSpPr>
              <p:cNvPr id="58" name="Rectangle 26"/>
              <p:cNvSpPr>
                <a:spLocks noChangeArrowheads="1"/>
              </p:cNvSpPr>
              <p:nvPr/>
            </p:nvSpPr>
            <p:spPr bwMode="auto">
              <a:xfrm>
                <a:off x="1829403" y="4256860"/>
                <a:ext cx="132692" cy="822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7"/>
              <p:cNvSpPr>
                <a:spLocks noEditPoints="1"/>
              </p:cNvSpPr>
              <p:nvPr/>
            </p:nvSpPr>
            <p:spPr bwMode="auto">
              <a:xfrm>
                <a:off x="1786563" y="4242453"/>
                <a:ext cx="219510" cy="145961"/>
              </a:xfrm>
              <a:custGeom>
                <a:avLst/>
                <a:gdLst>
                  <a:gd name="T0" fmla="*/ 240 w 245"/>
                  <a:gd name="T1" fmla="*/ 144 h 163"/>
                  <a:gd name="T2" fmla="*/ 213 w 245"/>
                  <a:gd name="T3" fmla="*/ 116 h 163"/>
                  <a:gd name="T4" fmla="*/ 213 w 245"/>
                  <a:gd name="T5" fmla="*/ 5 h 163"/>
                  <a:gd name="T6" fmla="*/ 208 w 245"/>
                  <a:gd name="T7" fmla="*/ 0 h 163"/>
                  <a:gd name="T8" fmla="*/ 37 w 245"/>
                  <a:gd name="T9" fmla="*/ 0 h 163"/>
                  <a:gd name="T10" fmla="*/ 32 w 245"/>
                  <a:gd name="T11" fmla="*/ 5 h 163"/>
                  <a:gd name="T12" fmla="*/ 32 w 245"/>
                  <a:gd name="T13" fmla="*/ 116 h 163"/>
                  <a:gd name="T14" fmla="*/ 4 w 245"/>
                  <a:gd name="T15" fmla="*/ 144 h 163"/>
                  <a:gd name="T16" fmla="*/ 0 w 245"/>
                  <a:gd name="T17" fmla="*/ 154 h 163"/>
                  <a:gd name="T18" fmla="*/ 0 w 245"/>
                  <a:gd name="T19" fmla="*/ 158 h 163"/>
                  <a:gd name="T20" fmla="*/ 7 w 245"/>
                  <a:gd name="T21" fmla="*/ 162 h 163"/>
                  <a:gd name="T22" fmla="*/ 123 w 245"/>
                  <a:gd name="T23" fmla="*/ 162 h 163"/>
                  <a:gd name="T24" fmla="*/ 238 w 245"/>
                  <a:gd name="T25" fmla="*/ 162 h 163"/>
                  <a:gd name="T26" fmla="*/ 244 w 245"/>
                  <a:gd name="T27" fmla="*/ 158 h 163"/>
                  <a:gd name="T28" fmla="*/ 244 w 245"/>
                  <a:gd name="T29" fmla="*/ 154 h 163"/>
                  <a:gd name="T30" fmla="*/ 240 w 245"/>
                  <a:gd name="T31" fmla="*/ 144 h 163"/>
                  <a:gd name="T32" fmla="*/ 48 w 245"/>
                  <a:gd name="T33" fmla="*/ 16 h 163"/>
                  <a:gd name="T34" fmla="*/ 196 w 245"/>
                  <a:gd name="T35" fmla="*/ 16 h 163"/>
                  <a:gd name="T36" fmla="*/ 196 w 245"/>
                  <a:gd name="T37" fmla="*/ 108 h 163"/>
                  <a:gd name="T38" fmla="*/ 48 w 245"/>
                  <a:gd name="T39" fmla="*/ 108 h 163"/>
                  <a:gd name="T40" fmla="*/ 48 w 245"/>
                  <a:gd name="T41" fmla="*/ 16 h 163"/>
                  <a:gd name="T42" fmla="*/ 127 w 245"/>
                  <a:gd name="T43" fmla="*/ 146 h 163"/>
                  <a:gd name="T44" fmla="*/ 118 w 245"/>
                  <a:gd name="T45" fmla="*/ 146 h 163"/>
                  <a:gd name="T46" fmla="*/ 99 w 245"/>
                  <a:gd name="T47" fmla="*/ 146 h 163"/>
                  <a:gd name="T48" fmla="*/ 105 w 245"/>
                  <a:gd name="T49" fmla="*/ 135 h 163"/>
                  <a:gd name="T50" fmla="*/ 118 w 245"/>
                  <a:gd name="T51" fmla="*/ 135 h 163"/>
                  <a:gd name="T52" fmla="*/ 127 w 245"/>
                  <a:gd name="T53" fmla="*/ 135 h 163"/>
                  <a:gd name="T54" fmla="*/ 139 w 245"/>
                  <a:gd name="T55" fmla="*/ 135 h 163"/>
                  <a:gd name="T56" fmla="*/ 145 w 245"/>
                  <a:gd name="T57" fmla="*/ 146 h 163"/>
                  <a:gd name="T58" fmla="*/ 127 w 245"/>
                  <a:gd name="T59" fmla="*/ 14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5" h="163">
                    <a:moveTo>
                      <a:pt x="240" y="144"/>
                    </a:moveTo>
                    <a:cubicBezTo>
                      <a:pt x="235" y="139"/>
                      <a:pt x="215" y="118"/>
                      <a:pt x="213" y="116"/>
                    </a:cubicBezTo>
                    <a:cubicBezTo>
                      <a:pt x="213" y="5"/>
                      <a:pt x="213" y="5"/>
                      <a:pt x="213" y="5"/>
                    </a:cubicBezTo>
                    <a:cubicBezTo>
                      <a:pt x="213" y="2"/>
                      <a:pt x="210" y="0"/>
                      <a:pt x="208" y="0"/>
                    </a:cubicBezTo>
                    <a:cubicBezTo>
                      <a:pt x="37" y="0"/>
                      <a:pt x="37" y="0"/>
                      <a:pt x="37" y="0"/>
                    </a:cubicBezTo>
                    <a:cubicBezTo>
                      <a:pt x="34" y="0"/>
                      <a:pt x="32" y="2"/>
                      <a:pt x="32" y="5"/>
                    </a:cubicBezTo>
                    <a:cubicBezTo>
                      <a:pt x="32" y="116"/>
                      <a:pt x="32" y="116"/>
                      <a:pt x="32" y="116"/>
                    </a:cubicBezTo>
                    <a:cubicBezTo>
                      <a:pt x="30" y="118"/>
                      <a:pt x="9" y="139"/>
                      <a:pt x="4" y="144"/>
                    </a:cubicBezTo>
                    <a:cubicBezTo>
                      <a:pt x="0" y="149"/>
                      <a:pt x="0" y="150"/>
                      <a:pt x="0" y="154"/>
                    </a:cubicBezTo>
                    <a:cubicBezTo>
                      <a:pt x="0" y="156"/>
                      <a:pt x="0" y="156"/>
                      <a:pt x="0" y="158"/>
                    </a:cubicBezTo>
                    <a:cubicBezTo>
                      <a:pt x="0" y="163"/>
                      <a:pt x="7" y="162"/>
                      <a:pt x="7" y="162"/>
                    </a:cubicBezTo>
                    <a:cubicBezTo>
                      <a:pt x="123" y="162"/>
                      <a:pt x="123" y="162"/>
                      <a:pt x="123" y="162"/>
                    </a:cubicBezTo>
                    <a:cubicBezTo>
                      <a:pt x="238" y="162"/>
                      <a:pt x="238" y="162"/>
                      <a:pt x="238" y="162"/>
                    </a:cubicBezTo>
                    <a:cubicBezTo>
                      <a:pt x="238" y="162"/>
                      <a:pt x="244" y="163"/>
                      <a:pt x="244" y="158"/>
                    </a:cubicBezTo>
                    <a:cubicBezTo>
                      <a:pt x="244" y="156"/>
                      <a:pt x="244" y="156"/>
                      <a:pt x="244" y="154"/>
                    </a:cubicBezTo>
                    <a:cubicBezTo>
                      <a:pt x="244" y="150"/>
                      <a:pt x="245" y="149"/>
                      <a:pt x="240" y="144"/>
                    </a:cubicBezTo>
                    <a:close/>
                    <a:moveTo>
                      <a:pt x="48" y="16"/>
                    </a:moveTo>
                    <a:cubicBezTo>
                      <a:pt x="196" y="16"/>
                      <a:pt x="196" y="16"/>
                      <a:pt x="196" y="16"/>
                    </a:cubicBezTo>
                    <a:cubicBezTo>
                      <a:pt x="196" y="108"/>
                      <a:pt x="196" y="108"/>
                      <a:pt x="196" y="108"/>
                    </a:cubicBezTo>
                    <a:cubicBezTo>
                      <a:pt x="48" y="108"/>
                      <a:pt x="48" y="108"/>
                      <a:pt x="48" y="108"/>
                    </a:cubicBezTo>
                    <a:lnTo>
                      <a:pt x="48" y="16"/>
                    </a:lnTo>
                    <a:close/>
                    <a:moveTo>
                      <a:pt x="127" y="146"/>
                    </a:moveTo>
                    <a:cubicBezTo>
                      <a:pt x="118" y="146"/>
                      <a:pt x="118" y="146"/>
                      <a:pt x="118" y="146"/>
                    </a:cubicBezTo>
                    <a:cubicBezTo>
                      <a:pt x="99" y="146"/>
                      <a:pt x="99" y="146"/>
                      <a:pt x="99" y="146"/>
                    </a:cubicBezTo>
                    <a:cubicBezTo>
                      <a:pt x="105" y="135"/>
                      <a:pt x="105" y="135"/>
                      <a:pt x="105" y="135"/>
                    </a:cubicBezTo>
                    <a:cubicBezTo>
                      <a:pt x="118" y="135"/>
                      <a:pt x="118" y="135"/>
                      <a:pt x="118" y="135"/>
                    </a:cubicBezTo>
                    <a:cubicBezTo>
                      <a:pt x="127" y="135"/>
                      <a:pt x="127" y="135"/>
                      <a:pt x="127" y="135"/>
                    </a:cubicBezTo>
                    <a:cubicBezTo>
                      <a:pt x="139" y="135"/>
                      <a:pt x="139" y="135"/>
                      <a:pt x="139" y="135"/>
                    </a:cubicBezTo>
                    <a:cubicBezTo>
                      <a:pt x="145" y="146"/>
                      <a:pt x="145" y="146"/>
                      <a:pt x="145" y="146"/>
                    </a:cubicBezTo>
                    <a:lnTo>
                      <a:pt x="127" y="14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8"/>
              <p:cNvSpPr>
                <a:spLocks/>
              </p:cNvSpPr>
              <p:nvPr/>
            </p:nvSpPr>
            <p:spPr bwMode="auto">
              <a:xfrm>
                <a:off x="1875277" y="4363392"/>
                <a:ext cx="40945" cy="9857"/>
              </a:xfrm>
              <a:custGeom>
                <a:avLst/>
                <a:gdLst>
                  <a:gd name="T0" fmla="*/ 66 w 108"/>
                  <a:gd name="T1" fmla="*/ 0 h 26"/>
                  <a:gd name="T2" fmla="*/ 45 w 108"/>
                  <a:gd name="T3" fmla="*/ 0 h 26"/>
                  <a:gd name="T4" fmla="*/ 14 w 108"/>
                  <a:gd name="T5" fmla="*/ 0 h 26"/>
                  <a:gd name="T6" fmla="*/ 0 w 108"/>
                  <a:gd name="T7" fmla="*/ 26 h 26"/>
                  <a:gd name="T8" fmla="*/ 45 w 108"/>
                  <a:gd name="T9" fmla="*/ 26 h 26"/>
                  <a:gd name="T10" fmla="*/ 66 w 108"/>
                  <a:gd name="T11" fmla="*/ 26 h 26"/>
                  <a:gd name="T12" fmla="*/ 108 w 108"/>
                  <a:gd name="T13" fmla="*/ 26 h 26"/>
                  <a:gd name="T14" fmla="*/ 94 w 108"/>
                  <a:gd name="T15" fmla="*/ 0 h 26"/>
                  <a:gd name="T16" fmla="*/ 66 w 10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6">
                    <a:moveTo>
                      <a:pt x="66" y="0"/>
                    </a:moveTo>
                    <a:lnTo>
                      <a:pt x="45" y="0"/>
                    </a:lnTo>
                    <a:lnTo>
                      <a:pt x="14" y="0"/>
                    </a:lnTo>
                    <a:lnTo>
                      <a:pt x="0" y="26"/>
                    </a:lnTo>
                    <a:lnTo>
                      <a:pt x="45" y="26"/>
                    </a:lnTo>
                    <a:lnTo>
                      <a:pt x="66" y="26"/>
                    </a:lnTo>
                    <a:lnTo>
                      <a:pt x="108" y="26"/>
                    </a:lnTo>
                    <a:lnTo>
                      <a:pt x="94" y="0"/>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1865889" y="4531865"/>
              <a:ext cx="372954" cy="248421"/>
              <a:chOff x="2223687" y="4483573"/>
              <a:chExt cx="219131" cy="145961"/>
            </a:xfrm>
          </p:grpSpPr>
          <p:sp>
            <p:nvSpPr>
              <p:cNvPr id="55" name="Rectangle 29"/>
              <p:cNvSpPr>
                <a:spLocks noChangeArrowheads="1"/>
              </p:cNvSpPr>
              <p:nvPr/>
            </p:nvSpPr>
            <p:spPr bwMode="auto">
              <a:xfrm>
                <a:off x="2266528" y="4497601"/>
                <a:ext cx="132692" cy="826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
              <p:cNvSpPr>
                <a:spLocks noEditPoints="1"/>
              </p:cNvSpPr>
              <p:nvPr/>
            </p:nvSpPr>
            <p:spPr bwMode="auto">
              <a:xfrm>
                <a:off x="2223687" y="4483573"/>
                <a:ext cx="219131" cy="145961"/>
              </a:xfrm>
              <a:custGeom>
                <a:avLst/>
                <a:gdLst>
                  <a:gd name="T0" fmla="*/ 240 w 245"/>
                  <a:gd name="T1" fmla="*/ 144 h 163"/>
                  <a:gd name="T2" fmla="*/ 213 w 245"/>
                  <a:gd name="T3" fmla="*/ 116 h 163"/>
                  <a:gd name="T4" fmla="*/ 213 w 245"/>
                  <a:gd name="T5" fmla="*/ 5 h 163"/>
                  <a:gd name="T6" fmla="*/ 208 w 245"/>
                  <a:gd name="T7" fmla="*/ 0 h 163"/>
                  <a:gd name="T8" fmla="*/ 37 w 245"/>
                  <a:gd name="T9" fmla="*/ 0 h 163"/>
                  <a:gd name="T10" fmla="*/ 32 w 245"/>
                  <a:gd name="T11" fmla="*/ 5 h 163"/>
                  <a:gd name="T12" fmla="*/ 32 w 245"/>
                  <a:gd name="T13" fmla="*/ 116 h 163"/>
                  <a:gd name="T14" fmla="*/ 4 w 245"/>
                  <a:gd name="T15" fmla="*/ 144 h 163"/>
                  <a:gd name="T16" fmla="*/ 0 w 245"/>
                  <a:gd name="T17" fmla="*/ 154 h 163"/>
                  <a:gd name="T18" fmla="*/ 0 w 245"/>
                  <a:gd name="T19" fmla="*/ 158 h 163"/>
                  <a:gd name="T20" fmla="*/ 7 w 245"/>
                  <a:gd name="T21" fmla="*/ 162 h 163"/>
                  <a:gd name="T22" fmla="*/ 123 w 245"/>
                  <a:gd name="T23" fmla="*/ 162 h 163"/>
                  <a:gd name="T24" fmla="*/ 238 w 245"/>
                  <a:gd name="T25" fmla="*/ 162 h 163"/>
                  <a:gd name="T26" fmla="*/ 244 w 245"/>
                  <a:gd name="T27" fmla="*/ 158 h 163"/>
                  <a:gd name="T28" fmla="*/ 244 w 245"/>
                  <a:gd name="T29" fmla="*/ 154 h 163"/>
                  <a:gd name="T30" fmla="*/ 240 w 245"/>
                  <a:gd name="T31" fmla="*/ 144 h 163"/>
                  <a:gd name="T32" fmla="*/ 48 w 245"/>
                  <a:gd name="T33" fmla="*/ 16 h 163"/>
                  <a:gd name="T34" fmla="*/ 196 w 245"/>
                  <a:gd name="T35" fmla="*/ 16 h 163"/>
                  <a:gd name="T36" fmla="*/ 196 w 245"/>
                  <a:gd name="T37" fmla="*/ 108 h 163"/>
                  <a:gd name="T38" fmla="*/ 48 w 245"/>
                  <a:gd name="T39" fmla="*/ 108 h 163"/>
                  <a:gd name="T40" fmla="*/ 48 w 245"/>
                  <a:gd name="T41" fmla="*/ 16 h 163"/>
                  <a:gd name="T42" fmla="*/ 127 w 245"/>
                  <a:gd name="T43" fmla="*/ 146 h 163"/>
                  <a:gd name="T44" fmla="*/ 118 w 245"/>
                  <a:gd name="T45" fmla="*/ 146 h 163"/>
                  <a:gd name="T46" fmla="*/ 99 w 245"/>
                  <a:gd name="T47" fmla="*/ 146 h 163"/>
                  <a:gd name="T48" fmla="*/ 105 w 245"/>
                  <a:gd name="T49" fmla="*/ 135 h 163"/>
                  <a:gd name="T50" fmla="*/ 118 w 245"/>
                  <a:gd name="T51" fmla="*/ 135 h 163"/>
                  <a:gd name="T52" fmla="*/ 127 w 245"/>
                  <a:gd name="T53" fmla="*/ 135 h 163"/>
                  <a:gd name="T54" fmla="*/ 139 w 245"/>
                  <a:gd name="T55" fmla="*/ 135 h 163"/>
                  <a:gd name="T56" fmla="*/ 145 w 245"/>
                  <a:gd name="T57" fmla="*/ 146 h 163"/>
                  <a:gd name="T58" fmla="*/ 127 w 245"/>
                  <a:gd name="T59" fmla="*/ 14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5" h="163">
                    <a:moveTo>
                      <a:pt x="240" y="144"/>
                    </a:moveTo>
                    <a:cubicBezTo>
                      <a:pt x="235" y="139"/>
                      <a:pt x="215" y="118"/>
                      <a:pt x="213" y="116"/>
                    </a:cubicBezTo>
                    <a:cubicBezTo>
                      <a:pt x="213" y="5"/>
                      <a:pt x="213" y="5"/>
                      <a:pt x="213" y="5"/>
                    </a:cubicBezTo>
                    <a:cubicBezTo>
                      <a:pt x="213" y="2"/>
                      <a:pt x="210" y="0"/>
                      <a:pt x="208" y="0"/>
                    </a:cubicBezTo>
                    <a:cubicBezTo>
                      <a:pt x="37" y="0"/>
                      <a:pt x="37" y="0"/>
                      <a:pt x="37" y="0"/>
                    </a:cubicBezTo>
                    <a:cubicBezTo>
                      <a:pt x="34" y="0"/>
                      <a:pt x="32" y="2"/>
                      <a:pt x="32" y="5"/>
                    </a:cubicBezTo>
                    <a:cubicBezTo>
                      <a:pt x="32" y="116"/>
                      <a:pt x="32" y="116"/>
                      <a:pt x="32" y="116"/>
                    </a:cubicBezTo>
                    <a:cubicBezTo>
                      <a:pt x="30" y="118"/>
                      <a:pt x="9" y="139"/>
                      <a:pt x="4" y="144"/>
                    </a:cubicBezTo>
                    <a:cubicBezTo>
                      <a:pt x="0" y="149"/>
                      <a:pt x="0" y="150"/>
                      <a:pt x="0" y="154"/>
                    </a:cubicBezTo>
                    <a:cubicBezTo>
                      <a:pt x="0" y="156"/>
                      <a:pt x="0" y="156"/>
                      <a:pt x="0" y="158"/>
                    </a:cubicBezTo>
                    <a:cubicBezTo>
                      <a:pt x="0" y="163"/>
                      <a:pt x="7" y="162"/>
                      <a:pt x="7" y="162"/>
                    </a:cubicBezTo>
                    <a:cubicBezTo>
                      <a:pt x="123" y="162"/>
                      <a:pt x="123" y="162"/>
                      <a:pt x="123" y="162"/>
                    </a:cubicBezTo>
                    <a:cubicBezTo>
                      <a:pt x="238" y="162"/>
                      <a:pt x="238" y="162"/>
                      <a:pt x="238" y="162"/>
                    </a:cubicBezTo>
                    <a:cubicBezTo>
                      <a:pt x="238" y="162"/>
                      <a:pt x="244" y="163"/>
                      <a:pt x="244" y="158"/>
                    </a:cubicBezTo>
                    <a:cubicBezTo>
                      <a:pt x="244" y="156"/>
                      <a:pt x="244" y="156"/>
                      <a:pt x="244" y="154"/>
                    </a:cubicBezTo>
                    <a:cubicBezTo>
                      <a:pt x="244" y="150"/>
                      <a:pt x="245" y="149"/>
                      <a:pt x="240" y="144"/>
                    </a:cubicBezTo>
                    <a:close/>
                    <a:moveTo>
                      <a:pt x="48" y="16"/>
                    </a:moveTo>
                    <a:cubicBezTo>
                      <a:pt x="196" y="16"/>
                      <a:pt x="196" y="16"/>
                      <a:pt x="196" y="16"/>
                    </a:cubicBezTo>
                    <a:cubicBezTo>
                      <a:pt x="196" y="108"/>
                      <a:pt x="196" y="108"/>
                      <a:pt x="196" y="108"/>
                    </a:cubicBezTo>
                    <a:cubicBezTo>
                      <a:pt x="48" y="108"/>
                      <a:pt x="48" y="108"/>
                      <a:pt x="48" y="108"/>
                    </a:cubicBezTo>
                    <a:lnTo>
                      <a:pt x="48" y="16"/>
                    </a:lnTo>
                    <a:close/>
                    <a:moveTo>
                      <a:pt x="127" y="146"/>
                    </a:moveTo>
                    <a:cubicBezTo>
                      <a:pt x="118" y="146"/>
                      <a:pt x="118" y="146"/>
                      <a:pt x="118" y="146"/>
                    </a:cubicBezTo>
                    <a:cubicBezTo>
                      <a:pt x="99" y="146"/>
                      <a:pt x="99" y="146"/>
                      <a:pt x="99" y="146"/>
                    </a:cubicBezTo>
                    <a:cubicBezTo>
                      <a:pt x="105" y="135"/>
                      <a:pt x="105" y="135"/>
                      <a:pt x="105" y="135"/>
                    </a:cubicBezTo>
                    <a:cubicBezTo>
                      <a:pt x="118" y="135"/>
                      <a:pt x="118" y="135"/>
                      <a:pt x="118" y="135"/>
                    </a:cubicBezTo>
                    <a:cubicBezTo>
                      <a:pt x="127" y="135"/>
                      <a:pt x="127" y="135"/>
                      <a:pt x="127" y="135"/>
                    </a:cubicBezTo>
                    <a:cubicBezTo>
                      <a:pt x="139" y="135"/>
                      <a:pt x="139" y="135"/>
                      <a:pt x="139" y="135"/>
                    </a:cubicBezTo>
                    <a:cubicBezTo>
                      <a:pt x="145" y="146"/>
                      <a:pt x="145" y="146"/>
                      <a:pt x="145" y="146"/>
                    </a:cubicBezTo>
                    <a:lnTo>
                      <a:pt x="127" y="14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31"/>
              <p:cNvSpPr>
                <a:spLocks/>
              </p:cNvSpPr>
              <p:nvPr/>
            </p:nvSpPr>
            <p:spPr bwMode="auto">
              <a:xfrm>
                <a:off x="2312022" y="4604513"/>
                <a:ext cx="41324" cy="9478"/>
              </a:xfrm>
              <a:custGeom>
                <a:avLst/>
                <a:gdLst>
                  <a:gd name="T0" fmla="*/ 67 w 109"/>
                  <a:gd name="T1" fmla="*/ 0 h 25"/>
                  <a:gd name="T2" fmla="*/ 45 w 109"/>
                  <a:gd name="T3" fmla="*/ 0 h 25"/>
                  <a:gd name="T4" fmla="*/ 15 w 109"/>
                  <a:gd name="T5" fmla="*/ 0 h 25"/>
                  <a:gd name="T6" fmla="*/ 0 w 109"/>
                  <a:gd name="T7" fmla="*/ 25 h 25"/>
                  <a:gd name="T8" fmla="*/ 45 w 109"/>
                  <a:gd name="T9" fmla="*/ 25 h 25"/>
                  <a:gd name="T10" fmla="*/ 67 w 109"/>
                  <a:gd name="T11" fmla="*/ 25 h 25"/>
                  <a:gd name="T12" fmla="*/ 109 w 109"/>
                  <a:gd name="T13" fmla="*/ 25 h 25"/>
                  <a:gd name="T14" fmla="*/ 95 w 109"/>
                  <a:gd name="T15" fmla="*/ 0 h 25"/>
                  <a:gd name="T16" fmla="*/ 67 w 109"/>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25">
                    <a:moveTo>
                      <a:pt x="67" y="0"/>
                    </a:moveTo>
                    <a:lnTo>
                      <a:pt x="45" y="0"/>
                    </a:lnTo>
                    <a:lnTo>
                      <a:pt x="15" y="0"/>
                    </a:lnTo>
                    <a:lnTo>
                      <a:pt x="0" y="25"/>
                    </a:lnTo>
                    <a:lnTo>
                      <a:pt x="45" y="25"/>
                    </a:lnTo>
                    <a:lnTo>
                      <a:pt x="67" y="25"/>
                    </a:lnTo>
                    <a:lnTo>
                      <a:pt x="109" y="25"/>
                    </a:lnTo>
                    <a:lnTo>
                      <a:pt x="95" y="0"/>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32"/>
            <p:cNvSpPr>
              <a:spLocks/>
            </p:cNvSpPr>
            <p:nvPr/>
          </p:nvSpPr>
          <p:spPr bwMode="auto">
            <a:xfrm rot="5573398">
              <a:off x="2243673" y="4556414"/>
              <a:ext cx="195344" cy="139318"/>
            </a:xfrm>
            <a:custGeom>
              <a:avLst/>
              <a:gdLst>
                <a:gd name="T0" fmla="*/ 363 w 385"/>
                <a:gd name="T1" fmla="*/ 213 h 275"/>
                <a:gd name="T2" fmla="*/ 353 w 385"/>
                <a:gd name="T3" fmla="*/ 183 h 275"/>
                <a:gd name="T4" fmla="*/ 0 w 385"/>
                <a:gd name="T5" fmla="*/ 39 h 275"/>
                <a:gd name="T6" fmla="*/ 7 w 385"/>
                <a:gd name="T7" fmla="*/ 63 h 275"/>
                <a:gd name="T8" fmla="*/ 331 w 385"/>
                <a:gd name="T9" fmla="*/ 192 h 275"/>
                <a:gd name="T10" fmla="*/ 338 w 385"/>
                <a:gd name="T11" fmla="*/ 214 h 275"/>
                <a:gd name="T12" fmla="*/ 323 w 385"/>
                <a:gd name="T13" fmla="*/ 215 h 275"/>
                <a:gd name="T14" fmla="*/ 358 w 385"/>
                <a:gd name="T15" fmla="*/ 275 h 275"/>
                <a:gd name="T16" fmla="*/ 385 w 385"/>
                <a:gd name="T17" fmla="*/ 212 h 275"/>
                <a:gd name="T18" fmla="*/ 363 w 385"/>
                <a:gd name="T19" fmla="*/ 21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275">
                  <a:moveTo>
                    <a:pt x="363" y="213"/>
                  </a:moveTo>
                  <a:cubicBezTo>
                    <a:pt x="360" y="203"/>
                    <a:pt x="357" y="193"/>
                    <a:pt x="353" y="183"/>
                  </a:cubicBezTo>
                  <a:cubicBezTo>
                    <a:pt x="304" y="64"/>
                    <a:pt x="146" y="0"/>
                    <a:pt x="0" y="39"/>
                  </a:cubicBezTo>
                  <a:cubicBezTo>
                    <a:pt x="7" y="63"/>
                    <a:pt x="7" y="63"/>
                    <a:pt x="7" y="63"/>
                  </a:cubicBezTo>
                  <a:cubicBezTo>
                    <a:pt x="141" y="26"/>
                    <a:pt x="286" y="84"/>
                    <a:pt x="331" y="192"/>
                  </a:cubicBezTo>
                  <a:cubicBezTo>
                    <a:pt x="334" y="199"/>
                    <a:pt x="336" y="207"/>
                    <a:pt x="338" y="214"/>
                  </a:cubicBezTo>
                  <a:cubicBezTo>
                    <a:pt x="323" y="215"/>
                    <a:pt x="323" y="215"/>
                    <a:pt x="323" y="215"/>
                  </a:cubicBezTo>
                  <a:cubicBezTo>
                    <a:pt x="358" y="275"/>
                    <a:pt x="358" y="275"/>
                    <a:pt x="358" y="275"/>
                  </a:cubicBezTo>
                  <a:cubicBezTo>
                    <a:pt x="385" y="212"/>
                    <a:pt x="385" y="212"/>
                    <a:pt x="385" y="212"/>
                  </a:cubicBezTo>
                  <a:lnTo>
                    <a:pt x="363" y="21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33"/>
            <p:cNvSpPr>
              <a:spLocks/>
            </p:cNvSpPr>
            <p:nvPr/>
          </p:nvSpPr>
          <p:spPr bwMode="auto">
            <a:xfrm rot="5593695">
              <a:off x="1800356" y="4358075"/>
              <a:ext cx="195344" cy="126223"/>
            </a:xfrm>
            <a:custGeom>
              <a:avLst/>
              <a:gdLst>
                <a:gd name="T0" fmla="*/ 378 w 385"/>
                <a:gd name="T1" fmla="*/ 213 h 249"/>
                <a:gd name="T2" fmla="*/ 54 w 385"/>
                <a:gd name="T3" fmla="*/ 83 h 249"/>
                <a:gd name="T4" fmla="*/ 47 w 385"/>
                <a:gd name="T5" fmla="*/ 61 h 249"/>
                <a:gd name="T6" fmla="*/ 62 w 385"/>
                <a:gd name="T7" fmla="*/ 60 h 249"/>
                <a:gd name="T8" fmla="*/ 27 w 385"/>
                <a:gd name="T9" fmla="*/ 0 h 249"/>
                <a:gd name="T10" fmla="*/ 0 w 385"/>
                <a:gd name="T11" fmla="*/ 64 h 249"/>
                <a:gd name="T12" fmla="*/ 22 w 385"/>
                <a:gd name="T13" fmla="*/ 62 h 249"/>
                <a:gd name="T14" fmla="*/ 32 w 385"/>
                <a:gd name="T15" fmla="*/ 93 h 249"/>
                <a:gd name="T16" fmla="*/ 297 w 385"/>
                <a:gd name="T17" fmla="*/ 247 h 249"/>
                <a:gd name="T18" fmla="*/ 385 w 385"/>
                <a:gd name="T19" fmla="*/ 236 h 249"/>
                <a:gd name="T20" fmla="*/ 378 w 385"/>
                <a:gd name="T21" fmla="*/ 21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5" h="249">
                  <a:moveTo>
                    <a:pt x="378" y="213"/>
                  </a:moveTo>
                  <a:cubicBezTo>
                    <a:pt x="244" y="249"/>
                    <a:pt x="99" y="191"/>
                    <a:pt x="54" y="83"/>
                  </a:cubicBezTo>
                  <a:cubicBezTo>
                    <a:pt x="51" y="76"/>
                    <a:pt x="49" y="69"/>
                    <a:pt x="47" y="61"/>
                  </a:cubicBezTo>
                  <a:cubicBezTo>
                    <a:pt x="62" y="60"/>
                    <a:pt x="62" y="60"/>
                    <a:pt x="62" y="60"/>
                  </a:cubicBezTo>
                  <a:cubicBezTo>
                    <a:pt x="27" y="0"/>
                    <a:pt x="27" y="0"/>
                    <a:pt x="27" y="0"/>
                  </a:cubicBezTo>
                  <a:cubicBezTo>
                    <a:pt x="0" y="64"/>
                    <a:pt x="0" y="64"/>
                    <a:pt x="0" y="64"/>
                  </a:cubicBezTo>
                  <a:cubicBezTo>
                    <a:pt x="22" y="62"/>
                    <a:pt x="22" y="62"/>
                    <a:pt x="22" y="62"/>
                  </a:cubicBezTo>
                  <a:cubicBezTo>
                    <a:pt x="25" y="73"/>
                    <a:pt x="28" y="83"/>
                    <a:pt x="32" y="93"/>
                  </a:cubicBezTo>
                  <a:cubicBezTo>
                    <a:pt x="71" y="187"/>
                    <a:pt x="180" y="247"/>
                    <a:pt x="297" y="247"/>
                  </a:cubicBezTo>
                  <a:cubicBezTo>
                    <a:pt x="326" y="247"/>
                    <a:pt x="356" y="244"/>
                    <a:pt x="385" y="236"/>
                  </a:cubicBezTo>
                  <a:lnTo>
                    <a:pt x="378" y="21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09" name="Freeform 21"/>
          <p:cNvSpPr>
            <a:spLocks noEditPoints="1"/>
          </p:cNvSpPr>
          <p:nvPr/>
        </p:nvSpPr>
        <p:spPr bwMode="auto">
          <a:xfrm>
            <a:off x="5551864" y="3849703"/>
            <a:ext cx="436562" cy="520700"/>
          </a:xfrm>
          <a:custGeom>
            <a:avLst/>
            <a:gdLst>
              <a:gd name="T0" fmla="*/ 704 w 1837"/>
              <a:gd name="T1" fmla="*/ 1923 h 2192"/>
              <a:gd name="T2" fmla="*/ 213 w 1837"/>
              <a:gd name="T3" fmla="*/ 835 h 2192"/>
              <a:gd name="T4" fmla="*/ 284 w 1837"/>
              <a:gd name="T5" fmla="*/ 765 h 2192"/>
              <a:gd name="T6" fmla="*/ 128 w 1837"/>
              <a:gd name="T7" fmla="*/ 1993 h 2192"/>
              <a:gd name="T8" fmla="*/ 198 w 1837"/>
              <a:gd name="T9" fmla="*/ 2064 h 2192"/>
              <a:gd name="T10" fmla="*/ 1176 w 1837"/>
              <a:gd name="T11" fmla="*/ 1556 h 2192"/>
              <a:gd name="T12" fmla="*/ 1133 w 1837"/>
              <a:gd name="T13" fmla="*/ 1679 h 2192"/>
              <a:gd name="T14" fmla="*/ 1176 w 1837"/>
              <a:gd name="T15" fmla="*/ 1286 h 2192"/>
              <a:gd name="T16" fmla="*/ 807 w 1837"/>
              <a:gd name="T17" fmla="*/ 1823 h 2192"/>
              <a:gd name="T18" fmla="*/ 384 w 1837"/>
              <a:gd name="T19" fmla="*/ 1922 h 2192"/>
              <a:gd name="T20" fmla="*/ 412 w 1837"/>
              <a:gd name="T21" fmla="*/ 765 h 2192"/>
              <a:gd name="T22" fmla="*/ 157 w 1837"/>
              <a:gd name="T23" fmla="*/ 955 h 2192"/>
              <a:gd name="T24" fmla="*/ 198 w 1837"/>
              <a:gd name="T25" fmla="*/ 2192 h 2192"/>
              <a:gd name="T26" fmla="*/ 704 w 1837"/>
              <a:gd name="T27" fmla="*/ 2192 h 2192"/>
              <a:gd name="T28" fmla="*/ 1133 w 1837"/>
              <a:gd name="T29" fmla="*/ 1679 h 2192"/>
              <a:gd name="T30" fmla="*/ 1638 w 1837"/>
              <a:gd name="T31" fmla="*/ 1923 h 2192"/>
              <a:gd name="T32" fmla="*/ 1624 w 1837"/>
              <a:gd name="T33" fmla="*/ 1414 h 2192"/>
              <a:gd name="T34" fmla="*/ 1553 w 1837"/>
              <a:gd name="T35" fmla="*/ 1485 h 2192"/>
              <a:gd name="T36" fmla="*/ 1105 w 1837"/>
              <a:gd name="T37" fmla="*/ 1993 h 2192"/>
              <a:gd name="T38" fmla="*/ 1176 w 1837"/>
              <a:gd name="T39" fmla="*/ 2064 h 2192"/>
              <a:gd name="T40" fmla="*/ 1822 w 1837"/>
              <a:gd name="T41" fmla="*/ 1485 h 2192"/>
              <a:gd name="T42" fmla="*/ 1552 w 1837"/>
              <a:gd name="T43" fmla="*/ 1670 h 2192"/>
              <a:gd name="T44" fmla="*/ 1362 w 1837"/>
              <a:gd name="T45" fmla="*/ 1922 h 2192"/>
              <a:gd name="T46" fmla="*/ 1176 w 1837"/>
              <a:gd name="T47" fmla="*/ 2192 h 2192"/>
              <a:gd name="T48" fmla="*/ 1638 w 1837"/>
              <a:gd name="T49" fmla="*/ 2192 h 2192"/>
              <a:gd name="T50" fmla="*/ 1158 w 1837"/>
              <a:gd name="T51" fmla="*/ 128 h 2192"/>
              <a:gd name="T52" fmla="*/ 1088 w 1837"/>
              <a:gd name="T53" fmla="*/ 199 h 2192"/>
              <a:gd name="T54" fmla="*/ 1701 w 1837"/>
              <a:gd name="T55" fmla="*/ 199 h 2192"/>
              <a:gd name="T56" fmla="*/ 1630 w 1837"/>
              <a:gd name="T57" fmla="*/ 128 h 2192"/>
              <a:gd name="T58" fmla="*/ 704 w 1837"/>
              <a:gd name="T59" fmla="*/ 694 h 2192"/>
              <a:gd name="T60" fmla="*/ 775 w 1837"/>
              <a:gd name="T61" fmla="*/ 1485 h 2192"/>
              <a:gd name="T62" fmla="*/ 704 w 1837"/>
              <a:gd name="T63" fmla="*/ 1414 h 2192"/>
              <a:gd name="T64" fmla="*/ 1346 w 1837"/>
              <a:gd name="T65" fmla="*/ 263 h 2192"/>
              <a:gd name="T66" fmla="*/ 1555 w 1837"/>
              <a:gd name="T67" fmla="*/ 817 h 2192"/>
              <a:gd name="T68" fmla="*/ 767 w 1837"/>
              <a:gd name="T69" fmla="*/ 953 h 2192"/>
              <a:gd name="T70" fmla="*/ 505 w 1837"/>
              <a:gd name="T71" fmla="*/ 765 h 2192"/>
              <a:gd name="T72" fmla="*/ 505 w 1837"/>
              <a:gd name="T73" fmla="*/ 1485 h 2192"/>
              <a:gd name="T74" fmla="*/ 767 w 1837"/>
              <a:gd name="T75" fmla="*/ 1296 h 2192"/>
              <a:gd name="T76" fmla="*/ 1683 w 1837"/>
              <a:gd name="T77" fmla="*/ 870 h 2192"/>
              <a:gd name="T78" fmla="*/ 1630 w 1837"/>
              <a:gd name="T79" fmla="*/ 0 h 2192"/>
              <a:gd name="T80" fmla="*/ 1158 w 1837"/>
              <a:gd name="T81" fmla="*/ 0 h 2192"/>
              <a:gd name="T82" fmla="*/ 213 w 1837"/>
              <a:gd name="T83" fmla="*/ 128 h 2192"/>
              <a:gd name="T84" fmla="*/ 142 w 1837"/>
              <a:gd name="T85" fmla="*/ 199 h 2192"/>
              <a:gd name="T86" fmla="*/ 1229 w 1837"/>
              <a:gd name="T87" fmla="*/ 765 h 2192"/>
              <a:gd name="T88" fmla="*/ 1158 w 1837"/>
              <a:gd name="T89" fmla="*/ 694 h 2192"/>
              <a:gd name="T90" fmla="*/ 604 w 1837"/>
              <a:gd name="T91" fmla="*/ 253 h 2192"/>
              <a:gd name="T92" fmla="*/ 1158 w 1837"/>
              <a:gd name="T93" fmla="*/ 963 h 2192"/>
              <a:gd name="T94" fmla="*/ 1105 w 1837"/>
              <a:gd name="T95" fmla="*/ 573 h 2192"/>
              <a:gd name="T96" fmla="*/ 213 w 1837"/>
              <a:gd name="T97" fmla="*/ 0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7" h="2192">
                <a:moveTo>
                  <a:pt x="704" y="2064"/>
                </a:moveTo>
                <a:cubicBezTo>
                  <a:pt x="665" y="2064"/>
                  <a:pt x="633" y="2032"/>
                  <a:pt x="633" y="1993"/>
                </a:cubicBezTo>
                <a:cubicBezTo>
                  <a:pt x="633" y="1954"/>
                  <a:pt x="665" y="1923"/>
                  <a:pt x="704" y="1923"/>
                </a:cubicBezTo>
                <a:cubicBezTo>
                  <a:pt x="743" y="1923"/>
                  <a:pt x="775" y="1954"/>
                  <a:pt x="775" y="1993"/>
                </a:cubicBezTo>
                <a:cubicBezTo>
                  <a:pt x="775" y="2032"/>
                  <a:pt x="743" y="2064"/>
                  <a:pt x="704" y="2064"/>
                </a:cubicBezTo>
                <a:moveTo>
                  <a:pt x="213" y="835"/>
                </a:moveTo>
                <a:cubicBezTo>
                  <a:pt x="174" y="835"/>
                  <a:pt x="142" y="804"/>
                  <a:pt x="142" y="765"/>
                </a:cubicBezTo>
                <a:cubicBezTo>
                  <a:pt x="142" y="726"/>
                  <a:pt x="174" y="694"/>
                  <a:pt x="213" y="694"/>
                </a:cubicBezTo>
                <a:cubicBezTo>
                  <a:pt x="252" y="694"/>
                  <a:pt x="284" y="726"/>
                  <a:pt x="284" y="765"/>
                </a:cubicBezTo>
                <a:cubicBezTo>
                  <a:pt x="284" y="804"/>
                  <a:pt x="252" y="835"/>
                  <a:pt x="213" y="835"/>
                </a:cubicBezTo>
                <a:close/>
                <a:moveTo>
                  <a:pt x="198" y="2064"/>
                </a:moveTo>
                <a:cubicBezTo>
                  <a:pt x="159" y="2064"/>
                  <a:pt x="128" y="2032"/>
                  <a:pt x="128" y="1993"/>
                </a:cubicBezTo>
                <a:cubicBezTo>
                  <a:pt x="128" y="1954"/>
                  <a:pt x="159" y="1923"/>
                  <a:pt x="198" y="1923"/>
                </a:cubicBezTo>
                <a:cubicBezTo>
                  <a:pt x="237" y="1923"/>
                  <a:pt x="269" y="1954"/>
                  <a:pt x="269" y="1993"/>
                </a:cubicBezTo>
                <a:cubicBezTo>
                  <a:pt x="269" y="2032"/>
                  <a:pt x="237" y="2064"/>
                  <a:pt x="198" y="2064"/>
                </a:cubicBezTo>
                <a:close/>
                <a:moveTo>
                  <a:pt x="1176" y="1414"/>
                </a:moveTo>
                <a:cubicBezTo>
                  <a:pt x="1215" y="1414"/>
                  <a:pt x="1247" y="1446"/>
                  <a:pt x="1247" y="1485"/>
                </a:cubicBezTo>
                <a:cubicBezTo>
                  <a:pt x="1247" y="1524"/>
                  <a:pt x="1215" y="1556"/>
                  <a:pt x="1176" y="1556"/>
                </a:cubicBezTo>
                <a:cubicBezTo>
                  <a:pt x="1137" y="1556"/>
                  <a:pt x="1105" y="1524"/>
                  <a:pt x="1105" y="1485"/>
                </a:cubicBezTo>
                <a:cubicBezTo>
                  <a:pt x="1105" y="1446"/>
                  <a:pt x="1137" y="1414"/>
                  <a:pt x="1176" y="1414"/>
                </a:cubicBezTo>
                <a:close/>
                <a:moveTo>
                  <a:pt x="1133" y="1679"/>
                </a:moveTo>
                <a:cubicBezTo>
                  <a:pt x="1147" y="1682"/>
                  <a:pt x="1161" y="1684"/>
                  <a:pt x="1176" y="1684"/>
                </a:cubicBezTo>
                <a:cubicBezTo>
                  <a:pt x="1286" y="1684"/>
                  <a:pt x="1375" y="1594"/>
                  <a:pt x="1375" y="1485"/>
                </a:cubicBezTo>
                <a:cubicBezTo>
                  <a:pt x="1375" y="1375"/>
                  <a:pt x="1286" y="1286"/>
                  <a:pt x="1176" y="1286"/>
                </a:cubicBezTo>
                <a:cubicBezTo>
                  <a:pt x="1067" y="1286"/>
                  <a:pt x="977" y="1375"/>
                  <a:pt x="977" y="1485"/>
                </a:cubicBezTo>
                <a:cubicBezTo>
                  <a:pt x="977" y="1532"/>
                  <a:pt x="994" y="1575"/>
                  <a:pt x="1021" y="1609"/>
                </a:cubicBezTo>
                <a:cubicBezTo>
                  <a:pt x="807" y="1823"/>
                  <a:pt x="807" y="1823"/>
                  <a:pt x="807" y="1823"/>
                </a:cubicBezTo>
                <a:cubicBezTo>
                  <a:pt x="777" y="1805"/>
                  <a:pt x="742" y="1795"/>
                  <a:pt x="704" y="1795"/>
                </a:cubicBezTo>
                <a:cubicBezTo>
                  <a:pt x="620" y="1795"/>
                  <a:pt x="547" y="1848"/>
                  <a:pt x="519" y="1922"/>
                </a:cubicBezTo>
                <a:cubicBezTo>
                  <a:pt x="384" y="1922"/>
                  <a:pt x="384" y="1922"/>
                  <a:pt x="384" y="1922"/>
                </a:cubicBezTo>
                <a:cubicBezTo>
                  <a:pt x="366" y="1875"/>
                  <a:pt x="330" y="1836"/>
                  <a:pt x="285" y="1814"/>
                </a:cubicBezTo>
                <a:cubicBezTo>
                  <a:pt x="285" y="950"/>
                  <a:pt x="285" y="950"/>
                  <a:pt x="285" y="950"/>
                </a:cubicBezTo>
                <a:cubicBezTo>
                  <a:pt x="359" y="921"/>
                  <a:pt x="412" y="849"/>
                  <a:pt x="412" y="765"/>
                </a:cubicBezTo>
                <a:cubicBezTo>
                  <a:pt x="412" y="655"/>
                  <a:pt x="323" y="566"/>
                  <a:pt x="213" y="566"/>
                </a:cubicBezTo>
                <a:cubicBezTo>
                  <a:pt x="104" y="566"/>
                  <a:pt x="14" y="655"/>
                  <a:pt x="14" y="765"/>
                </a:cubicBezTo>
                <a:cubicBezTo>
                  <a:pt x="14" y="855"/>
                  <a:pt x="74" y="931"/>
                  <a:pt x="157" y="955"/>
                </a:cubicBezTo>
                <a:cubicBezTo>
                  <a:pt x="157" y="1799"/>
                  <a:pt x="157" y="1799"/>
                  <a:pt x="157" y="1799"/>
                </a:cubicBezTo>
                <a:cubicBezTo>
                  <a:pt x="67" y="1818"/>
                  <a:pt x="0" y="1898"/>
                  <a:pt x="0" y="1993"/>
                </a:cubicBezTo>
                <a:cubicBezTo>
                  <a:pt x="0" y="2103"/>
                  <a:pt x="89" y="2192"/>
                  <a:pt x="198" y="2192"/>
                </a:cubicBezTo>
                <a:cubicBezTo>
                  <a:pt x="288" y="2192"/>
                  <a:pt x="364" y="2132"/>
                  <a:pt x="389" y="2050"/>
                </a:cubicBezTo>
                <a:cubicBezTo>
                  <a:pt x="514" y="2050"/>
                  <a:pt x="514" y="2050"/>
                  <a:pt x="514" y="2050"/>
                </a:cubicBezTo>
                <a:cubicBezTo>
                  <a:pt x="538" y="2132"/>
                  <a:pt x="614" y="2192"/>
                  <a:pt x="704" y="2192"/>
                </a:cubicBezTo>
                <a:cubicBezTo>
                  <a:pt x="814" y="2192"/>
                  <a:pt x="903" y="2103"/>
                  <a:pt x="903" y="1993"/>
                </a:cubicBezTo>
                <a:cubicBezTo>
                  <a:pt x="903" y="1968"/>
                  <a:pt x="898" y="1944"/>
                  <a:pt x="889" y="1922"/>
                </a:cubicBezTo>
                <a:lnTo>
                  <a:pt x="1133" y="1679"/>
                </a:lnTo>
                <a:close/>
                <a:moveTo>
                  <a:pt x="1638" y="2064"/>
                </a:moveTo>
                <a:cubicBezTo>
                  <a:pt x="1599" y="2064"/>
                  <a:pt x="1568" y="2032"/>
                  <a:pt x="1568" y="1993"/>
                </a:cubicBezTo>
                <a:cubicBezTo>
                  <a:pt x="1568" y="1954"/>
                  <a:pt x="1599" y="1923"/>
                  <a:pt x="1638" y="1923"/>
                </a:cubicBezTo>
                <a:cubicBezTo>
                  <a:pt x="1677" y="1923"/>
                  <a:pt x="1709" y="1954"/>
                  <a:pt x="1709" y="1993"/>
                </a:cubicBezTo>
                <a:cubicBezTo>
                  <a:pt x="1709" y="2032"/>
                  <a:pt x="1677" y="2064"/>
                  <a:pt x="1638" y="2064"/>
                </a:cubicBezTo>
                <a:close/>
                <a:moveTo>
                  <a:pt x="1624" y="1414"/>
                </a:moveTo>
                <a:cubicBezTo>
                  <a:pt x="1663" y="1414"/>
                  <a:pt x="1694" y="1446"/>
                  <a:pt x="1694" y="1485"/>
                </a:cubicBezTo>
                <a:cubicBezTo>
                  <a:pt x="1694" y="1524"/>
                  <a:pt x="1663" y="1556"/>
                  <a:pt x="1624" y="1556"/>
                </a:cubicBezTo>
                <a:cubicBezTo>
                  <a:pt x="1585" y="1556"/>
                  <a:pt x="1553" y="1524"/>
                  <a:pt x="1553" y="1485"/>
                </a:cubicBezTo>
                <a:cubicBezTo>
                  <a:pt x="1553" y="1446"/>
                  <a:pt x="1585" y="1414"/>
                  <a:pt x="1624" y="1414"/>
                </a:cubicBezTo>
                <a:close/>
                <a:moveTo>
                  <a:pt x="1176" y="2064"/>
                </a:moveTo>
                <a:cubicBezTo>
                  <a:pt x="1137" y="2064"/>
                  <a:pt x="1105" y="2032"/>
                  <a:pt x="1105" y="1993"/>
                </a:cubicBezTo>
                <a:cubicBezTo>
                  <a:pt x="1105" y="1954"/>
                  <a:pt x="1137" y="1923"/>
                  <a:pt x="1176" y="1923"/>
                </a:cubicBezTo>
                <a:cubicBezTo>
                  <a:pt x="1215" y="1923"/>
                  <a:pt x="1247" y="1954"/>
                  <a:pt x="1247" y="1993"/>
                </a:cubicBezTo>
                <a:cubicBezTo>
                  <a:pt x="1247" y="2032"/>
                  <a:pt x="1215" y="2064"/>
                  <a:pt x="1176" y="2064"/>
                </a:cubicBezTo>
                <a:close/>
                <a:moveTo>
                  <a:pt x="1680" y="1799"/>
                </a:moveTo>
                <a:cubicBezTo>
                  <a:pt x="1680" y="1675"/>
                  <a:pt x="1680" y="1675"/>
                  <a:pt x="1680" y="1675"/>
                </a:cubicBezTo>
                <a:cubicBezTo>
                  <a:pt x="1762" y="1651"/>
                  <a:pt x="1822" y="1575"/>
                  <a:pt x="1822" y="1485"/>
                </a:cubicBezTo>
                <a:cubicBezTo>
                  <a:pt x="1822" y="1375"/>
                  <a:pt x="1733" y="1286"/>
                  <a:pt x="1624" y="1286"/>
                </a:cubicBezTo>
                <a:cubicBezTo>
                  <a:pt x="1514" y="1286"/>
                  <a:pt x="1425" y="1375"/>
                  <a:pt x="1425" y="1485"/>
                </a:cubicBezTo>
                <a:cubicBezTo>
                  <a:pt x="1425" y="1569"/>
                  <a:pt x="1478" y="1641"/>
                  <a:pt x="1552" y="1670"/>
                </a:cubicBezTo>
                <a:cubicBezTo>
                  <a:pt x="1552" y="1814"/>
                  <a:pt x="1552" y="1814"/>
                  <a:pt x="1552" y="1814"/>
                </a:cubicBezTo>
                <a:cubicBezTo>
                  <a:pt x="1507" y="1836"/>
                  <a:pt x="1471" y="1875"/>
                  <a:pt x="1453" y="1922"/>
                </a:cubicBezTo>
                <a:cubicBezTo>
                  <a:pt x="1362" y="1922"/>
                  <a:pt x="1362" y="1922"/>
                  <a:pt x="1362" y="1922"/>
                </a:cubicBezTo>
                <a:cubicBezTo>
                  <a:pt x="1333" y="1848"/>
                  <a:pt x="1261" y="1795"/>
                  <a:pt x="1176" y="1795"/>
                </a:cubicBezTo>
                <a:cubicBezTo>
                  <a:pt x="1067" y="1795"/>
                  <a:pt x="977" y="1884"/>
                  <a:pt x="977" y="1993"/>
                </a:cubicBezTo>
                <a:cubicBezTo>
                  <a:pt x="977" y="2103"/>
                  <a:pt x="1067" y="2192"/>
                  <a:pt x="1176" y="2192"/>
                </a:cubicBezTo>
                <a:cubicBezTo>
                  <a:pt x="1266" y="2192"/>
                  <a:pt x="1342" y="2132"/>
                  <a:pt x="1367" y="2050"/>
                </a:cubicBezTo>
                <a:cubicBezTo>
                  <a:pt x="1448" y="2050"/>
                  <a:pt x="1448" y="2050"/>
                  <a:pt x="1448" y="2050"/>
                </a:cubicBezTo>
                <a:cubicBezTo>
                  <a:pt x="1472" y="2132"/>
                  <a:pt x="1549" y="2192"/>
                  <a:pt x="1638" y="2192"/>
                </a:cubicBezTo>
                <a:cubicBezTo>
                  <a:pt x="1748" y="2192"/>
                  <a:pt x="1837" y="2103"/>
                  <a:pt x="1837" y="1993"/>
                </a:cubicBezTo>
                <a:cubicBezTo>
                  <a:pt x="1837" y="1898"/>
                  <a:pt x="1770" y="1818"/>
                  <a:pt x="1680" y="1799"/>
                </a:cubicBezTo>
                <a:close/>
                <a:moveTo>
                  <a:pt x="1158" y="128"/>
                </a:moveTo>
                <a:cubicBezTo>
                  <a:pt x="1197" y="128"/>
                  <a:pt x="1229" y="160"/>
                  <a:pt x="1229" y="199"/>
                </a:cubicBezTo>
                <a:cubicBezTo>
                  <a:pt x="1229" y="238"/>
                  <a:pt x="1197" y="270"/>
                  <a:pt x="1158" y="270"/>
                </a:cubicBezTo>
                <a:cubicBezTo>
                  <a:pt x="1119" y="270"/>
                  <a:pt x="1088" y="238"/>
                  <a:pt x="1088" y="199"/>
                </a:cubicBezTo>
                <a:cubicBezTo>
                  <a:pt x="1088" y="160"/>
                  <a:pt x="1119" y="128"/>
                  <a:pt x="1158" y="128"/>
                </a:cubicBezTo>
                <a:close/>
                <a:moveTo>
                  <a:pt x="1630" y="128"/>
                </a:moveTo>
                <a:cubicBezTo>
                  <a:pt x="1669" y="128"/>
                  <a:pt x="1701" y="160"/>
                  <a:pt x="1701" y="199"/>
                </a:cubicBezTo>
                <a:cubicBezTo>
                  <a:pt x="1701" y="238"/>
                  <a:pt x="1669" y="270"/>
                  <a:pt x="1630" y="270"/>
                </a:cubicBezTo>
                <a:cubicBezTo>
                  <a:pt x="1591" y="270"/>
                  <a:pt x="1560" y="238"/>
                  <a:pt x="1560" y="199"/>
                </a:cubicBezTo>
                <a:cubicBezTo>
                  <a:pt x="1560" y="160"/>
                  <a:pt x="1591" y="128"/>
                  <a:pt x="1630" y="128"/>
                </a:cubicBezTo>
                <a:close/>
                <a:moveTo>
                  <a:pt x="704" y="835"/>
                </a:moveTo>
                <a:cubicBezTo>
                  <a:pt x="665" y="835"/>
                  <a:pt x="633" y="804"/>
                  <a:pt x="633" y="765"/>
                </a:cubicBezTo>
                <a:cubicBezTo>
                  <a:pt x="633" y="726"/>
                  <a:pt x="665" y="694"/>
                  <a:pt x="704" y="694"/>
                </a:cubicBezTo>
                <a:cubicBezTo>
                  <a:pt x="743" y="694"/>
                  <a:pt x="775" y="726"/>
                  <a:pt x="775" y="765"/>
                </a:cubicBezTo>
                <a:cubicBezTo>
                  <a:pt x="775" y="804"/>
                  <a:pt x="743" y="835"/>
                  <a:pt x="704" y="835"/>
                </a:cubicBezTo>
                <a:close/>
                <a:moveTo>
                  <a:pt x="775" y="1485"/>
                </a:moveTo>
                <a:cubicBezTo>
                  <a:pt x="775" y="1524"/>
                  <a:pt x="743" y="1556"/>
                  <a:pt x="704" y="1556"/>
                </a:cubicBezTo>
                <a:cubicBezTo>
                  <a:pt x="665" y="1556"/>
                  <a:pt x="633" y="1524"/>
                  <a:pt x="633" y="1485"/>
                </a:cubicBezTo>
                <a:cubicBezTo>
                  <a:pt x="633" y="1446"/>
                  <a:pt x="665" y="1414"/>
                  <a:pt x="704" y="1414"/>
                </a:cubicBezTo>
                <a:cubicBezTo>
                  <a:pt x="743" y="1414"/>
                  <a:pt x="775" y="1446"/>
                  <a:pt x="775" y="1485"/>
                </a:cubicBezTo>
                <a:close/>
                <a:moveTo>
                  <a:pt x="1158" y="398"/>
                </a:moveTo>
                <a:cubicBezTo>
                  <a:pt x="1246" y="398"/>
                  <a:pt x="1320" y="341"/>
                  <a:pt x="1346" y="263"/>
                </a:cubicBezTo>
                <a:cubicBezTo>
                  <a:pt x="1442" y="263"/>
                  <a:pt x="1442" y="263"/>
                  <a:pt x="1442" y="263"/>
                </a:cubicBezTo>
                <a:cubicBezTo>
                  <a:pt x="1461" y="317"/>
                  <a:pt x="1502" y="361"/>
                  <a:pt x="1555" y="383"/>
                </a:cubicBezTo>
                <a:cubicBezTo>
                  <a:pt x="1555" y="817"/>
                  <a:pt x="1555" y="817"/>
                  <a:pt x="1555" y="817"/>
                </a:cubicBezTo>
                <a:cubicBezTo>
                  <a:pt x="1308" y="1064"/>
                  <a:pt x="1308" y="1064"/>
                  <a:pt x="1308" y="1064"/>
                </a:cubicBezTo>
                <a:cubicBezTo>
                  <a:pt x="767" y="1064"/>
                  <a:pt x="767" y="1064"/>
                  <a:pt x="767" y="1064"/>
                </a:cubicBezTo>
                <a:cubicBezTo>
                  <a:pt x="767" y="953"/>
                  <a:pt x="767" y="953"/>
                  <a:pt x="767" y="953"/>
                </a:cubicBezTo>
                <a:cubicBezTo>
                  <a:pt x="846" y="927"/>
                  <a:pt x="903" y="852"/>
                  <a:pt x="903" y="765"/>
                </a:cubicBezTo>
                <a:cubicBezTo>
                  <a:pt x="903" y="655"/>
                  <a:pt x="814" y="566"/>
                  <a:pt x="704" y="566"/>
                </a:cubicBezTo>
                <a:cubicBezTo>
                  <a:pt x="594" y="566"/>
                  <a:pt x="505" y="655"/>
                  <a:pt x="505" y="765"/>
                </a:cubicBezTo>
                <a:cubicBezTo>
                  <a:pt x="505" y="851"/>
                  <a:pt x="561" y="925"/>
                  <a:pt x="639" y="952"/>
                </a:cubicBezTo>
                <a:cubicBezTo>
                  <a:pt x="639" y="1297"/>
                  <a:pt x="639" y="1297"/>
                  <a:pt x="639" y="1297"/>
                </a:cubicBezTo>
                <a:cubicBezTo>
                  <a:pt x="561" y="1324"/>
                  <a:pt x="505" y="1398"/>
                  <a:pt x="505" y="1485"/>
                </a:cubicBezTo>
                <a:cubicBezTo>
                  <a:pt x="505" y="1594"/>
                  <a:pt x="594" y="1684"/>
                  <a:pt x="704" y="1684"/>
                </a:cubicBezTo>
                <a:cubicBezTo>
                  <a:pt x="814" y="1684"/>
                  <a:pt x="903" y="1594"/>
                  <a:pt x="903" y="1485"/>
                </a:cubicBezTo>
                <a:cubicBezTo>
                  <a:pt x="903" y="1397"/>
                  <a:pt x="846" y="1322"/>
                  <a:pt x="767" y="1296"/>
                </a:cubicBezTo>
                <a:cubicBezTo>
                  <a:pt x="767" y="1192"/>
                  <a:pt x="767" y="1192"/>
                  <a:pt x="767" y="1192"/>
                </a:cubicBezTo>
                <a:cubicBezTo>
                  <a:pt x="1361" y="1192"/>
                  <a:pt x="1361" y="1192"/>
                  <a:pt x="1361" y="1192"/>
                </a:cubicBezTo>
                <a:cubicBezTo>
                  <a:pt x="1683" y="870"/>
                  <a:pt x="1683" y="870"/>
                  <a:pt x="1683" y="870"/>
                </a:cubicBezTo>
                <a:cubicBezTo>
                  <a:pt x="1683" y="390"/>
                  <a:pt x="1683" y="390"/>
                  <a:pt x="1683" y="390"/>
                </a:cubicBezTo>
                <a:cubicBezTo>
                  <a:pt x="1767" y="367"/>
                  <a:pt x="1829" y="290"/>
                  <a:pt x="1829" y="199"/>
                </a:cubicBezTo>
                <a:cubicBezTo>
                  <a:pt x="1829" y="89"/>
                  <a:pt x="1740" y="0"/>
                  <a:pt x="1630" y="0"/>
                </a:cubicBezTo>
                <a:cubicBezTo>
                  <a:pt x="1543" y="0"/>
                  <a:pt x="1469" y="56"/>
                  <a:pt x="1442" y="135"/>
                </a:cubicBezTo>
                <a:cubicBezTo>
                  <a:pt x="1346" y="135"/>
                  <a:pt x="1346" y="135"/>
                  <a:pt x="1346" y="135"/>
                </a:cubicBezTo>
                <a:cubicBezTo>
                  <a:pt x="1320" y="56"/>
                  <a:pt x="1246" y="0"/>
                  <a:pt x="1158" y="0"/>
                </a:cubicBezTo>
                <a:cubicBezTo>
                  <a:pt x="1049" y="0"/>
                  <a:pt x="960" y="89"/>
                  <a:pt x="960" y="199"/>
                </a:cubicBezTo>
                <a:cubicBezTo>
                  <a:pt x="960" y="308"/>
                  <a:pt x="1049" y="398"/>
                  <a:pt x="1158" y="398"/>
                </a:cubicBezTo>
                <a:close/>
                <a:moveTo>
                  <a:pt x="213" y="128"/>
                </a:moveTo>
                <a:cubicBezTo>
                  <a:pt x="252" y="128"/>
                  <a:pt x="284" y="160"/>
                  <a:pt x="284" y="199"/>
                </a:cubicBezTo>
                <a:cubicBezTo>
                  <a:pt x="284" y="238"/>
                  <a:pt x="252" y="270"/>
                  <a:pt x="213" y="270"/>
                </a:cubicBezTo>
                <a:cubicBezTo>
                  <a:pt x="174" y="270"/>
                  <a:pt x="142" y="238"/>
                  <a:pt x="142" y="199"/>
                </a:cubicBezTo>
                <a:cubicBezTo>
                  <a:pt x="142" y="160"/>
                  <a:pt x="174" y="128"/>
                  <a:pt x="213" y="128"/>
                </a:cubicBezTo>
                <a:close/>
                <a:moveTo>
                  <a:pt x="1158" y="694"/>
                </a:moveTo>
                <a:cubicBezTo>
                  <a:pt x="1197" y="694"/>
                  <a:pt x="1229" y="726"/>
                  <a:pt x="1229" y="765"/>
                </a:cubicBezTo>
                <a:cubicBezTo>
                  <a:pt x="1229" y="804"/>
                  <a:pt x="1197" y="835"/>
                  <a:pt x="1158" y="835"/>
                </a:cubicBezTo>
                <a:cubicBezTo>
                  <a:pt x="1119" y="835"/>
                  <a:pt x="1088" y="804"/>
                  <a:pt x="1088" y="765"/>
                </a:cubicBezTo>
                <a:cubicBezTo>
                  <a:pt x="1088" y="726"/>
                  <a:pt x="1119" y="694"/>
                  <a:pt x="1158" y="694"/>
                </a:cubicBezTo>
                <a:close/>
                <a:moveTo>
                  <a:pt x="213" y="398"/>
                </a:moveTo>
                <a:cubicBezTo>
                  <a:pt x="304" y="398"/>
                  <a:pt x="381" y="336"/>
                  <a:pt x="404" y="253"/>
                </a:cubicBezTo>
                <a:cubicBezTo>
                  <a:pt x="604" y="253"/>
                  <a:pt x="604" y="253"/>
                  <a:pt x="604" y="253"/>
                </a:cubicBezTo>
                <a:cubicBezTo>
                  <a:pt x="998" y="647"/>
                  <a:pt x="998" y="647"/>
                  <a:pt x="998" y="647"/>
                </a:cubicBezTo>
                <a:cubicBezTo>
                  <a:pt x="974" y="680"/>
                  <a:pt x="960" y="721"/>
                  <a:pt x="960" y="765"/>
                </a:cubicBezTo>
                <a:cubicBezTo>
                  <a:pt x="960" y="874"/>
                  <a:pt x="1049" y="963"/>
                  <a:pt x="1158" y="963"/>
                </a:cubicBezTo>
                <a:cubicBezTo>
                  <a:pt x="1268" y="963"/>
                  <a:pt x="1357" y="874"/>
                  <a:pt x="1357" y="765"/>
                </a:cubicBezTo>
                <a:cubicBezTo>
                  <a:pt x="1357" y="655"/>
                  <a:pt x="1268" y="566"/>
                  <a:pt x="1158" y="566"/>
                </a:cubicBezTo>
                <a:cubicBezTo>
                  <a:pt x="1140" y="566"/>
                  <a:pt x="1122" y="569"/>
                  <a:pt x="1105" y="573"/>
                </a:cubicBezTo>
                <a:cubicBezTo>
                  <a:pt x="657" y="125"/>
                  <a:pt x="657" y="125"/>
                  <a:pt x="657" y="125"/>
                </a:cubicBezTo>
                <a:cubicBezTo>
                  <a:pt x="398" y="125"/>
                  <a:pt x="398" y="125"/>
                  <a:pt x="398" y="125"/>
                </a:cubicBezTo>
                <a:cubicBezTo>
                  <a:pt x="368" y="52"/>
                  <a:pt x="297" y="0"/>
                  <a:pt x="213" y="0"/>
                </a:cubicBezTo>
                <a:cubicBezTo>
                  <a:pt x="104" y="0"/>
                  <a:pt x="14" y="89"/>
                  <a:pt x="14" y="199"/>
                </a:cubicBezTo>
                <a:cubicBezTo>
                  <a:pt x="14" y="308"/>
                  <a:pt x="104" y="398"/>
                  <a:pt x="213" y="3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
          <p:cNvSpPr>
            <a:spLocks noEditPoints="1"/>
          </p:cNvSpPr>
          <p:nvPr/>
        </p:nvSpPr>
        <p:spPr bwMode="auto">
          <a:xfrm>
            <a:off x="7972355" y="3779878"/>
            <a:ext cx="457269" cy="645556"/>
          </a:xfrm>
          <a:custGeom>
            <a:avLst/>
            <a:gdLst>
              <a:gd name="T0" fmla="*/ 177 w 317"/>
              <a:gd name="T1" fmla="*/ 225 h 447"/>
              <a:gd name="T2" fmla="*/ 204 w 317"/>
              <a:gd name="T3" fmla="*/ 195 h 447"/>
              <a:gd name="T4" fmla="*/ 72 w 317"/>
              <a:gd name="T5" fmla="*/ 222 h 447"/>
              <a:gd name="T6" fmla="*/ 112 w 317"/>
              <a:gd name="T7" fmla="*/ 195 h 447"/>
              <a:gd name="T8" fmla="*/ 303 w 317"/>
              <a:gd name="T9" fmla="*/ 187 h 447"/>
              <a:gd name="T10" fmla="*/ 282 w 317"/>
              <a:gd name="T11" fmla="*/ 163 h 447"/>
              <a:gd name="T12" fmla="*/ 256 w 317"/>
              <a:gd name="T13" fmla="*/ 61 h 447"/>
              <a:gd name="T14" fmla="*/ 214 w 317"/>
              <a:gd name="T15" fmla="*/ 22 h 447"/>
              <a:gd name="T16" fmla="*/ 203 w 317"/>
              <a:gd name="T17" fmla="*/ 20 h 447"/>
              <a:gd name="T18" fmla="*/ 160 w 317"/>
              <a:gd name="T19" fmla="*/ 12 h 447"/>
              <a:gd name="T20" fmla="*/ 147 w 317"/>
              <a:gd name="T21" fmla="*/ 5 h 447"/>
              <a:gd name="T22" fmla="*/ 94 w 317"/>
              <a:gd name="T23" fmla="*/ 25 h 447"/>
              <a:gd name="T24" fmla="*/ 34 w 317"/>
              <a:gd name="T25" fmla="*/ 137 h 447"/>
              <a:gd name="T26" fmla="*/ 30 w 317"/>
              <a:gd name="T27" fmla="*/ 176 h 447"/>
              <a:gd name="T28" fmla="*/ 23 w 317"/>
              <a:gd name="T29" fmla="*/ 274 h 447"/>
              <a:gd name="T30" fmla="*/ 40 w 317"/>
              <a:gd name="T31" fmla="*/ 294 h 447"/>
              <a:gd name="T32" fmla="*/ 35 w 317"/>
              <a:gd name="T33" fmla="*/ 362 h 447"/>
              <a:gd name="T34" fmla="*/ 79 w 317"/>
              <a:gd name="T35" fmla="*/ 388 h 447"/>
              <a:gd name="T36" fmla="*/ 156 w 317"/>
              <a:gd name="T37" fmla="*/ 447 h 447"/>
              <a:gd name="T38" fmla="*/ 234 w 317"/>
              <a:gd name="T39" fmla="*/ 388 h 447"/>
              <a:gd name="T40" fmla="*/ 276 w 317"/>
              <a:gd name="T41" fmla="*/ 297 h 447"/>
              <a:gd name="T42" fmla="*/ 293 w 317"/>
              <a:gd name="T43" fmla="*/ 274 h 447"/>
              <a:gd name="T44" fmla="*/ 93 w 317"/>
              <a:gd name="T45" fmla="*/ 53 h 447"/>
              <a:gd name="T46" fmla="*/ 145 w 317"/>
              <a:gd name="T47" fmla="*/ 28 h 447"/>
              <a:gd name="T48" fmla="*/ 205 w 317"/>
              <a:gd name="T49" fmla="*/ 42 h 447"/>
              <a:gd name="T50" fmla="*/ 264 w 317"/>
              <a:gd name="T51" fmla="*/ 139 h 447"/>
              <a:gd name="T52" fmla="*/ 214 w 317"/>
              <a:gd name="T53" fmla="*/ 134 h 447"/>
              <a:gd name="T54" fmla="*/ 163 w 317"/>
              <a:gd name="T55" fmla="*/ 149 h 447"/>
              <a:gd name="T56" fmla="*/ 153 w 317"/>
              <a:gd name="T57" fmla="*/ 149 h 447"/>
              <a:gd name="T58" fmla="*/ 102 w 317"/>
              <a:gd name="T59" fmla="*/ 134 h 447"/>
              <a:gd name="T60" fmla="*/ 52 w 317"/>
              <a:gd name="T61" fmla="*/ 139 h 447"/>
              <a:gd name="T62" fmla="*/ 85 w 317"/>
              <a:gd name="T63" fmla="*/ 362 h 447"/>
              <a:gd name="T64" fmla="*/ 53 w 317"/>
              <a:gd name="T65" fmla="*/ 349 h 447"/>
              <a:gd name="T66" fmla="*/ 59 w 317"/>
              <a:gd name="T67" fmla="*/ 312 h 447"/>
              <a:gd name="T68" fmla="*/ 85 w 317"/>
              <a:gd name="T69" fmla="*/ 362 h 447"/>
              <a:gd name="T70" fmla="*/ 107 w 317"/>
              <a:gd name="T71" fmla="*/ 381 h 447"/>
              <a:gd name="T72" fmla="*/ 206 w 317"/>
              <a:gd name="T73" fmla="*/ 381 h 447"/>
              <a:gd name="T74" fmla="*/ 112 w 317"/>
              <a:gd name="T75" fmla="*/ 329 h 447"/>
              <a:gd name="T76" fmla="*/ 200 w 317"/>
              <a:gd name="T77" fmla="*/ 329 h 447"/>
              <a:gd name="T78" fmla="*/ 156 w 317"/>
              <a:gd name="T79" fmla="*/ 322 h 447"/>
              <a:gd name="T80" fmla="*/ 112 w 317"/>
              <a:gd name="T81" fmla="*/ 329 h 447"/>
              <a:gd name="T82" fmla="*/ 156 w 317"/>
              <a:gd name="T83" fmla="*/ 217 h 447"/>
              <a:gd name="T84" fmla="*/ 70 w 317"/>
              <a:gd name="T85" fmla="*/ 277 h 447"/>
              <a:gd name="T86" fmla="*/ 57 w 317"/>
              <a:gd name="T87" fmla="*/ 188 h 447"/>
              <a:gd name="T88" fmla="*/ 121 w 317"/>
              <a:gd name="T89" fmla="*/ 160 h 447"/>
              <a:gd name="T90" fmla="*/ 158 w 317"/>
              <a:gd name="T91" fmla="*/ 182 h 447"/>
              <a:gd name="T92" fmla="*/ 195 w 317"/>
              <a:gd name="T93" fmla="*/ 160 h 447"/>
              <a:gd name="T94" fmla="*/ 259 w 317"/>
              <a:gd name="T95" fmla="*/ 188 h 447"/>
              <a:gd name="T96" fmla="*/ 244 w 317"/>
              <a:gd name="T97" fmla="*/ 279 h 447"/>
              <a:gd name="T98" fmla="*/ 260 w 317"/>
              <a:gd name="T99" fmla="*/ 349 h 447"/>
              <a:gd name="T100" fmla="*/ 228 w 317"/>
              <a:gd name="T101" fmla="*/ 362 h 447"/>
              <a:gd name="T102" fmla="*/ 254 w 317"/>
              <a:gd name="T103" fmla="*/ 312 h 447"/>
              <a:gd name="T104" fmla="*/ 260 w 317"/>
              <a:gd name="T105" fmla="*/ 34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7" h="447">
                <a:moveTo>
                  <a:pt x="204" y="195"/>
                </a:moveTo>
                <a:cubicBezTo>
                  <a:pt x="186" y="195"/>
                  <a:pt x="177" y="210"/>
                  <a:pt x="177" y="225"/>
                </a:cubicBezTo>
                <a:cubicBezTo>
                  <a:pt x="199" y="232"/>
                  <a:pt x="235" y="229"/>
                  <a:pt x="244" y="222"/>
                </a:cubicBezTo>
                <a:cubicBezTo>
                  <a:pt x="238" y="193"/>
                  <a:pt x="218" y="195"/>
                  <a:pt x="204" y="195"/>
                </a:cubicBezTo>
                <a:close/>
                <a:moveTo>
                  <a:pt x="112" y="195"/>
                </a:moveTo>
                <a:cubicBezTo>
                  <a:pt x="98" y="195"/>
                  <a:pt x="78" y="193"/>
                  <a:pt x="72" y="222"/>
                </a:cubicBezTo>
                <a:cubicBezTo>
                  <a:pt x="81" y="229"/>
                  <a:pt x="117" y="232"/>
                  <a:pt x="139" y="225"/>
                </a:cubicBezTo>
                <a:cubicBezTo>
                  <a:pt x="139" y="210"/>
                  <a:pt x="131" y="195"/>
                  <a:pt x="112" y="195"/>
                </a:cubicBezTo>
                <a:close/>
                <a:moveTo>
                  <a:pt x="293" y="274"/>
                </a:moveTo>
                <a:cubicBezTo>
                  <a:pt x="293" y="274"/>
                  <a:pt x="317" y="203"/>
                  <a:pt x="303" y="187"/>
                </a:cubicBezTo>
                <a:cubicBezTo>
                  <a:pt x="297" y="180"/>
                  <a:pt x="291" y="177"/>
                  <a:pt x="286" y="176"/>
                </a:cubicBezTo>
                <a:cubicBezTo>
                  <a:pt x="285" y="171"/>
                  <a:pt x="284" y="167"/>
                  <a:pt x="282" y="163"/>
                </a:cubicBezTo>
                <a:cubicBezTo>
                  <a:pt x="282" y="153"/>
                  <a:pt x="282" y="140"/>
                  <a:pt x="282" y="137"/>
                </a:cubicBezTo>
                <a:cubicBezTo>
                  <a:pt x="282" y="117"/>
                  <a:pt x="282" y="83"/>
                  <a:pt x="256" y="61"/>
                </a:cubicBezTo>
                <a:cubicBezTo>
                  <a:pt x="247" y="53"/>
                  <a:pt x="240" y="46"/>
                  <a:pt x="233" y="39"/>
                </a:cubicBezTo>
                <a:cubicBezTo>
                  <a:pt x="226" y="34"/>
                  <a:pt x="220" y="29"/>
                  <a:pt x="214" y="22"/>
                </a:cubicBezTo>
                <a:cubicBezTo>
                  <a:pt x="209" y="17"/>
                  <a:pt x="209" y="17"/>
                  <a:pt x="209" y="17"/>
                </a:cubicBezTo>
                <a:cubicBezTo>
                  <a:pt x="203" y="20"/>
                  <a:pt x="203" y="20"/>
                  <a:pt x="203" y="20"/>
                </a:cubicBezTo>
                <a:cubicBezTo>
                  <a:pt x="194" y="23"/>
                  <a:pt x="187" y="30"/>
                  <a:pt x="182" y="37"/>
                </a:cubicBezTo>
                <a:cubicBezTo>
                  <a:pt x="174" y="32"/>
                  <a:pt x="163" y="23"/>
                  <a:pt x="160" y="12"/>
                </a:cubicBezTo>
                <a:cubicBezTo>
                  <a:pt x="158" y="0"/>
                  <a:pt x="158" y="0"/>
                  <a:pt x="158" y="0"/>
                </a:cubicBezTo>
                <a:cubicBezTo>
                  <a:pt x="147" y="5"/>
                  <a:pt x="147" y="5"/>
                  <a:pt x="147" y="5"/>
                </a:cubicBezTo>
                <a:cubicBezTo>
                  <a:pt x="131" y="11"/>
                  <a:pt x="116" y="25"/>
                  <a:pt x="107" y="39"/>
                </a:cubicBezTo>
                <a:cubicBezTo>
                  <a:pt x="103" y="36"/>
                  <a:pt x="101" y="33"/>
                  <a:pt x="94" y="25"/>
                </a:cubicBezTo>
                <a:cubicBezTo>
                  <a:pt x="70" y="46"/>
                  <a:pt x="51" y="63"/>
                  <a:pt x="40" y="95"/>
                </a:cubicBezTo>
                <a:cubicBezTo>
                  <a:pt x="33" y="113"/>
                  <a:pt x="33" y="124"/>
                  <a:pt x="34" y="137"/>
                </a:cubicBezTo>
                <a:cubicBezTo>
                  <a:pt x="34" y="140"/>
                  <a:pt x="34" y="153"/>
                  <a:pt x="34" y="163"/>
                </a:cubicBezTo>
                <a:cubicBezTo>
                  <a:pt x="32" y="167"/>
                  <a:pt x="31" y="171"/>
                  <a:pt x="30" y="176"/>
                </a:cubicBezTo>
                <a:cubicBezTo>
                  <a:pt x="25" y="177"/>
                  <a:pt x="19" y="180"/>
                  <a:pt x="13" y="187"/>
                </a:cubicBezTo>
                <a:cubicBezTo>
                  <a:pt x="0" y="203"/>
                  <a:pt x="23" y="274"/>
                  <a:pt x="23" y="274"/>
                </a:cubicBezTo>
                <a:cubicBezTo>
                  <a:pt x="26" y="283"/>
                  <a:pt x="34" y="286"/>
                  <a:pt x="40" y="287"/>
                </a:cubicBezTo>
                <a:cubicBezTo>
                  <a:pt x="40" y="289"/>
                  <a:pt x="40" y="291"/>
                  <a:pt x="40" y="294"/>
                </a:cubicBezTo>
                <a:cubicBezTo>
                  <a:pt x="40" y="295"/>
                  <a:pt x="40" y="295"/>
                  <a:pt x="40" y="295"/>
                </a:cubicBezTo>
                <a:cubicBezTo>
                  <a:pt x="20" y="308"/>
                  <a:pt x="18" y="338"/>
                  <a:pt x="35" y="362"/>
                </a:cubicBezTo>
                <a:cubicBezTo>
                  <a:pt x="46" y="378"/>
                  <a:pt x="63" y="388"/>
                  <a:pt x="79" y="388"/>
                </a:cubicBezTo>
                <a:cubicBezTo>
                  <a:pt x="79" y="388"/>
                  <a:pt x="79" y="388"/>
                  <a:pt x="79" y="388"/>
                </a:cubicBezTo>
                <a:cubicBezTo>
                  <a:pt x="81" y="388"/>
                  <a:pt x="82" y="388"/>
                  <a:pt x="84" y="388"/>
                </a:cubicBezTo>
                <a:cubicBezTo>
                  <a:pt x="88" y="417"/>
                  <a:pt x="119" y="447"/>
                  <a:pt x="156" y="447"/>
                </a:cubicBezTo>
                <a:cubicBezTo>
                  <a:pt x="194" y="447"/>
                  <a:pt x="224" y="417"/>
                  <a:pt x="228" y="388"/>
                </a:cubicBezTo>
                <a:cubicBezTo>
                  <a:pt x="230" y="388"/>
                  <a:pt x="232" y="388"/>
                  <a:pt x="234" y="388"/>
                </a:cubicBezTo>
                <a:cubicBezTo>
                  <a:pt x="250" y="388"/>
                  <a:pt x="267" y="378"/>
                  <a:pt x="278" y="362"/>
                </a:cubicBezTo>
                <a:cubicBezTo>
                  <a:pt x="294" y="339"/>
                  <a:pt x="293" y="311"/>
                  <a:pt x="276" y="297"/>
                </a:cubicBezTo>
                <a:cubicBezTo>
                  <a:pt x="276" y="293"/>
                  <a:pt x="276" y="289"/>
                  <a:pt x="276" y="287"/>
                </a:cubicBezTo>
                <a:cubicBezTo>
                  <a:pt x="282" y="286"/>
                  <a:pt x="290" y="283"/>
                  <a:pt x="293" y="274"/>
                </a:cubicBezTo>
                <a:close/>
                <a:moveTo>
                  <a:pt x="57" y="102"/>
                </a:moveTo>
                <a:cubicBezTo>
                  <a:pt x="61" y="88"/>
                  <a:pt x="75" y="65"/>
                  <a:pt x="93" y="53"/>
                </a:cubicBezTo>
                <a:cubicBezTo>
                  <a:pt x="101" y="60"/>
                  <a:pt x="108" y="62"/>
                  <a:pt x="119" y="67"/>
                </a:cubicBezTo>
                <a:cubicBezTo>
                  <a:pt x="121" y="58"/>
                  <a:pt x="123" y="43"/>
                  <a:pt x="145" y="28"/>
                </a:cubicBezTo>
                <a:cubicBezTo>
                  <a:pt x="157" y="49"/>
                  <a:pt x="176" y="58"/>
                  <a:pt x="194" y="64"/>
                </a:cubicBezTo>
                <a:cubicBezTo>
                  <a:pt x="196" y="54"/>
                  <a:pt x="196" y="48"/>
                  <a:pt x="205" y="42"/>
                </a:cubicBezTo>
                <a:cubicBezTo>
                  <a:pt x="216" y="56"/>
                  <a:pt x="251" y="75"/>
                  <a:pt x="259" y="102"/>
                </a:cubicBezTo>
                <a:cubicBezTo>
                  <a:pt x="264" y="117"/>
                  <a:pt x="264" y="126"/>
                  <a:pt x="264" y="139"/>
                </a:cubicBezTo>
                <a:cubicBezTo>
                  <a:pt x="264" y="141"/>
                  <a:pt x="264" y="144"/>
                  <a:pt x="264" y="146"/>
                </a:cubicBezTo>
                <a:cubicBezTo>
                  <a:pt x="249" y="138"/>
                  <a:pt x="229" y="136"/>
                  <a:pt x="214" y="134"/>
                </a:cubicBezTo>
                <a:cubicBezTo>
                  <a:pt x="202" y="133"/>
                  <a:pt x="197" y="132"/>
                  <a:pt x="195" y="132"/>
                </a:cubicBezTo>
                <a:cubicBezTo>
                  <a:pt x="180" y="132"/>
                  <a:pt x="170" y="142"/>
                  <a:pt x="163" y="149"/>
                </a:cubicBezTo>
                <a:cubicBezTo>
                  <a:pt x="161" y="150"/>
                  <a:pt x="160" y="152"/>
                  <a:pt x="158" y="153"/>
                </a:cubicBezTo>
                <a:cubicBezTo>
                  <a:pt x="157" y="152"/>
                  <a:pt x="155" y="150"/>
                  <a:pt x="153" y="149"/>
                </a:cubicBezTo>
                <a:cubicBezTo>
                  <a:pt x="146" y="142"/>
                  <a:pt x="136" y="132"/>
                  <a:pt x="121" y="132"/>
                </a:cubicBezTo>
                <a:cubicBezTo>
                  <a:pt x="119" y="132"/>
                  <a:pt x="114" y="133"/>
                  <a:pt x="102" y="134"/>
                </a:cubicBezTo>
                <a:cubicBezTo>
                  <a:pt x="87" y="136"/>
                  <a:pt x="67" y="138"/>
                  <a:pt x="52" y="146"/>
                </a:cubicBezTo>
                <a:cubicBezTo>
                  <a:pt x="52" y="144"/>
                  <a:pt x="52" y="141"/>
                  <a:pt x="52" y="139"/>
                </a:cubicBezTo>
                <a:cubicBezTo>
                  <a:pt x="52" y="126"/>
                  <a:pt x="53" y="117"/>
                  <a:pt x="57" y="102"/>
                </a:cubicBezTo>
                <a:close/>
                <a:moveTo>
                  <a:pt x="85" y="362"/>
                </a:moveTo>
                <a:cubicBezTo>
                  <a:pt x="83" y="363"/>
                  <a:pt x="80" y="364"/>
                  <a:pt x="78" y="364"/>
                </a:cubicBezTo>
                <a:cubicBezTo>
                  <a:pt x="69" y="364"/>
                  <a:pt x="60" y="358"/>
                  <a:pt x="53" y="349"/>
                </a:cubicBezTo>
                <a:cubicBezTo>
                  <a:pt x="44" y="336"/>
                  <a:pt x="44" y="320"/>
                  <a:pt x="52" y="314"/>
                </a:cubicBezTo>
                <a:cubicBezTo>
                  <a:pt x="54" y="313"/>
                  <a:pt x="56" y="312"/>
                  <a:pt x="59" y="312"/>
                </a:cubicBezTo>
                <a:cubicBezTo>
                  <a:pt x="68" y="312"/>
                  <a:pt x="77" y="318"/>
                  <a:pt x="84" y="328"/>
                </a:cubicBezTo>
                <a:cubicBezTo>
                  <a:pt x="92" y="340"/>
                  <a:pt x="93" y="356"/>
                  <a:pt x="85" y="362"/>
                </a:cubicBezTo>
                <a:close/>
                <a:moveTo>
                  <a:pt x="156" y="416"/>
                </a:moveTo>
                <a:cubicBezTo>
                  <a:pt x="129" y="416"/>
                  <a:pt x="107" y="400"/>
                  <a:pt x="107" y="381"/>
                </a:cubicBezTo>
                <a:cubicBezTo>
                  <a:pt x="107" y="362"/>
                  <a:pt x="129" y="346"/>
                  <a:pt x="156" y="346"/>
                </a:cubicBezTo>
                <a:cubicBezTo>
                  <a:pt x="184" y="346"/>
                  <a:pt x="206" y="362"/>
                  <a:pt x="206" y="381"/>
                </a:cubicBezTo>
                <a:cubicBezTo>
                  <a:pt x="206" y="400"/>
                  <a:pt x="184" y="416"/>
                  <a:pt x="156" y="416"/>
                </a:cubicBezTo>
                <a:close/>
                <a:moveTo>
                  <a:pt x="112" y="329"/>
                </a:moveTo>
                <a:cubicBezTo>
                  <a:pt x="120" y="317"/>
                  <a:pt x="137" y="308"/>
                  <a:pt x="156" y="308"/>
                </a:cubicBezTo>
                <a:cubicBezTo>
                  <a:pt x="176" y="308"/>
                  <a:pt x="193" y="317"/>
                  <a:pt x="200" y="329"/>
                </a:cubicBezTo>
                <a:cubicBezTo>
                  <a:pt x="200" y="330"/>
                  <a:pt x="199" y="332"/>
                  <a:pt x="199" y="334"/>
                </a:cubicBezTo>
                <a:cubicBezTo>
                  <a:pt x="187" y="327"/>
                  <a:pt x="172" y="322"/>
                  <a:pt x="156" y="322"/>
                </a:cubicBezTo>
                <a:cubicBezTo>
                  <a:pt x="140" y="322"/>
                  <a:pt x="126" y="327"/>
                  <a:pt x="114" y="334"/>
                </a:cubicBezTo>
                <a:cubicBezTo>
                  <a:pt x="113" y="332"/>
                  <a:pt x="113" y="330"/>
                  <a:pt x="112" y="329"/>
                </a:cubicBezTo>
                <a:close/>
                <a:moveTo>
                  <a:pt x="189" y="256"/>
                </a:moveTo>
                <a:cubicBezTo>
                  <a:pt x="184" y="247"/>
                  <a:pt x="166" y="217"/>
                  <a:pt x="156" y="217"/>
                </a:cubicBezTo>
                <a:cubicBezTo>
                  <a:pt x="146" y="217"/>
                  <a:pt x="129" y="247"/>
                  <a:pt x="124" y="256"/>
                </a:cubicBezTo>
                <a:cubicBezTo>
                  <a:pt x="120" y="263"/>
                  <a:pt x="87" y="256"/>
                  <a:pt x="70" y="277"/>
                </a:cubicBezTo>
                <a:cubicBezTo>
                  <a:pt x="61" y="265"/>
                  <a:pt x="60" y="249"/>
                  <a:pt x="58" y="214"/>
                </a:cubicBezTo>
                <a:cubicBezTo>
                  <a:pt x="58" y="206"/>
                  <a:pt x="58" y="197"/>
                  <a:pt x="57" y="188"/>
                </a:cubicBezTo>
                <a:cubicBezTo>
                  <a:pt x="56" y="170"/>
                  <a:pt x="67" y="166"/>
                  <a:pt x="105" y="162"/>
                </a:cubicBezTo>
                <a:cubicBezTo>
                  <a:pt x="111" y="162"/>
                  <a:pt x="116" y="161"/>
                  <a:pt x="121" y="160"/>
                </a:cubicBezTo>
                <a:cubicBezTo>
                  <a:pt x="125" y="160"/>
                  <a:pt x="131" y="166"/>
                  <a:pt x="134" y="169"/>
                </a:cubicBezTo>
                <a:cubicBezTo>
                  <a:pt x="140" y="175"/>
                  <a:pt x="148" y="182"/>
                  <a:pt x="158" y="182"/>
                </a:cubicBezTo>
                <a:cubicBezTo>
                  <a:pt x="168" y="182"/>
                  <a:pt x="176" y="175"/>
                  <a:pt x="182" y="169"/>
                </a:cubicBezTo>
                <a:cubicBezTo>
                  <a:pt x="186" y="165"/>
                  <a:pt x="191" y="160"/>
                  <a:pt x="195" y="160"/>
                </a:cubicBezTo>
                <a:cubicBezTo>
                  <a:pt x="195" y="160"/>
                  <a:pt x="201" y="161"/>
                  <a:pt x="211" y="162"/>
                </a:cubicBezTo>
                <a:cubicBezTo>
                  <a:pt x="249" y="166"/>
                  <a:pt x="260" y="170"/>
                  <a:pt x="259" y="188"/>
                </a:cubicBezTo>
                <a:cubicBezTo>
                  <a:pt x="258" y="197"/>
                  <a:pt x="258" y="206"/>
                  <a:pt x="258" y="214"/>
                </a:cubicBezTo>
                <a:cubicBezTo>
                  <a:pt x="256" y="251"/>
                  <a:pt x="255" y="267"/>
                  <a:pt x="244" y="279"/>
                </a:cubicBezTo>
                <a:cubicBezTo>
                  <a:pt x="228" y="255"/>
                  <a:pt x="193" y="263"/>
                  <a:pt x="189" y="256"/>
                </a:cubicBezTo>
                <a:close/>
                <a:moveTo>
                  <a:pt x="260" y="349"/>
                </a:moveTo>
                <a:cubicBezTo>
                  <a:pt x="253" y="358"/>
                  <a:pt x="243" y="364"/>
                  <a:pt x="235" y="364"/>
                </a:cubicBezTo>
                <a:cubicBezTo>
                  <a:pt x="232" y="364"/>
                  <a:pt x="230" y="363"/>
                  <a:pt x="228" y="362"/>
                </a:cubicBezTo>
                <a:cubicBezTo>
                  <a:pt x="220" y="356"/>
                  <a:pt x="220" y="340"/>
                  <a:pt x="229" y="328"/>
                </a:cubicBezTo>
                <a:cubicBezTo>
                  <a:pt x="236" y="318"/>
                  <a:pt x="245" y="312"/>
                  <a:pt x="254" y="312"/>
                </a:cubicBezTo>
                <a:cubicBezTo>
                  <a:pt x="256" y="312"/>
                  <a:pt x="259" y="313"/>
                  <a:pt x="261" y="314"/>
                </a:cubicBezTo>
                <a:cubicBezTo>
                  <a:pt x="269" y="320"/>
                  <a:pt x="268" y="336"/>
                  <a:pt x="260" y="3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p:cNvSpPr>
            <a:spLocks noEditPoints="1"/>
          </p:cNvSpPr>
          <p:nvPr/>
        </p:nvSpPr>
        <p:spPr bwMode="auto">
          <a:xfrm>
            <a:off x="6818313" y="3800475"/>
            <a:ext cx="338137" cy="604838"/>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149" name="Group 6148"/>
          <p:cNvGrpSpPr/>
          <p:nvPr/>
        </p:nvGrpSpPr>
        <p:grpSpPr>
          <a:xfrm>
            <a:off x="4310621" y="3849703"/>
            <a:ext cx="473511" cy="472566"/>
            <a:chOff x="-1749425" y="2743200"/>
            <a:chExt cx="795337" cy="793751"/>
          </a:xfrm>
          <a:solidFill>
            <a:schemeClr val="accent1"/>
          </a:solidFill>
        </p:grpSpPr>
        <p:sp>
          <p:nvSpPr>
            <p:cNvPr id="6144" name="Freeform 29"/>
            <p:cNvSpPr>
              <a:spLocks/>
            </p:cNvSpPr>
            <p:nvPr/>
          </p:nvSpPr>
          <p:spPr bwMode="auto">
            <a:xfrm>
              <a:off x="-1497013" y="3192463"/>
              <a:ext cx="542925" cy="344488"/>
            </a:xfrm>
            <a:custGeom>
              <a:avLst/>
              <a:gdLst>
                <a:gd name="T0" fmla="*/ 4 w 145"/>
                <a:gd name="T1" fmla="*/ 30 h 92"/>
                <a:gd name="T2" fmla="*/ 30 w 145"/>
                <a:gd name="T3" fmla="*/ 4 h 92"/>
                <a:gd name="T4" fmla="*/ 39 w 145"/>
                <a:gd name="T5" fmla="*/ 0 h 92"/>
                <a:gd name="T6" fmla="*/ 48 w 145"/>
                <a:gd name="T7" fmla="*/ 4 h 92"/>
                <a:gd name="T8" fmla="*/ 74 w 145"/>
                <a:gd name="T9" fmla="*/ 30 h 92"/>
                <a:gd name="T10" fmla="*/ 74 w 145"/>
                <a:gd name="T11" fmla="*/ 45 h 92"/>
                <a:gd name="T12" fmla="*/ 59 w 145"/>
                <a:gd name="T13" fmla="*/ 45 h 92"/>
                <a:gd name="T14" fmla="*/ 57 w 145"/>
                <a:gd name="T15" fmla="*/ 42 h 92"/>
                <a:gd name="T16" fmla="*/ 57 w 145"/>
                <a:gd name="T17" fmla="*/ 57 h 92"/>
                <a:gd name="T18" fmla="*/ 106 w 145"/>
                <a:gd name="T19" fmla="*/ 57 h 92"/>
                <a:gd name="T20" fmla="*/ 110 w 145"/>
                <a:gd name="T21" fmla="*/ 53 h 92"/>
                <a:gd name="T22" fmla="*/ 110 w 145"/>
                <a:gd name="T23" fmla="*/ 27 h 92"/>
                <a:gd name="T24" fmla="*/ 119 w 145"/>
                <a:gd name="T25" fmla="*/ 18 h 92"/>
                <a:gd name="T26" fmla="*/ 136 w 145"/>
                <a:gd name="T27" fmla="*/ 18 h 92"/>
                <a:gd name="T28" fmla="*/ 145 w 145"/>
                <a:gd name="T29" fmla="*/ 27 h 92"/>
                <a:gd name="T30" fmla="*/ 145 w 145"/>
                <a:gd name="T31" fmla="*/ 79 h 92"/>
                <a:gd name="T32" fmla="*/ 132 w 145"/>
                <a:gd name="T33" fmla="*/ 92 h 92"/>
                <a:gd name="T34" fmla="*/ 31 w 145"/>
                <a:gd name="T35" fmla="*/ 92 h 92"/>
                <a:gd name="T36" fmla="*/ 22 w 145"/>
                <a:gd name="T37" fmla="*/ 83 h 92"/>
                <a:gd name="T38" fmla="*/ 22 w 145"/>
                <a:gd name="T39" fmla="*/ 42 h 92"/>
                <a:gd name="T40" fmla="*/ 19 w 145"/>
                <a:gd name="T41" fmla="*/ 45 h 92"/>
                <a:gd name="T42" fmla="*/ 4 w 145"/>
                <a:gd name="T43" fmla="*/ 45 h 92"/>
                <a:gd name="T44" fmla="*/ 4 w 145"/>
                <a:gd name="T45" fmla="*/ 3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92">
                  <a:moveTo>
                    <a:pt x="4" y="30"/>
                  </a:moveTo>
                  <a:cubicBezTo>
                    <a:pt x="30" y="4"/>
                    <a:pt x="30" y="4"/>
                    <a:pt x="30" y="4"/>
                  </a:cubicBezTo>
                  <a:cubicBezTo>
                    <a:pt x="32" y="1"/>
                    <a:pt x="35" y="0"/>
                    <a:pt x="39" y="0"/>
                  </a:cubicBezTo>
                  <a:cubicBezTo>
                    <a:pt x="43" y="0"/>
                    <a:pt x="46" y="1"/>
                    <a:pt x="48" y="4"/>
                  </a:cubicBezTo>
                  <a:cubicBezTo>
                    <a:pt x="74" y="30"/>
                    <a:pt x="74" y="30"/>
                    <a:pt x="74" y="30"/>
                  </a:cubicBezTo>
                  <a:cubicBezTo>
                    <a:pt x="78" y="34"/>
                    <a:pt x="78" y="41"/>
                    <a:pt x="74" y="45"/>
                  </a:cubicBezTo>
                  <a:cubicBezTo>
                    <a:pt x="70" y="49"/>
                    <a:pt x="63" y="49"/>
                    <a:pt x="59" y="45"/>
                  </a:cubicBezTo>
                  <a:cubicBezTo>
                    <a:pt x="59" y="45"/>
                    <a:pt x="58" y="44"/>
                    <a:pt x="57" y="42"/>
                  </a:cubicBezTo>
                  <a:cubicBezTo>
                    <a:pt x="57" y="57"/>
                    <a:pt x="57" y="57"/>
                    <a:pt x="57" y="57"/>
                  </a:cubicBezTo>
                  <a:cubicBezTo>
                    <a:pt x="106" y="57"/>
                    <a:pt x="106" y="57"/>
                    <a:pt x="106" y="57"/>
                  </a:cubicBezTo>
                  <a:cubicBezTo>
                    <a:pt x="108" y="57"/>
                    <a:pt x="110" y="55"/>
                    <a:pt x="110" y="53"/>
                  </a:cubicBezTo>
                  <a:cubicBezTo>
                    <a:pt x="110" y="27"/>
                    <a:pt x="110" y="27"/>
                    <a:pt x="110" y="27"/>
                  </a:cubicBezTo>
                  <a:cubicBezTo>
                    <a:pt x="110" y="22"/>
                    <a:pt x="114" y="18"/>
                    <a:pt x="119" y="18"/>
                  </a:cubicBezTo>
                  <a:cubicBezTo>
                    <a:pt x="136" y="18"/>
                    <a:pt x="136" y="18"/>
                    <a:pt x="136" y="18"/>
                  </a:cubicBezTo>
                  <a:cubicBezTo>
                    <a:pt x="141" y="18"/>
                    <a:pt x="145" y="22"/>
                    <a:pt x="145" y="27"/>
                  </a:cubicBezTo>
                  <a:cubicBezTo>
                    <a:pt x="145" y="79"/>
                    <a:pt x="145" y="79"/>
                    <a:pt x="145" y="79"/>
                  </a:cubicBezTo>
                  <a:cubicBezTo>
                    <a:pt x="145" y="86"/>
                    <a:pt x="139" y="92"/>
                    <a:pt x="132" y="92"/>
                  </a:cubicBezTo>
                  <a:cubicBezTo>
                    <a:pt x="31" y="92"/>
                    <a:pt x="31" y="92"/>
                    <a:pt x="31" y="92"/>
                  </a:cubicBezTo>
                  <a:cubicBezTo>
                    <a:pt x="26" y="92"/>
                    <a:pt x="22" y="88"/>
                    <a:pt x="22" y="83"/>
                  </a:cubicBezTo>
                  <a:cubicBezTo>
                    <a:pt x="22" y="42"/>
                    <a:pt x="22" y="42"/>
                    <a:pt x="22" y="42"/>
                  </a:cubicBezTo>
                  <a:cubicBezTo>
                    <a:pt x="20" y="44"/>
                    <a:pt x="19" y="45"/>
                    <a:pt x="19" y="45"/>
                  </a:cubicBezTo>
                  <a:cubicBezTo>
                    <a:pt x="15" y="49"/>
                    <a:pt x="8" y="49"/>
                    <a:pt x="4" y="45"/>
                  </a:cubicBezTo>
                  <a:cubicBezTo>
                    <a:pt x="0" y="41"/>
                    <a:pt x="0" y="34"/>
                    <a:pt x="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5" name="Freeform 30"/>
            <p:cNvSpPr>
              <a:spLocks/>
            </p:cNvSpPr>
            <p:nvPr/>
          </p:nvSpPr>
          <p:spPr bwMode="auto">
            <a:xfrm>
              <a:off x="-1749425" y="2994025"/>
              <a:ext cx="349250" cy="542925"/>
            </a:xfrm>
            <a:custGeom>
              <a:avLst/>
              <a:gdLst>
                <a:gd name="T0" fmla="*/ 63 w 93"/>
                <a:gd name="T1" fmla="*/ 4 h 145"/>
                <a:gd name="T2" fmla="*/ 89 w 93"/>
                <a:gd name="T3" fmla="*/ 30 h 145"/>
                <a:gd name="T4" fmla="*/ 93 w 93"/>
                <a:gd name="T5" fmla="*/ 39 h 145"/>
                <a:gd name="T6" fmla="*/ 89 w 93"/>
                <a:gd name="T7" fmla="*/ 49 h 145"/>
                <a:gd name="T8" fmla="*/ 63 w 93"/>
                <a:gd name="T9" fmla="*/ 74 h 145"/>
                <a:gd name="T10" fmla="*/ 48 w 93"/>
                <a:gd name="T11" fmla="*/ 74 h 145"/>
                <a:gd name="T12" fmla="*/ 48 w 93"/>
                <a:gd name="T13" fmla="*/ 59 h 145"/>
                <a:gd name="T14" fmla="*/ 50 w 93"/>
                <a:gd name="T15" fmla="*/ 57 h 145"/>
                <a:gd name="T16" fmla="*/ 35 w 93"/>
                <a:gd name="T17" fmla="*/ 57 h 145"/>
                <a:gd name="T18" fmla="*/ 35 w 93"/>
                <a:gd name="T19" fmla="*/ 106 h 145"/>
                <a:gd name="T20" fmla="*/ 39 w 93"/>
                <a:gd name="T21" fmla="*/ 110 h 145"/>
                <a:gd name="T22" fmla="*/ 66 w 93"/>
                <a:gd name="T23" fmla="*/ 110 h 145"/>
                <a:gd name="T24" fmla="*/ 75 w 93"/>
                <a:gd name="T25" fmla="*/ 119 h 145"/>
                <a:gd name="T26" fmla="*/ 75 w 93"/>
                <a:gd name="T27" fmla="*/ 136 h 145"/>
                <a:gd name="T28" fmla="*/ 66 w 93"/>
                <a:gd name="T29" fmla="*/ 145 h 145"/>
                <a:gd name="T30" fmla="*/ 14 w 93"/>
                <a:gd name="T31" fmla="*/ 145 h 145"/>
                <a:gd name="T32" fmla="*/ 0 w 93"/>
                <a:gd name="T33" fmla="*/ 132 h 145"/>
                <a:gd name="T34" fmla="*/ 0 w 93"/>
                <a:gd name="T35" fmla="*/ 31 h 145"/>
                <a:gd name="T36" fmla="*/ 9 w 93"/>
                <a:gd name="T37" fmla="*/ 22 h 145"/>
                <a:gd name="T38" fmla="*/ 50 w 93"/>
                <a:gd name="T39" fmla="*/ 22 h 145"/>
                <a:gd name="T40" fmla="*/ 48 w 93"/>
                <a:gd name="T41" fmla="*/ 19 h 145"/>
                <a:gd name="T42" fmla="*/ 48 w 93"/>
                <a:gd name="T43" fmla="*/ 4 h 145"/>
                <a:gd name="T44" fmla="*/ 63 w 93"/>
                <a:gd name="T45" fmla="*/ 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45">
                  <a:moveTo>
                    <a:pt x="63" y="4"/>
                  </a:moveTo>
                  <a:cubicBezTo>
                    <a:pt x="89" y="30"/>
                    <a:pt x="89" y="30"/>
                    <a:pt x="89" y="30"/>
                  </a:cubicBezTo>
                  <a:cubicBezTo>
                    <a:pt x="91" y="32"/>
                    <a:pt x="93" y="36"/>
                    <a:pt x="93" y="39"/>
                  </a:cubicBezTo>
                  <a:cubicBezTo>
                    <a:pt x="93" y="43"/>
                    <a:pt x="91" y="46"/>
                    <a:pt x="89" y="49"/>
                  </a:cubicBezTo>
                  <a:cubicBezTo>
                    <a:pt x="63" y="74"/>
                    <a:pt x="63" y="74"/>
                    <a:pt x="63" y="74"/>
                  </a:cubicBezTo>
                  <a:cubicBezTo>
                    <a:pt x="59" y="78"/>
                    <a:pt x="52" y="78"/>
                    <a:pt x="48" y="74"/>
                  </a:cubicBezTo>
                  <a:cubicBezTo>
                    <a:pt x="43" y="70"/>
                    <a:pt x="43" y="63"/>
                    <a:pt x="48" y="59"/>
                  </a:cubicBezTo>
                  <a:cubicBezTo>
                    <a:pt x="48" y="59"/>
                    <a:pt x="49" y="58"/>
                    <a:pt x="50" y="57"/>
                  </a:cubicBezTo>
                  <a:cubicBezTo>
                    <a:pt x="35" y="57"/>
                    <a:pt x="35" y="57"/>
                    <a:pt x="35" y="57"/>
                  </a:cubicBezTo>
                  <a:cubicBezTo>
                    <a:pt x="35" y="106"/>
                    <a:pt x="35" y="106"/>
                    <a:pt x="35" y="106"/>
                  </a:cubicBezTo>
                  <a:cubicBezTo>
                    <a:pt x="35" y="108"/>
                    <a:pt x="37" y="110"/>
                    <a:pt x="39" y="110"/>
                  </a:cubicBezTo>
                  <a:cubicBezTo>
                    <a:pt x="66" y="110"/>
                    <a:pt x="66" y="110"/>
                    <a:pt x="66" y="110"/>
                  </a:cubicBezTo>
                  <a:cubicBezTo>
                    <a:pt x="71" y="110"/>
                    <a:pt x="75" y="114"/>
                    <a:pt x="75" y="119"/>
                  </a:cubicBezTo>
                  <a:cubicBezTo>
                    <a:pt x="75" y="136"/>
                    <a:pt x="75" y="136"/>
                    <a:pt x="75" y="136"/>
                  </a:cubicBezTo>
                  <a:cubicBezTo>
                    <a:pt x="75" y="141"/>
                    <a:pt x="71" y="145"/>
                    <a:pt x="66" y="145"/>
                  </a:cubicBezTo>
                  <a:cubicBezTo>
                    <a:pt x="14" y="145"/>
                    <a:pt x="14" y="145"/>
                    <a:pt x="14" y="145"/>
                  </a:cubicBezTo>
                  <a:cubicBezTo>
                    <a:pt x="6" y="145"/>
                    <a:pt x="0" y="139"/>
                    <a:pt x="0" y="132"/>
                  </a:cubicBezTo>
                  <a:cubicBezTo>
                    <a:pt x="0" y="31"/>
                    <a:pt x="0" y="31"/>
                    <a:pt x="0" y="31"/>
                  </a:cubicBezTo>
                  <a:cubicBezTo>
                    <a:pt x="0" y="26"/>
                    <a:pt x="4" y="22"/>
                    <a:pt x="9" y="22"/>
                  </a:cubicBezTo>
                  <a:cubicBezTo>
                    <a:pt x="50" y="22"/>
                    <a:pt x="50" y="22"/>
                    <a:pt x="50" y="22"/>
                  </a:cubicBezTo>
                  <a:cubicBezTo>
                    <a:pt x="49" y="20"/>
                    <a:pt x="48" y="19"/>
                    <a:pt x="48" y="19"/>
                  </a:cubicBezTo>
                  <a:cubicBezTo>
                    <a:pt x="43" y="15"/>
                    <a:pt x="43" y="8"/>
                    <a:pt x="48" y="4"/>
                  </a:cubicBezTo>
                  <a:cubicBezTo>
                    <a:pt x="52" y="0"/>
                    <a:pt x="59" y="0"/>
                    <a:pt x="6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7" name="Freeform 31"/>
            <p:cNvSpPr>
              <a:spLocks/>
            </p:cNvSpPr>
            <p:nvPr/>
          </p:nvSpPr>
          <p:spPr bwMode="auto">
            <a:xfrm>
              <a:off x="-1749425" y="2743200"/>
              <a:ext cx="544512" cy="347663"/>
            </a:xfrm>
            <a:custGeom>
              <a:avLst/>
              <a:gdLst>
                <a:gd name="T0" fmla="*/ 141 w 145"/>
                <a:gd name="T1" fmla="*/ 63 h 93"/>
                <a:gd name="T2" fmla="*/ 115 w 145"/>
                <a:gd name="T3" fmla="*/ 89 h 93"/>
                <a:gd name="T4" fmla="*/ 106 w 145"/>
                <a:gd name="T5" fmla="*/ 93 h 93"/>
                <a:gd name="T6" fmla="*/ 97 w 145"/>
                <a:gd name="T7" fmla="*/ 89 h 93"/>
                <a:gd name="T8" fmla="*/ 71 w 145"/>
                <a:gd name="T9" fmla="*/ 63 h 93"/>
                <a:gd name="T10" fmla="*/ 71 w 145"/>
                <a:gd name="T11" fmla="*/ 48 h 93"/>
                <a:gd name="T12" fmla="*/ 86 w 145"/>
                <a:gd name="T13" fmla="*/ 48 h 93"/>
                <a:gd name="T14" fmla="*/ 89 w 145"/>
                <a:gd name="T15" fmla="*/ 50 h 93"/>
                <a:gd name="T16" fmla="*/ 89 w 145"/>
                <a:gd name="T17" fmla="*/ 35 h 93"/>
                <a:gd name="T18" fmla="*/ 39 w 145"/>
                <a:gd name="T19" fmla="*/ 35 h 93"/>
                <a:gd name="T20" fmla="*/ 35 w 145"/>
                <a:gd name="T21" fmla="*/ 39 h 93"/>
                <a:gd name="T22" fmla="*/ 35 w 145"/>
                <a:gd name="T23" fmla="*/ 66 h 93"/>
                <a:gd name="T24" fmla="*/ 26 w 145"/>
                <a:gd name="T25" fmla="*/ 75 h 93"/>
                <a:gd name="T26" fmla="*/ 9 w 145"/>
                <a:gd name="T27" fmla="*/ 75 h 93"/>
                <a:gd name="T28" fmla="*/ 0 w 145"/>
                <a:gd name="T29" fmla="*/ 66 h 93"/>
                <a:gd name="T30" fmla="*/ 0 w 145"/>
                <a:gd name="T31" fmla="*/ 14 h 93"/>
                <a:gd name="T32" fmla="*/ 14 w 145"/>
                <a:gd name="T33" fmla="*/ 0 h 93"/>
                <a:gd name="T34" fmla="*/ 115 w 145"/>
                <a:gd name="T35" fmla="*/ 0 h 93"/>
                <a:gd name="T36" fmla="*/ 124 w 145"/>
                <a:gd name="T37" fmla="*/ 9 h 93"/>
                <a:gd name="T38" fmla="*/ 124 w 145"/>
                <a:gd name="T39" fmla="*/ 50 h 93"/>
                <a:gd name="T40" fmla="*/ 126 w 145"/>
                <a:gd name="T41" fmla="*/ 48 h 93"/>
                <a:gd name="T42" fmla="*/ 141 w 145"/>
                <a:gd name="T43" fmla="*/ 48 h 93"/>
                <a:gd name="T44" fmla="*/ 141 w 145"/>
                <a:gd name="T45"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93">
                  <a:moveTo>
                    <a:pt x="141" y="63"/>
                  </a:moveTo>
                  <a:cubicBezTo>
                    <a:pt x="115" y="89"/>
                    <a:pt x="115" y="89"/>
                    <a:pt x="115" y="89"/>
                  </a:cubicBezTo>
                  <a:cubicBezTo>
                    <a:pt x="113" y="91"/>
                    <a:pt x="110" y="93"/>
                    <a:pt x="106" y="93"/>
                  </a:cubicBezTo>
                  <a:cubicBezTo>
                    <a:pt x="102" y="93"/>
                    <a:pt x="99" y="91"/>
                    <a:pt x="97" y="89"/>
                  </a:cubicBezTo>
                  <a:cubicBezTo>
                    <a:pt x="71" y="63"/>
                    <a:pt x="71" y="63"/>
                    <a:pt x="71" y="63"/>
                  </a:cubicBezTo>
                  <a:cubicBezTo>
                    <a:pt x="67" y="59"/>
                    <a:pt x="67" y="52"/>
                    <a:pt x="71" y="48"/>
                  </a:cubicBezTo>
                  <a:cubicBezTo>
                    <a:pt x="75" y="43"/>
                    <a:pt x="82" y="43"/>
                    <a:pt x="86" y="48"/>
                  </a:cubicBezTo>
                  <a:cubicBezTo>
                    <a:pt x="86" y="48"/>
                    <a:pt x="87" y="49"/>
                    <a:pt x="89" y="50"/>
                  </a:cubicBezTo>
                  <a:cubicBezTo>
                    <a:pt x="89" y="35"/>
                    <a:pt x="89" y="35"/>
                    <a:pt x="89" y="35"/>
                  </a:cubicBezTo>
                  <a:cubicBezTo>
                    <a:pt x="39" y="35"/>
                    <a:pt x="39" y="35"/>
                    <a:pt x="39" y="35"/>
                  </a:cubicBezTo>
                  <a:cubicBezTo>
                    <a:pt x="37" y="35"/>
                    <a:pt x="35" y="37"/>
                    <a:pt x="35" y="39"/>
                  </a:cubicBezTo>
                  <a:cubicBezTo>
                    <a:pt x="35" y="66"/>
                    <a:pt x="35" y="66"/>
                    <a:pt x="35" y="66"/>
                  </a:cubicBezTo>
                  <a:cubicBezTo>
                    <a:pt x="35" y="71"/>
                    <a:pt x="31" y="75"/>
                    <a:pt x="26" y="75"/>
                  </a:cubicBezTo>
                  <a:cubicBezTo>
                    <a:pt x="9" y="75"/>
                    <a:pt x="9" y="75"/>
                    <a:pt x="9" y="75"/>
                  </a:cubicBezTo>
                  <a:cubicBezTo>
                    <a:pt x="4" y="75"/>
                    <a:pt x="0" y="71"/>
                    <a:pt x="0" y="66"/>
                  </a:cubicBezTo>
                  <a:cubicBezTo>
                    <a:pt x="0" y="14"/>
                    <a:pt x="0" y="14"/>
                    <a:pt x="0" y="14"/>
                  </a:cubicBezTo>
                  <a:cubicBezTo>
                    <a:pt x="0" y="6"/>
                    <a:pt x="6" y="0"/>
                    <a:pt x="14" y="0"/>
                  </a:cubicBezTo>
                  <a:cubicBezTo>
                    <a:pt x="115" y="0"/>
                    <a:pt x="115" y="0"/>
                    <a:pt x="115" y="0"/>
                  </a:cubicBezTo>
                  <a:cubicBezTo>
                    <a:pt x="120" y="0"/>
                    <a:pt x="124" y="4"/>
                    <a:pt x="124" y="9"/>
                  </a:cubicBezTo>
                  <a:cubicBezTo>
                    <a:pt x="124" y="50"/>
                    <a:pt x="124" y="50"/>
                    <a:pt x="124" y="50"/>
                  </a:cubicBezTo>
                  <a:cubicBezTo>
                    <a:pt x="125" y="49"/>
                    <a:pt x="126" y="48"/>
                    <a:pt x="126" y="48"/>
                  </a:cubicBezTo>
                  <a:cubicBezTo>
                    <a:pt x="130" y="43"/>
                    <a:pt x="137" y="43"/>
                    <a:pt x="141" y="48"/>
                  </a:cubicBezTo>
                  <a:cubicBezTo>
                    <a:pt x="145" y="52"/>
                    <a:pt x="145" y="59"/>
                    <a:pt x="14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8" name="Freeform 32"/>
            <p:cNvSpPr>
              <a:spLocks/>
            </p:cNvSpPr>
            <p:nvPr/>
          </p:nvSpPr>
          <p:spPr bwMode="auto">
            <a:xfrm>
              <a:off x="-1303338" y="2743200"/>
              <a:ext cx="349250" cy="542925"/>
            </a:xfrm>
            <a:custGeom>
              <a:avLst/>
              <a:gdLst>
                <a:gd name="T0" fmla="*/ 31 w 93"/>
                <a:gd name="T1" fmla="*/ 141 h 145"/>
                <a:gd name="T2" fmla="*/ 5 w 93"/>
                <a:gd name="T3" fmla="*/ 116 h 145"/>
                <a:gd name="T4" fmla="*/ 0 w 93"/>
                <a:gd name="T5" fmla="*/ 106 h 145"/>
                <a:gd name="T6" fmla="*/ 5 w 93"/>
                <a:gd name="T7" fmla="*/ 97 h 145"/>
                <a:gd name="T8" fmla="*/ 31 w 93"/>
                <a:gd name="T9" fmla="*/ 71 h 145"/>
                <a:gd name="T10" fmla="*/ 46 w 93"/>
                <a:gd name="T11" fmla="*/ 71 h 145"/>
                <a:gd name="T12" fmla="*/ 46 w 93"/>
                <a:gd name="T13" fmla="*/ 86 h 145"/>
                <a:gd name="T14" fmla="*/ 43 w 93"/>
                <a:gd name="T15" fmla="*/ 89 h 145"/>
                <a:gd name="T16" fmla="*/ 58 w 93"/>
                <a:gd name="T17" fmla="*/ 89 h 145"/>
                <a:gd name="T18" fmla="*/ 58 w 93"/>
                <a:gd name="T19" fmla="*/ 39 h 145"/>
                <a:gd name="T20" fmla="*/ 54 w 93"/>
                <a:gd name="T21" fmla="*/ 35 h 145"/>
                <a:gd name="T22" fmla="*/ 28 w 93"/>
                <a:gd name="T23" fmla="*/ 35 h 145"/>
                <a:gd name="T24" fmla="*/ 19 w 93"/>
                <a:gd name="T25" fmla="*/ 26 h 145"/>
                <a:gd name="T26" fmla="*/ 19 w 93"/>
                <a:gd name="T27" fmla="*/ 9 h 145"/>
                <a:gd name="T28" fmla="*/ 28 w 93"/>
                <a:gd name="T29" fmla="*/ 0 h 145"/>
                <a:gd name="T30" fmla="*/ 80 w 93"/>
                <a:gd name="T31" fmla="*/ 0 h 145"/>
                <a:gd name="T32" fmla="*/ 93 w 93"/>
                <a:gd name="T33" fmla="*/ 14 h 145"/>
                <a:gd name="T34" fmla="*/ 93 w 93"/>
                <a:gd name="T35" fmla="*/ 115 h 145"/>
                <a:gd name="T36" fmla="*/ 84 w 93"/>
                <a:gd name="T37" fmla="*/ 124 h 145"/>
                <a:gd name="T38" fmla="*/ 43 w 93"/>
                <a:gd name="T39" fmla="*/ 124 h 145"/>
                <a:gd name="T40" fmla="*/ 46 w 93"/>
                <a:gd name="T41" fmla="*/ 126 h 145"/>
                <a:gd name="T42" fmla="*/ 46 w 93"/>
                <a:gd name="T43" fmla="*/ 141 h 145"/>
                <a:gd name="T44" fmla="*/ 31 w 93"/>
                <a:gd name="T45" fmla="*/ 14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45">
                  <a:moveTo>
                    <a:pt x="31" y="141"/>
                  </a:moveTo>
                  <a:cubicBezTo>
                    <a:pt x="5" y="116"/>
                    <a:pt x="5" y="116"/>
                    <a:pt x="5" y="116"/>
                  </a:cubicBezTo>
                  <a:cubicBezTo>
                    <a:pt x="2" y="113"/>
                    <a:pt x="0" y="110"/>
                    <a:pt x="0" y="106"/>
                  </a:cubicBezTo>
                  <a:cubicBezTo>
                    <a:pt x="0" y="103"/>
                    <a:pt x="2" y="99"/>
                    <a:pt x="5" y="97"/>
                  </a:cubicBezTo>
                  <a:cubicBezTo>
                    <a:pt x="31" y="71"/>
                    <a:pt x="31" y="71"/>
                    <a:pt x="31" y="71"/>
                  </a:cubicBezTo>
                  <a:cubicBezTo>
                    <a:pt x="35" y="67"/>
                    <a:pt x="42" y="67"/>
                    <a:pt x="46" y="71"/>
                  </a:cubicBezTo>
                  <a:cubicBezTo>
                    <a:pt x="50" y="75"/>
                    <a:pt x="50" y="82"/>
                    <a:pt x="46" y="86"/>
                  </a:cubicBezTo>
                  <a:cubicBezTo>
                    <a:pt x="46" y="86"/>
                    <a:pt x="45" y="87"/>
                    <a:pt x="43" y="89"/>
                  </a:cubicBezTo>
                  <a:cubicBezTo>
                    <a:pt x="58" y="89"/>
                    <a:pt x="58" y="89"/>
                    <a:pt x="58" y="89"/>
                  </a:cubicBezTo>
                  <a:cubicBezTo>
                    <a:pt x="58" y="39"/>
                    <a:pt x="58" y="39"/>
                    <a:pt x="58" y="39"/>
                  </a:cubicBezTo>
                  <a:cubicBezTo>
                    <a:pt x="58" y="37"/>
                    <a:pt x="56" y="35"/>
                    <a:pt x="54" y="35"/>
                  </a:cubicBezTo>
                  <a:cubicBezTo>
                    <a:pt x="28" y="35"/>
                    <a:pt x="28" y="35"/>
                    <a:pt x="28" y="35"/>
                  </a:cubicBezTo>
                  <a:cubicBezTo>
                    <a:pt x="23" y="35"/>
                    <a:pt x="19" y="31"/>
                    <a:pt x="19" y="26"/>
                  </a:cubicBezTo>
                  <a:cubicBezTo>
                    <a:pt x="19" y="9"/>
                    <a:pt x="19" y="9"/>
                    <a:pt x="19" y="9"/>
                  </a:cubicBezTo>
                  <a:cubicBezTo>
                    <a:pt x="19" y="4"/>
                    <a:pt x="23" y="0"/>
                    <a:pt x="28" y="0"/>
                  </a:cubicBezTo>
                  <a:cubicBezTo>
                    <a:pt x="80" y="0"/>
                    <a:pt x="80" y="0"/>
                    <a:pt x="80" y="0"/>
                  </a:cubicBezTo>
                  <a:cubicBezTo>
                    <a:pt x="87" y="0"/>
                    <a:pt x="93" y="6"/>
                    <a:pt x="93" y="14"/>
                  </a:cubicBezTo>
                  <a:cubicBezTo>
                    <a:pt x="93" y="115"/>
                    <a:pt x="93" y="115"/>
                    <a:pt x="93" y="115"/>
                  </a:cubicBezTo>
                  <a:cubicBezTo>
                    <a:pt x="93" y="120"/>
                    <a:pt x="89" y="124"/>
                    <a:pt x="84" y="124"/>
                  </a:cubicBezTo>
                  <a:cubicBezTo>
                    <a:pt x="43" y="124"/>
                    <a:pt x="43" y="124"/>
                    <a:pt x="43" y="124"/>
                  </a:cubicBezTo>
                  <a:cubicBezTo>
                    <a:pt x="45" y="125"/>
                    <a:pt x="46" y="126"/>
                    <a:pt x="46" y="126"/>
                  </a:cubicBezTo>
                  <a:cubicBezTo>
                    <a:pt x="50" y="130"/>
                    <a:pt x="50" y="137"/>
                    <a:pt x="46" y="141"/>
                  </a:cubicBezTo>
                  <a:cubicBezTo>
                    <a:pt x="42" y="145"/>
                    <a:pt x="35" y="145"/>
                    <a:pt x="31"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0"/>
          <p:cNvSpPr/>
          <p:nvPr/>
        </p:nvSpPr>
        <p:spPr>
          <a:xfrm>
            <a:off x="3333750" y="3109913"/>
            <a:ext cx="0" cy="540543"/>
          </a:xfrm>
          <a:custGeom>
            <a:avLst/>
            <a:gdLst>
              <a:gd name="connsiteX0" fmla="*/ 0 w 0"/>
              <a:gd name="connsiteY0" fmla="*/ 0 h 540543"/>
              <a:gd name="connsiteX1" fmla="*/ 0 w 0"/>
              <a:gd name="connsiteY1" fmla="*/ 540543 h 540543"/>
            </a:gdLst>
            <a:ahLst/>
            <a:cxnLst>
              <a:cxn ang="0">
                <a:pos x="connsiteX0" y="connsiteY0"/>
              </a:cxn>
              <a:cxn ang="0">
                <a:pos x="connsiteX1" y="connsiteY1"/>
              </a:cxn>
            </a:cxnLst>
            <a:rect l="l" t="t" r="r" b="b"/>
            <a:pathLst>
              <a:path h="540543">
                <a:moveTo>
                  <a:pt x="0" y="0"/>
                </a:moveTo>
                <a:lnTo>
                  <a:pt x="0" y="540543"/>
                </a:lnTo>
              </a:path>
            </a:pathLst>
          </a:cu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7676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smtClean="0"/>
              <a:t>Page </a:t>
            </a:r>
            <a:fld id="{90CBDC3A-D49F-4631-A8C7-55D59B33E5FA}" type="slidenum">
              <a:rPr lang="en-US" smtClean="0"/>
              <a:pPr>
                <a:defRPr/>
              </a:pPr>
              <a:t>35</a:t>
            </a:fld>
            <a:endParaRPr lang="en-US" dirty="0"/>
          </a:p>
        </p:txBody>
      </p:sp>
      <p:sp>
        <p:nvSpPr>
          <p:cNvPr id="4" name="Title 3"/>
          <p:cNvSpPr>
            <a:spLocks noGrp="1"/>
          </p:cNvSpPr>
          <p:nvPr>
            <p:ph type="title"/>
          </p:nvPr>
        </p:nvSpPr>
        <p:spPr/>
        <p:txBody>
          <a:bodyPr/>
          <a:lstStyle/>
          <a:p>
            <a:r>
              <a:rPr lang="en-GB" dirty="0" smtClean="0"/>
              <a:t>Active “Configuration Management” Tools</a:t>
            </a:r>
            <a:endParaRPr lang="en-GB" dirty="0"/>
          </a:p>
        </p:txBody>
      </p:sp>
      <p:sp>
        <p:nvSpPr>
          <p:cNvPr id="2" name="Text Placeholder 1"/>
          <p:cNvSpPr>
            <a:spLocks noGrp="1"/>
          </p:cNvSpPr>
          <p:nvPr>
            <p:ph type="body" sz="quarter" idx="10"/>
          </p:nvPr>
        </p:nvSpPr>
        <p:spPr/>
        <p:txBody>
          <a:bodyPr/>
          <a:lstStyle/>
          <a:p>
            <a:r>
              <a:rPr lang="en-GB" dirty="0" smtClean="0"/>
              <a:t>Popular tools</a:t>
            </a:r>
            <a:endParaRPr lang="en-GB" dirty="0"/>
          </a:p>
        </p:txBody>
      </p:sp>
      <p:sp>
        <p:nvSpPr>
          <p:cNvPr id="5" name="Footer Placeholder 4"/>
          <p:cNvSpPr>
            <a:spLocks noGrp="1"/>
          </p:cNvSpPr>
          <p:nvPr>
            <p:ph type="ftr" sz="quarter" idx="13"/>
          </p:nvPr>
        </p:nvSpPr>
        <p:spPr/>
        <p:txBody>
          <a:bodyPr/>
          <a:lstStyle/>
          <a:p>
            <a:r>
              <a:rPr lang="en-US" smtClean="0"/>
              <a:t>Copyright © 2016 Accenture  All rights reserved.</a:t>
            </a:r>
            <a:endParaRPr lang="en-AU" dirty="0"/>
          </a:p>
        </p:txBody>
      </p:sp>
      <p:sp>
        <p:nvSpPr>
          <p:cNvPr id="3" name="Content Placeholder 2"/>
          <p:cNvSpPr>
            <a:spLocks noGrp="1"/>
          </p:cNvSpPr>
          <p:nvPr>
            <p:ph sz="quarter" idx="4294967295"/>
          </p:nvPr>
        </p:nvSpPr>
        <p:spPr>
          <a:xfrm>
            <a:off x="4572001" y="1647935"/>
            <a:ext cx="3820159" cy="4411869"/>
          </a:xfrm>
        </p:spPr>
        <p:txBody>
          <a:bodyPr/>
          <a:lstStyle/>
          <a:p>
            <a:pPr>
              <a:spcAft>
                <a:spcPts val="600"/>
              </a:spcAft>
            </a:pPr>
            <a:r>
              <a:rPr lang="en-GB" sz="1800" dirty="0" smtClean="0"/>
              <a:t>Uses </a:t>
            </a:r>
            <a:r>
              <a:rPr lang="en-GB" sz="1800" dirty="0"/>
              <a:t>a </a:t>
            </a:r>
            <a:r>
              <a:rPr lang="en-GB" sz="1800" b="1" dirty="0" smtClean="0"/>
              <a:t>convergent model</a:t>
            </a:r>
            <a:br>
              <a:rPr lang="en-GB" sz="1800" b="1" dirty="0" smtClean="0"/>
            </a:br>
            <a:r>
              <a:rPr lang="en-GB" sz="1800" dirty="0" smtClean="0"/>
              <a:t>of configuration</a:t>
            </a:r>
            <a:endParaRPr lang="en-GB" sz="1800" dirty="0"/>
          </a:p>
          <a:p>
            <a:pPr>
              <a:spcAft>
                <a:spcPts val="600"/>
              </a:spcAft>
            </a:pPr>
            <a:r>
              <a:rPr lang="en-GB" sz="1800" dirty="0" smtClean="0"/>
              <a:t>Periodically run </a:t>
            </a:r>
            <a:r>
              <a:rPr lang="en-GB" sz="1800" dirty="0"/>
              <a:t>a </a:t>
            </a:r>
            <a:r>
              <a:rPr lang="en-GB" sz="1800" dirty="0" smtClean="0"/>
              <a:t>VM (aka node's) “recipes” (or manifests) </a:t>
            </a:r>
            <a:r>
              <a:rPr lang="en-GB" sz="1800" dirty="0"/>
              <a:t>so that the node incorporates the latest configuration information from </a:t>
            </a:r>
            <a:r>
              <a:rPr lang="en-GB" sz="1800" dirty="0" smtClean="0"/>
              <a:t>master configuration server</a:t>
            </a:r>
            <a:endParaRPr lang="en-GB" sz="1800" dirty="0"/>
          </a:p>
          <a:p>
            <a:pPr>
              <a:spcAft>
                <a:spcPts val="600"/>
              </a:spcAft>
            </a:pPr>
            <a:r>
              <a:rPr lang="en-GB" sz="1800" dirty="0" smtClean="0"/>
              <a:t>Agents only </a:t>
            </a:r>
            <a:r>
              <a:rPr lang="en-GB" sz="1800" dirty="0"/>
              <a:t>make configuration changes when the node is out of spec, so it's safe to run them repeatedly</a:t>
            </a:r>
          </a:p>
          <a:p>
            <a:pPr>
              <a:spcAft>
                <a:spcPts val="600"/>
              </a:spcAft>
            </a:pPr>
            <a:r>
              <a:rPr lang="en-GB" sz="1800" dirty="0"/>
              <a:t>SaltStack and Ansible support Push as well as Pull</a:t>
            </a:r>
          </a:p>
          <a:p>
            <a:pPr>
              <a:spcAft>
                <a:spcPts val="600"/>
              </a:spcAft>
            </a:pPr>
            <a:endParaRPr lang="en-GB" sz="1800" dirty="0"/>
          </a:p>
        </p:txBody>
      </p:sp>
      <p:pic>
        <p:nvPicPr>
          <p:cNvPr id="10" name="Picture 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244" y="3198886"/>
            <a:ext cx="1551344" cy="401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212" y="5093716"/>
            <a:ext cx="692815" cy="69281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4616" y="5010504"/>
            <a:ext cx="776026" cy="776028"/>
          </a:xfrm>
          <a:prstGeom prst="rect">
            <a:avLst/>
          </a:prstGeom>
        </p:spPr>
      </p:pic>
      <p:pic>
        <p:nvPicPr>
          <p:cNvPr id="13" name="Picture 2" descr="http://s3.amazonaws.com/opscode-corpsite/assets/121/pic-chef-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479" y="3006837"/>
            <a:ext cx="964282" cy="94756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p:cNvSpPr txBox="1">
            <a:spLocks/>
          </p:cNvSpPr>
          <p:nvPr/>
        </p:nvSpPr>
        <p:spPr>
          <a:xfrm>
            <a:off x="465137" y="1647935"/>
            <a:ext cx="4177983" cy="1936810"/>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smtClean="0"/>
              <a:t>Some of the popular configuration management tools are:</a:t>
            </a:r>
          </a:p>
        </p:txBody>
      </p:sp>
      <p:sp>
        <p:nvSpPr>
          <p:cNvPr id="7" name="TextBox 6"/>
          <p:cNvSpPr txBox="1"/>
          <p:nvPr/>
        </p:nvSpPr>
        <p:spPr>
          <a:xfrm>
            <a:off x="1019605" y="2583212"/>
            <a:ext cx="776030" cy="369332"/>
          </a:xfrm>
          <a:prstGeom prst="rect">
            <a:avLst/>
          </a:prstGeom>
          <a:noFill/>
        </p:spPr>
        <p:txBody>
          <a:bodyPr wrap="square" rtlCol="0">
            <a:spAutoFit/>
          </a:bodyPr>
          <a:lstStyle/>
          <a:p>
            <a:pPr algn="ctr"/>
            <a:r>
              <a:rPr lang="en-US" dirty="0" smtClean="0">
                <a:solidFill>
                  <a:schemeClr val="tx2"/>
                </a:solidFill>
              </a:rPr>
              <a:t>Chef</a:t>
            </a:r>
            <a:endParaRPr lang="en-US" dirty="0">
              <a:solidFill>
                <a:schemeClr val="tx2"/>
              </a:solidFill>
            </a:endParaRPr>
          </a:p>
        </p:txBody>
      </p:sp>
      <p:sp>
        <p:nvSpPr>
          <p:cNvPr id="15" name="TextBox 14"/>
          <p:cNvSpPr txBox="1"/>
          <p:nvPr/>
        </p:nvSpPr>
        <p:spPr>
          <a:xfrm>
            <a:off x="2445631" y="2583212"/>
            <a:ext cx="1433996" cy="369332"/>
          </a:xfrm>
          <a:prstGeom prst="rect">
            <a:avLst/>
          </a:prstGeom>
          <a:noFill/>
        </p:spPr>
        <p:txBody>
          <a:bodyPr wrap="square" rtlCol="0">
            <a:spAutoFit/>
          </a:bodyPr>
          <a:lstStyle/>
          <a:p>
            <a:pPr algn="ctr"/>
            <a:r>
              <a:rPr lang="en-US" dirty="0" smtClean="0">
                <a:solidFill>
                  <a:schemeClr val="tx2"/>
                </a:solidFill>
              </a:rPr>
              <a:t>Puppet</a:t>
            </a:r>
            <a:endParaRPr lang="en-US" dirty="0">
              <a:solidFill>
                <a:schemeClr val="tx2"/>
              </a:solidFill>
            </a:endParaRPr>
          </a:p>
        </p:txBody>
      </p:sp>
      <p:sp>
        <p:nvSpPr>
          <p:cNvPr id="16" name="TextBox 15"/>
          <p:cNvSpPr txBox="1"/>
          <p:nvPr/>
        </p:nvSpPr>
        <p:spPr>
          <a:xfrm>
            <a:off x="644779" y="4592490"/>
            <a:ext cx="1525682" cy="369332"/>
          </a:xfrm>
          <a:prstGeom prst="rect">
            <a:avLst/>
          </a:prstGeom>
          <a:noFill/>
        </p:spPr>
        <p:txBody>
          <a:bodyPr wrap="square" rtlCol="0">
            <a:spAutoFit/>
          </a:bodyPr>
          <a:lstStyle/>
          <a:p>
            <a:pPr algn="ctr"/>
            <a:r>
              <a:rPr lang="en-US" dirty="0" err="1" smtClean="0">
                <a:solidFill>
                  <a:schemeClr val="tx2"/>
                </a:solidFill>
              </a:rPr>
              <a:t>SaltStack</a:t>
            </a:r>
            <a:endParaRPr lang="en-US" dirty="0">
              <a:solidFill>
                <a:schemeClr val="tx2"/>
              </a:solidFill>
            </a:endParaRPr>
          </a:p>
        </p:txBody>
      </p:sp>
      <p:sp>
        <p:nvSpPr>
          <p:cNvPr id="17" name="TextBox 16"/>
          <p:cNvSpPr txBox="1"/>
          <p:nvPr/>
        </p:nvSpPr>
        <p:spPr>
          <a:xfrm>
            <a:off x="2510160" y="4592490"/>
            <a:ext cx="1304938" cy="369332"/>
          </a:xfrm>
          <a:prstGeom prst="rect">
            <a:avLst/>
          </a:prstGeom>
          <a:noFill/>
        </p:spPr>
        <p:txBody>
          <a:bodyPr wrap="square" rtlCol="0">
            <a:spAutoFit/>
          </a:bodyPr>
          <a:lstStyle/>
          <a:p>
            <a:pPr algn="ctr"/>
            <a:r>
              <a:rPr lang="en-US" dirty="0" err="1" smtClean="0">
                <a:solidFill>
                  <a:schemeClr val="tx2"/>
                </a:solidFill>
              </a:rPr>
              <a:t>Ansible</a:t>
            </a:r>
            <a:endParaRPr lang="en-US" dirty="0">
              <a:solidFill>
                <a:schemeClr val="tx2"/>
              </a:solidFill>
            </a:endParaRPr>
          </a:p>
        </p:txBody>
      </p:sp>
      <p:cxnSp>
        <p:nvCxnSpPr>
          <p:cNvPr id="18" name="Straight Connector 17"/>
          <p:cNvCxnSpPr/>
          <p:nvPr/>
        </p:nvCxnSpPr>
        <p:spPr>
          <a:xfrm>
            <a:off x="4355976" y="1749535"/>
            <a:ext cx="0" cy="4091330"/>
          </a:xfrm>
          <a:prstGeom prst="line">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399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r>
              <a:rPr lang="en-US" smtClean="0"/>
              <a:t>Page </a:t>
            </a:r>
            <a:fld id="{90CBDC3A-D49F-4631-A8C7-55D59B33E5FA}" type="slidenum">
              <a:rPr lang="en-US" smtClean="0"/>
              <a:pPr>
                <a:defRPr/>
              </a:pPr>
              <a:t>36</a:t>
            </a:fld>
            <a:endParaRPr lang="en-US" dirty="0"/>
          </a:p>
        </p:txBody>
      </p:sp>
      <p:sp>
        <p:nvSpPr>
          <p:cNvPr id="4" name="Title 3"/>
          <p:cNvSpPr>
            <a:spLocks noGrp="1"/>
          </p:cNvSpPr>
          <p:nvPr>
            <p:ph type="title"/>
          </p:nvPr>
        </p:nvSpPr>
        <p:spPr/>
        <p:txBody>
          <a:bodyPr/>
          <a:lstStyle/>
          <a:p>
            <a:r>
              <a:rPr lang="en-GB" dirty="0" smtClean="0"/>
              <a:t>Introduction to Chef</a:t>
            </a:r>
            <a:endParaRPr lang="en-GB" dirty="0"/>
          </a:p>
        </p:txBody>
      </p:sp>
      <p:sp>
        <p:nvSpPr>
          <p:cNvPr id="2" name="Text Placeholder 1"/>
          <p:cNvSpPr>
            <a:spLocks noGrp="1"/>
          </p:cNvSpPr>
          <p:nvPr>
            <p:ph type="body" sz="quarter" idx="10"/>
          </p:nvPr>
        </p:nvSpPr>
        <p:spPr/>
        <p:txBody>
          <a:bodyPr/>
          <a:lstStyle/>
          <a:p>
            <a:r>
              <a:rPr lang="en-GB" dirty="0" smtClean="0"/>
              <a:t>What is Chef</a:t>
            </a:r>
            <a:endParaRPr lang="en-GB" dirty="0"/>
          </a:p>
        </p:txBody>
      </p:sp>
      <p:sp>
        <p:nvSpPr>
          <p:cNvPr id="6" name="Footer Placeholder 5"/>
          <p:cNvSpPr>
            <a:spLocks noGrp="1"/>
          </p:cNvSpPr>
          <p:nvPr>
            <p:ph type="ftr" sz="quarter" idx="13"/>
          </p:nvPr>
        </p:nvSpPr>
        <p:spPr/>
        <p:txBody>
          <a:bodyPr/>
          <a:lstStyle/>
          <a:p>
            <a:r>
              <a:rPr lang="en-US" smtClean="0"/>
              <a:t>Copyright © 2016 Accenture  All rights reserved.</a:t>
            </a:r>
            <a:endParaRPr lang="en-AU" dirty="0"/>
          </a:p>
        </p:txBody>
      </p:sp>
      <p:sp>
        <p:nvSpPr>
          <p:cNvPr id="3" name="Content Placeholder 2"/>
          <p:cNvSpPr>
            <a:spLocks noGrp="1"/>
          </p:cNvSpPr>
          <p:nvPr>
            <p:ph sz="quarter" idx="4294967295"/>
          </p:nvPr>
        </p:nvSpPr>
        <p:spPr>
          <a:xfrm>
            <a:off x="465138" y="1766570"/>
            <a:ext cx="8221662" cy="4826000"/>
          </a:xfrm>
        </p:spPr>
        <p:txBody>
          <a:bodyPr/>
          <a:lstStyle/>
          <a:p>
            <a:r>
              <a:rPr lang="en-GB" dirty="0" smtClean="0"/>
              <a:t>Chef </a:t>
            </a:r>
            <a:r>
              <a:rPr lang="en-GB" dirty="0"/>
              <a:t>is a powerful automation tool that transforms complex infrastructure into </a:t>
            </a:r>
            <a:r>
              <a:rPr lang="en-GB" dirty="0" smtClean="0"/>
              <a:t>code</a:t>
            </a:r>
          </a:p>
          <a:p>
            <a:r>
              <a:rPr lang="en-GB" dirty="0"/>
              <a:t>Chef makes it easy to deploy servers and applications to any physical, virtual, or cloud location, no matter the size of the </a:t>
            </a:r>
            <a:r>
              <a:rPr lang="en-GB" dirty="0" smtClean="0"/>
              <a:t>infrastructure</a:t>
            </a:r>
          </a:p>
          <a:p>
            <a:r>
              <a:rPr lang="en-GB" dirty="0"/>
              <a:t>Chef is built to address the hardest infrastructure challenges by </a:t>
            </a:r>
            <a:r>
              <a:rPr lang="en-GB" dirty="0" smtClean="0"/>
              <a:t>modelling </a:t>
            </a:r>
            <a:r>
              <a:rPr lang="en-GB" dirty="0"/>
              <a:t>IT infrastructure and application delivery as </a:t>
            </a:r>
            <a:r>
              <a:rPr lang="en-GB" dirty="0" smtClean="0"/>
              <a:t>code</a:t>
            </a:r>
          </a:p>
          <a:p>
            <a:r>
              <a:rPr lang="en-GB" dirty="0"/>
              <a:t>Your infrastructure becomes as versionable, testable, and repeatable as application </a:t>
            </a:r>
            <a:r>
              <a:rPr lang="en-GB" dirty="0" smtClean="0"/>
              <a:t>code</a:t>
            </a:r>
          </a:p>
          <a:p>
            <a:r>
              <a:rPr lang="en-GB" dirty="0"/>
              <a:t>Chef is a configuration </a:t>
            </a:r>
            <a:r>
              <a:rPr lang="en-GB" dirty="0" smtClean="0"/>
              <a:t>management </a:t>
            </a:r>
            <a:r>
              <a:rPr lang="en-GB" dirty="0"/>
              <a:t>tool written in Ruby and </a:t>
            </a:r>
            <a:r>
              <a:rPr lang="en-GB" dirty="0" smtClean="0"/>
              <a:t>Erlang</a:t>
            </a:r>
          </a:p>
          <a:p>
            <a:r>
              <a:rPr lang="en-GB" dirty="0"/>
              <a:t>It uses a pure-Ruby, domain-specific language </a:t>
            </a:r>
            <a:r>
              <a:rPr lang="en-GB" dirty="0" smtClean="0"/>
              <a:t>for </a:t>
            </a:r>
            <a:r>
              <a:rPr lang="en-GB" dirty="0"/>
              <a:t>writing system configuration </a:t>
            </a:r>
            <a:r>
              <a:rPr lang="en-GB" dirty="0" smtClean="0"/>
              <a:t>‘recipes’</a:t>
            </a:r>
          </a:p>
          <a:p>
            <a:r>
              <a:rPr lang="en-GB" dirty="0" smtClean="0"/>
              <a:t>Supports all major platforms</a:t>
            </a:r>
          </a:p>
          <a:p>
            <a:pPr lvl="1">
              <a:spcBef>
                <a:spcPts val="300"/>
              </a:spcBef>
            </a:pPr>
            <a:r>
              <a:rPr lang="en-GB" dirty="0" smtClean="0"/>
              <a:t>RHEL/CentOS, Ubuntu, </a:t>
            </a:r>
            <a:r>
              <a:rPr lang="en-GB" dirty="0" err="1" smtClean="0"/>
              <a:t>Debian</a:t>
            </a:r>
            <a:r>
              <a:rPr lang="en-GB" dirty="0" smtClean="0"/>
              <a:t>, Fedora, Mac OS X, Windows 7, and Windows Server</a:t>
            </a:r>
          </a:p>
          <a:p>
            <a:r>
              <a:rPr lang="en-GB" dirty="0" smtClean="0"/>
              <a:t>By convention, it’s our tool of choice (we’re not keen on holy wars</a:t>
            </a:r>
            <a:r>
              <a:rPr lang="en-GB" dirty="0" smtClean="0"/>
              <a:t>)</a:t>
            </a:r>
            <a:endParaRPr lang="en-GB" dirty="0" smtClean="0"/>
          </a:p>
        </p:txBody>
      </p:sp>
      <p:pic>
        <p:nvPicPr>
          <p:cNvPr id="5" name="Picture 2" descr="http://s3.amazonaws.com/opscode-corpsite/assets/121/pic-chef-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1839" y="5323840"/>
            <a:ext cx="966401" cy="94964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138" y="1706880"/>
            <a:ext cx="8221662" cy="3487420"/>
            <a:chOff x="375920" y="1686560"/>
            <a:chExt cx="8310880" cy="3559646"/>
          </a:xfrm>
        </p:grpSpPr>
        <p:cxnSp>
          <p:nvCxnSpPr>
            <p:cNvPr id="9" name="Straight Connector 8"/>
            <p:cNvCxnSpPr/>
            <p:nvPr/>
          </p:nvCxnSpPr>
          <p:spPr>
            <a:xfrm>
              <a:off x="375920" y="1686560"/>
              <a:ext cx="8310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5920" y="5246206"/>
              <a:ext cx="8310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43400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a:xfrm>
            <a:off x="5622715" y="1457324"/>
            <a:ext cx="2023403" cy="4054476"/>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r>
              <a:rPr lang="en-US" sz="1400" dirty="0" smtClean="0">
                <a:solidFill>
                  <a:schemeClr val="accent1"/>
                </a:solidFill>
              </a:rPr>
              <a:t>ADMINISTRATOR’S WORKSTATION</a:t>
            </a:r>
            <a:endParaRPr lang="en-US" sz="1400" dirty="0">
              <a:solidFill>
                <a:schemeClr val="accent1"/>
              </a:solidFill>
            </a:endParaRPr>
          </a:p>
        </p:txBody>
      </p:sp>
      <p:sp>
        <p:nvSpPr>
          <p:cNvPr id="25" name="Rectangle 24"/>
          <p:cNvSpPr/>
          <p:nvPr/>
        </p:nvSpPr>
        <p:spPr>
          <a:xfrm>
            <a:off x="3061841" y="1457324"/>
            <a:ext cx="2348359" cy="4054476"/>
          </a:xfrm>
          <a:prstGeom prst="rect">
            <a:avLst/>
          </a:prstGeom>
          <a:solidFill>
            <a:schemeClr val="bg1"/>
          </a:solid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r>
              <a:rPr lang="en-US" sz="1400" dirty="0" smtClean="0">
                <a:solidFill>
                  <a:schemeClr val="accent1"/>
                </a:solidFill>
              </a:rPr>
              <a:t>NODES</a:t>
            </a:r>
            <a:endParaRPr lang="en-US" sz="1400" dirty="0">
              <a:solidFill>
                <a:schemeClr val="accent1"/>
              </a:solidFill>
            </a:endParaRPr>
          </a:p>
        </p:txBody>
      </p:sp>
      <p:sp>
        <p:nvSpPr>
          <p:cNvPr id="3" name="Slide Number Placeholder 2"/>
          <p:cNvSpPr>
            <a:spLocks noGrp="1"/>
          </p:cNvSpPr>
          <p:nvPr>
            <p:ph type="sldNum" sz="quarter" idx="11"/>
          </p:nvPr>
        </p:nvSpPr>
        <p:spPr/>
        <p:txBody>
          <a:bodyPr/>
          <a:lstStyle/>
          <a:p>
            <a:r>
              <a:rPr lang="en-US" smtClean="0"/>
              <a:t>Page </a:t>
            </a:r>
            <a:fld id="{90CBDC3A-D49F-4631-A8C7-55D59B33E5FA}" type="slidenum">
              <a:rPr lang="en-US" smtClean="0"/>
              <a:pPr/>
              <a:t>37</a:t>
            </a:fld>
            <a:endParaRPr lang="en-US" dirty="0"/>
          </a:p>
        </p:txBody>
      </p:sp>
      <p:sp>
        <p:nvSpPr>
          <p:cNvPr id="4" name="Title 3"/>
          <p:cNvSpPr>
            <a:spLocks noGrp="1"/>
          </p:cNvSpPr>
          <p:nvPr>
            <p:ph type="title"/>
          </p:nvPr>
        </p:nvSpPr>
        <p:spPr/>
        <p:txBody>
          <a:bodyPr/>
          <a:lstStyle/>
          <a:p>
            <a:r>
              <a:rPr lang="en-GB" smtClean="0"/>
              <a:t>Chef architecture</a:t>
            </a:r>
            <a:endParaRPr lang="en-GB" dirty="0"/>
          </a:p>
        </p:txBody>
      </p:sp>
      <p:sp>
        <p:nvSpPr>
          <p:cNvPr id="2" name="Footer Placeholder 1"/>
          <p:cNvSpPr>
            <a:spLocks noGrp="1"/>
          </p:cNvSpPr>
          <p:nvPr>
            <p:ph type="ftr" sz="quarter" idx="12"/>
          </p:nvPr>
        </p:nvSpPr>
        <p:spPr/>
        <p:txBody>
          <a:bodyPr/>
          <a:lstStyle/>
          <a:p>
            <a:r>
              <a:rPr lang="en-AU" smtClean="0"/>
              <a:t>Copyright © 2015 Accenture  All rights reserved.</a:t>
            </a:r>
            <a:endParaRPr lang="en-AU" dirty="0"/>
          </a:p>
        </p:txBody>
      </p:sp>
      <p:sp>
        <p:nvSpPr>
          <p:cNvPr id="6" name="Rectangle 5"/>
          <p:cNvSpPr/>
          <p:nvPr/>
        </p:nvSpPr>
        <p:spPr>
          <a:xfrm>
            <a:off x="455613" y="1457324"/>
            <a:ext cx="1982787" cy="4054476"/>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r>
              <a:rPr lang="en-US" sz="1400" dirty="0" smtClean="0">
                <a:solidFill>
                  <a:schemeClr val="accent1"/>
                </a:solidFill>
              </a:rPr>
              <a:t>CHEF SERVER</a:t>
            </a:r>
            <a:endParaRPr lang="en-US" sz="1400" dirty="0">
              <a:solidFill>
                <a:schemeClr val="accent1"/>
              </a:solidFill>
            </a:endParaRPr>
          </a:p>
        </p:txBody>
      </p:sp>
      <p:grpSp>
        <p:nvGrpSpPr>
          <p:cNvPr id="9" name="Group 8"/>
          <p:cNvGrpSpPr/>
          <p:nvPr/>
        </p:nvGrpSpPr>
        <p:grpSpPr>
          <a:xfrm>
            <a:off x="642136" y="2334982"/>
            <a:ext cx="333389" cy="334413"/>
            <a:chOff x="4103453" y="2373108"/>
            <a:chExt cx="506647" cy="508204"/>
          </a:xfrm>
        </p:grpSpPr>
        <p:sp>
          <p:nvSpPr>
            <p:cNvPr id="7" name="Rounded Rectangle 6"/>
            <p:cNvSpPr/>
            <p:nvPr/>
          </p:nvSpPr>
          <p:spPr>
            <a:xfrm>
              <a:off x="4226140" y="2509837"/>
              <a:ext cx="383960" cy="371475"/>
            </a:xfrm>
            <a:prstGeom prst="roundRect">
              <a:avLst>
                <a:gd name="adj" fmla="val 982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gency FB"/>
                </a:rPr>
                <a:t>C</a:t>
              </a:r>
              <a:endParaRPr lang="en-US" sz="2000" dirty="0"/>
            </a:p>
          </p:txBody>
        </p:sp>
        <p:sp>
          <p:nvSpPr>
            <p:cNvPr id="8" name="Oval 7"/>
            <p:cNvSpPr/>
            <p:nvPr/>
          </p:nvSpPr>
          <p:spPr>
            <a:xfrm>
              <a:off x="4103453" y="2373108"/>
              <a:ext cx="170527" cy="17052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0" name="TextBox 9"/>
          <p:cNvSpPr txBox="1"/>
          <p:nvPr/>
        </p:nvSpPr>
        <p:spPr>
          <a:xfrm>
            <a:off x="400117" y="2873829"/>
            <a:ext cx="817229" cy="222837"/>
          </a:xfrm>
          <a:prstGeom prst="rect">
            <a:avLst/>
          </a:prstGeom>
          <a:noFill/>
        </p:spPr>
        <p:txBody>
          <a:bodyPr wrap="square" lIns="0" tIns="0" rIns="0" bIns="0" rtlCol="0">
            <a:noAutofit/>
          </a:bodyPr>
          <a:lstStyle/>
          <a:p>
            <a:pPr algn="ctr"/>
            <a:r>
              <a:rPr lang="en-US" sz="1200" dirty="0" smtClean="0">
                <a:solidFill>
                  <a:schemeClr val="tx2"/>
                </a:solidFill>
              </a:rPr>
              <a:t>Chef </a:t>
            </a:r>
            <a:br>
              <a:rPr lang="en-US" sz="1200" dirty="0" smtClean="0">
                <a:solidFill>
                  <a:schemeClr val="tx2"/>
                </a:solidFill>
              </a:rPr>
            </a:br>
            <a:r>
              <a:rPr lang="en-US" sz="1200" dirty="0" smtClean="0">
                <a:solidFill>
                  <a:schemeClr val="tx2"/>
                </a:solidFill>
              </a:rPr>
              <a:t>server</a:t>
            </a:r>
          </a:p>
        </p:txBody>
      </p:sp>
      <p:sp>
        <p:nvSpPr>
          <p:cNvPr id="14" name="TextBox 13"/>
          <p:cNvSpPr txBox="1"/>
          <p:nvPr/>
        </p:nvSpPr>
        <p:spPr>
          <a:xfrm>
            <a:off x="1305761" y="2650992"/>
            <a:ext cx="955542" cy="222837"/>
          </a:xfrm>
          <a:prstGeom prst="rect">
            <a:avLst/>
          </a:prstGeom>
          <a:noFill/>
        </p:spPr>
        <p:txBody>
          <a:bodyPr wrap="square" lIns="0" tIns="0" rIns="0" bIns="0" rtlCol="0">
            <a:noAutofit/>
          </a:bodyPr>
          <a:lstStyle/>
          <a:p>
            <a:pPr algn="ctr"/>
            <a:r>
              <a:rPr lang="en-US" sz="1200" dirty="0" smtClean="0">
                <a:solidFill>
                  <a:schemeClr val="tx2"/>
                </a:solidFill>
              </a:rPr>
              <a:t>Node objects</a:t>
            </a:r>
          </a:p>
        </p:txBody>
      </p:sp>
      <p:sp>
        <p:nvSpPr>
          <p:cNvPr id="19" name="Hexagon 18"/>
          <p:cNvSpPr/>
          <p:nvPr/>
        </p:nvSpPr>
        <p:spPr>
          <a:xfrm rot="16200000">
            <a:off x="1579493" y="2186720"/>
            <a:ext cx="408079" cy="351792"/>
          </a:xfrm>
          <a:prstGeom prst="hexag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139536" y="2055511"/>
            <a:ext cx="1187366" cy="1216681"/>
            <a:chOff x="1330036" y="2055511"/>
            <a:chExt cx="1187366" cy="1216681"/>
          </a:xfrm>
        </p:grpSpPr>
        <p:sp>
          <p:nvSpPr>
            <p:cNvPr id="20" name="Freeform 19"/>
            <p:cNvSpPr/>
            <p:nvPr/>
          </p:nvSpPr>
          <p:spPr>
            <a:xfrm>
              <a:off x="1450949" y="2055511"/>
              <a:ext cx="128469" cy="1216681"/>
            </a:xfrm>
            <a:custGeom>
              <a:avLst/>
              <a:gdLst>
                <a:gd name="connsiteX0" fmla="*/ 128469 w 128469"/>
                <a:gd name="connsiteY0" fmla="*/ 0 h 1216681"/>
                <a:gd name="connsiteX1" fmla="*/ 0 w 128469"/>
                <a:gd name="connsiteY1" fmla="*/ 0 h 1216681"/>
                <a:gd name="connsiteX2" fmla="*/ 0 w 128469"/>
                <a:gd name="connsiteY2" fmla="*/ 1216681 h 1216681"/>
              </a:gdLst>
              <a:ahLst/>
              <a:cxnLst>
                <a:cxn ang="0">
                  <a:pos x="connsiteX0" y="connsiteY0"/>
                </a:cxn>
                <a:cxn ang="0">
                  <a:pos x="connsiteX1" y="connsiteY1"/>
                </a:cxn>
                <a:cxn ang="0">
                  <a:pos x="connsiteX2" y="connsiteY2"/>
                </a:cxn>
              </a:cxnLst>
              <a:rect l="l" t="t" r="r" b="b"/>
              <a:pathLst>
                <a:path w="128469" h="1216681">
                  <a:moveTo>
                    <a:pt x="128469" y="0"/>
                  </a:moveTo>
                  <a:lnTo>
                    <a:pt x="0" y="0"/>
                  </a:lnTo>
                  <a:lnTo>
                    <a:pt x="0" y="1216681"/>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flipH="1">
              <a:off x="2388933" y="2055511"/>
              <a:ext cx="128469" cy="1216681"/>
            </a:xfrm>
            <a:custGeom>
              <a:avLst/>
              <a:gdLst>
                <a:gd name="connsiteX0" fmla="*/ 128469 w 128469"/>
                <a:gd name="connsiteY0" fmla="*/ 0 h 1216681"/>
                <a:gd name="connsiteX1" fmla="*/ 0 w 128469"/>
                <a:gd name="connsiteY1" fmla="*/ 0 h 1216681"/>
                <a:gd name="connsiteX2" fmla="*/ 0 w 128469"/>
                <a:gd name="connsiteY2" fmla="*/ 1216681 h 1216681"/>
              </a:gdLst>
              <a:ahLst/>
              <a:cxnLst>
                <a:cxn ang="0">
                  <a:pos x="connsiteX0" y="connsiteY0"/>
                </a:cxn>
                <a:cxn ang="0">
                  <a:pos x="connsiteX1" y="connsiteY1"/>
                </a:cxn>
                <a:cxn ang="0">
                  <a:pos x="connsiteX2" y="connsiteY2"/>
                </a:cxn>
              </a:cxnLst>
              <a:rect l="l" t="t" r="r" b="b"/>
              <a:pathLst>
                <a:path w="128469" h="1216681">
                  <a:moveTo>
                    <a:pt x="128469" y="0"/>
                  </a:moveTo>
                  <a:lnTo>
                    <a:pt x="0" y="0"/>
                  </a:lnTo>
                  <a:lnTo>
                    <a:pt x="0" y="1216681"/>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330036" y="2969911"/>
              <a:ext cx="113356" cy="0"/>
            </a:xfrm>
            <a:custGeom>
              <a:avLst/>
              <a:gdLst>
                <a:gd name="connsiteX0" fmla="*/ 113356 w 113356"/>
                <a:gd name="connsiteY0" fmla="*/ 0 h 0"/>
                <a:gd name="connsiteX1" fmla="*/ 0 w 113356"/>
                <a:gd name="connsiteY1" fmla="*/ 0 h 0"/>
              </a:gdLst>
              <a:ahLst/>
              <a:cxnLst>
                <a:cxn ang="0">
                  <a:pos x="connsiteX0" y="connsiteY0"/>
                </a:cxn>
                <a:cxn ang="0">
                  <a:pos x="connsiteX1" y="connsiteY1"/>
                </a:cxn>
              </a:cxnLst>
              <a:rect l="l" t="t" r="r" b="b"/>
              <a:pathLst>
                <a:path w="113356">
                  <a:moveTo>
                    <a:pt x="113356" y="0"/>
                  </a:moveTo>
                  <a:lnTo>
                    <a:pt x="0"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548028" y="1902708"/>
            <a:ext cx="333389" cy="334413"/>
            <a:chOff x="4103453" y="2373108"/>
            <a:chExt cx="506647" cy="508204"/>
          </a:xfrm>
        </p:grpSpPr>
        <p:sp>
          <p:nvSpPr>
            <p:cNvPr id="27" name="Rounded Rectangle 26"/>
            <p:cNvSpPr/>
            <p:nvPr/>
          </p:nvSpPr>
          <p:spPr>
            <a:xfrm>
              <a:off x="4226140" y="2509837"/>
              <a:ext cx="383960" cy="371475"/>
            </a:xfrm>
            <a:prstGeom prst="roundRect">
              <a:avLst>
                <a:gd name="adj" fmla="val 982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gency FB"/>
                </a:rPr>
                <a:t>C</a:t>
              </a:r>
              <a:endParaRPr lang="en-US" sz="2000" dirty="0"/>
            </a:p>
          </p:txBody>
        </p:sp>
        <p:sp>
          <p:nvSpPr>
            <p:cNvPr id="28" name="Oval 27"/>
            <p:cNvSpPr/>
            <p:nvPr/>
          </p:nvSpPr>
          <p:spPr>
            <a:xfrm>
              <a:off x="4103453" y="2373108"/>
              <a:ext cx="170527" cy="17052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9" name="TextBox 28"/>
          <p:cNvSpPr txBox="1"/>
          <p:nvPr/>
        </p:nvSpPr>
        <p:spPr>
          <a:xfrm>
            <a:off x="3306108" y="2441555"/>
            <a:ext cx="817229" cy="222837"/>
          </a:xfrm>
          <a:prstGeom prst="rect">
            <a:avLst/>
          </a:prstGeom>
          <a:noFill/>
        </p:spPr>
        <p:txBody>
          <a:bodyPr wrap="square" lIns="0" tIns="0" rIns="0" bIns="0" rtlCol="0">
            <a:noAutofit/>
          </a:bodyPr>
          <a:lstStyle/>
          <a:p>
            <a:pPr algn="ctr"/>
            <a:r>
              <a:rPr lang="en-US" sz="1200" dirty="0" smtClean="0">
                <a:solidFill>
                  <a:schemeClr val="tx2"/>
                </a:solidFill>
              </a:rPr>
              <a:t>Chef-client</a:t>
            </a:r>
          </a:p>
        </p:txBody>
      </p:sp>
      <p:sp>
        <p:nvSpPr>
          <p:cNvPr id="24" name="Left Brace 23"/>
          <p:cNvSpPr/>
          <p:nvPr/>
        </p:nvSpPr>
        <p:spPr>
          <a:xfrm>
            <a:off x="3114040" y="1790700"/>
            <a:ext cx="152400" cy="873692"/>
          </a:xfrm>
          <a:prstGeom prst="leftBrace">
            <a:avLst>
              <a:gd name="adj1" fmla="val 23333"/>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flipH="1">
            <a:off x="4134817" y="1790700"/>
            <a:ext cx="152400" cy="873692"/>
          </a:xfrm>
          <a:prstGeom prst="leftBrace">
            <a:avLst>
              <a:gd name="adj1" fmla="val 23333"/>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p:cNvSpPr txBox="1"/>
          <p:nvPr/>
        </p:nvSpPr>
        <p:spPr>
          <a:xfrm>
            <a:off x="4355128" y="2166927"/>
            <a:ext cx="1055072" cy="502467"/>
          </a:xfrm>
          <a:prstGeom prst="rect">
            <a:avLst/>
          </a:prstGeom>
          <a:noFill/>
        </p:spPr>
        <p:txBody>
          <a:bodyPr wrap="square" lIns="0" tIns="0" rIns="0" bIns="0" rtlCol="0">
            <a:noAutofit/>
          </a:bodyPr>
          <a:lstStyle/>
          <a:p>
            <a:pPr algn="ctr"/>
            <a:r>
              <a:rPr lang="en-US" sz="1200" dirty="0" smtClean="0">
                <a:solidFill>
                  <a:schemeClr val="tx2"/>
                </a:solidFill>
              </a:rPr>
              <a:t>Virtual </a:t>
            </a:r>
            <a:br>
              <a:rPr lang="en-US" sz="1200" dirty="0" smtClean="0">
                <a:solidFill>
                  <a:schemeClr val="tx2"/>
                </a:solidFill>
              </a:rPr>
            </a:br>
            <a:r>
              <a:rPr lang="en-US" sz="1200" dirty="0" smtClean="0">
                <a:solidFill>
                  <a:schemeClr val="tx2"/>
                </a:solidFill>
              </a:rPr>
              <a:t>Machines</a:t>
            </a:r>
          </a:p>
        </p:txBody>
      </p:sp>
      <p:sp>
        <p:nvSpPr>
          <p:cNvPr id="7171" name="Freeform 7"/>
          <p:cNvSpPr>
            <a:spLocks/>
          </p:cNvSpPr>
          <p:nvPr/>
        </p:nvSpPr>
        <p:spPr bwMode="auto">
          <a:xfrm rot="2664208">
            <a:off x="2520790" y="1969498"/>
            <a:ext cx="527362" cy="508063"/>
          </a:xfrm>
          <a:custGeom>
            <a:avLst/>
            <a:gdLst>
              <a:gd name="T0" fmla="*/ 497 w 497"/>
              <a:gd name="T1" fmla="*/ 323 h 479"/>
              <a:gd name="T2" fmla="*/ 497 w 497"/>
              <a:gd name="T3" fmla="*/ 197 h 479"/>
              <a:gd name="T4" fmla="*/ 371 w 497"/>
              <a:gd name="T5" fmla="*/ 197 h 479"/>
              <a:gd name="T6" fmla="*/ 338 w 497"/>
              <a:gd name="T7" fmla="*/ 230 h 479"/>
              <a:gd name="T8" fmla="*/ 421 w 497"/>
              <a:gd name="T9" fmla="*/ 230 h 479"/>
              <a:gd name="T10" fmla="*/ 282 w 497"/>
              <a:gd name="T11" fmla="*/ 370 h 479"/>
              <a:gd name="T12" fmla="*/ 284 w 497"/>
              <a:gd name="T13" fmla="*/ 367 h 479"/>
              <a:gd name="T14" fmla="*/ 116 w 497"/>
              <a:gd name="T15" fmla="*/ 363 h 479"/>
              <a:gd name="T16" fmla="*/ 112 w 497"/>
              <a:gd name="T17" fmla="*/ 195 h 479"/>
              <a:gd name="T18" fmla="*/ 110 w 497"/>
              <a:gd name="T19" fmla="*/ 197 h 479"/>
              <a:gd name="T20" fmla="*/ 263 w 497"/>
              <a:gd name="T21" fmla="*/ 44 h 479"/>
              <a:gd name="T22" fmla="*/ 219 w 497"/>
              <a:gd name="T23" fmla="*/ 0 h 479"/>
              <a:gd name="T24" fmla="*/ 66 w 497"/>
              <a:gd name="T25" fmla="*/ 153 h 479"/>
              <a:gd name="T26" fmla="*/ 66 w 497"/>
              <a:gd name="T27" fmla="*/ 153 h 479"/>
              <a:gd name="T28" fmla="*/ 72 w 497"/>
              <a:gd name="T29" fmla="*/ 408 h 479"/>
              <a:gd name="T30" fmla="*/ 326 w 497"/>
              <a:gd name="T31" fmla="*/ 413 h 479"/>
              <a:gd name="T32" fmla="*/ 326 w 497"/>
              <a:gd name="T33" fmla="*/ 414 h 479"/>
              <a:gd name="T34" fmla="*/ 464 w 497"/>
              <a:gd name="T35" fmla="*/ 276 h 479"/>
              <a:gd name="T36" fmla="*/ 464 w 497"/>
              <a:gd name="T37" fmla="*/ 356 h 479"/>
              <a:gd name="T38" fmla="*/ 497 w 497"/>
              <a:gd name="T39" fmla="*/ 32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479">
                <a:moveTo>
                  <a:pt x="497" y="323"/>
                </a:moveTo>
                <a:cubicBezTo>
                  <a:pt x="497" y="197"/>
                  <a:pt x="497" y="197"/>
                  <a:pt x="497" y="197"/>
                </a:cubicBezTo>
                <a:cubicBezTo>
                  <a:pt x="371" y="197"/>
                  <a:pt x="371" y="197"/>
                  <a:pt x="371" y="197"/>
                </a:cubicBezTo>
                <a:cubicBezTo>
                  <a:pt x="338" y="230"/>
                  <a:pt x="338" y="230"/>
                  <a:pt x="338" y="230"/>
                </a:cubicBezTo>
                <a:cubicBezTo>
                  <a:pt x="421" y="230"/>
                  <a:pt x="421" y="230"/>
                  <a:pt x="421" y="230"/>
                </a:cubicBezTo>
                <a:cubicBezTo>
                  <a:pt x="282" y="370"/>
                  <a:pt x="282" y="370"/>
                  <a:pt x="282" y="370"/>
                </a:cubicBezTo>
                <a:cubicBezTo>
                  <a:pt x="284" y="367"/>
                  <a:pt x="284" y="367"/>
                  <a:pt x="284" y="367"/>
                </a:cubicBezTo>
                <a:cubicBezTo>
                  <a:pt x="236" y="411"/>
                  <a:pt x="162" y="410"/>
                  <a:pt x="116" y="363"/>
                </a:cubicBezTo>
                <a:cubicBezTo>
                  <a:pt x="70" y="317"/>
                  <a:pt x="68" y="243"/>
                  <a:pt x="112" y="195"/>
                </a:cubicBezTo>
                <a:cubicBezTo>
                  <a:pt x="110" y="197"/>
                  <a:pt x="110" y="197"/>
                  <a:pt x="110" y="197"/>
                </a:cubicBezTo>
                <a:cubicBezTo>
                  <a:pt x="263" y="44"/>
                  <a:pt x="263" y="44"/>
                  <a:pt x="263" y="44"/>
                </a:cubicBezTo>
                <a:cubicBezTo>
                  <a:pt x="219" y="0"/>
                  <a:pt x="219" y="0"/>
                  <a:pt x="219" y="0"/>
                </a:cubicBezTo>
                <a:cubicBezTo>
                  <a:pt x="66" y="153"/>
                  <a:pt x="66" y="153"/>
                  <a:pt x="66" y="153"/>
                </a:cubicBezTo>
                <a:cubicBezTo>
                  <a:pt x="66" y="153"/>
                  <a:pt x="66" y="153"/>
                  <a:pt x="66" y="153"/>
                </a:cubicBezTo>
                <a:cubicBezTo>
                  <a:pt x="0" y="225"/>
                  <a:pt x="2" y="338"/>
                  <a:pt x="72" y="408"/>
                </a:cubicBezTo>
                <a:cubicBezTo>
                  <a:pt x="142" y="478"/>
                  <a:pt x="254" y="479"/>
                  <a:pt x="326" y="413"/>
                </a:cubicBezTo>
                <a:cubicBezTo>
                  <a:pt x="326" y="414"/>
                  <a:pt x="326" y="414"/>
                  <a:pt x="326" y="414"/>
                </a:cubicBezTo>
                <a:cubicBezTo>
                  <a:pt x="464" y="276"/>
                  <a:pt x="464" y="276"/>
                  <a:pt x="464" y="276"/>
                </a:cubicBezTo>
                <a:cubicBezTo>
                  <a:pt x="464" y="356"/>
                  <a:pt x="464" y="356"/>
                  <a:pt x="464" y="356"/>
                </a:cubicBezTo>
                <a:lnTo>
                  <a:pt x="497" y="3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202" name="Group 7201"/>
          <p:cNvGrpSpPr/>
          <p:nvPr/>
        </p:nvGrpSpPr>
        <p:grpSpPr>
          <a:xfrm>
            <a:off x="4761083" y="1725038"/>
            <a:ext cx="243163" cy="372939"/>
            <a:chOff x="4868471" y="1699638"/>
            <a:chExt cx="297239" cy="455876"/>
          </a:xfrm>
        </p:grpSpPr>
        <p:sp>
          <p:nvSpPr>
            <p:cNvPr id="7174" name="Freeform 12"/>
            <p:cNvSpPr>
              <a:spLocks noEditPoints="1"/>
            </p:cNvSpPr>
            <p:nvPr/>
          </p:nvSpPr>
          <p:spPr bwMode="auto">
            <a:xfrm>
              <a:off x="4868471" y="1699638"/>
              <a:ext cx="226596" cy="406390"/>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ounded Rectangle 37"/>
            <p:cNvSpPr/>
            <p:nvPr/>
          </p:nvSpPr>
          <p:spPr>
            <a:xfrm>
              <a:off x="4994262" y="1989640"/>
              <a:ext cx="171448" cy="165874"/>
            </a:xfrm>
            <a:prstGeom prst="roundRect">
              <a:avLst>
                <a:gd name="adj" fmla="val 982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N</a:t>
              </a:r>
              <a:endParaRPr lang="en-US" sz="1100" dirty="0"/>
            </a:p>
          </p:txBody>
        </p:sp>
      </p:grpSp>
      <p:grpSp>
        <p:nvGrpSpPr>
          <p:cNvPr id="7205" name="Group 7204"/>
          <p:cNvGrpSpPr/>
          <p:nvPr/>
        </p:nvGrpSpPr>
        <p:grpSpPr>
          <a:xfrm>
            <a:off x="4629568" y="3134766"/>
            <a:ext cx="506192" cy="279289"/>
            <a:chOff x="4546946" y="3109366"/>
            <a:chExt cx="618764" cy="341400"/>
          </a:xfrm>
        </p:grpSpPr>
        <p:sp>
          <p:nvSpPr>
            <p:cNvPr id="54" name="Freeform 468"/>
            <p:cNvSpPr>
              <a:spLocks/>
            </p:cNvSpPr>
            <p:nvPr/>
          </p:nvSpPr>
          <p:spPr bwMode="auto">
            <a:xfrm>
              <a:off x="4546946" y="3109366"/>
              <a:ext cx="590444" cy="335230"/>
            </a:xfrm>
            <a:custGeom>
              <a:avLst/>
              <a:gdLst>
                <a:gd name="T0" fmla="*/ 36 w 181"/>
                <a:gd name="T1" fmla="*/ 103 h 103"/>
                <a:gd name="T2" fmla="*/ 0 w 181"/>
                <a:gd name="T3" fmla="*/ 67 h 103"/>
                <a:gd name="T4" fmla="*/ 34 w 181"/>
                <a:gd name="T5" fmla="*/ 31 h 103"/>
                <a:gd name="T6" fmla="*/ 70 w 181"/>
                <a:gd name="T7" fmla="*/ 0 h 103"/>
                <a:gd name="T8" fmla="*/ 100 w 181"/>
                <a:gd name="T9" fmla="*/ 15 h 103"/>
                <a:gd name="T10" fmla="*/ 116 w 181"/>
                <a:gd name="T11" fmla="*/ 11 h 103"/>
                <a:gd name="T12" fmla="*/ 152 w 181"/>
                <a:gd name="T13" fmla="*/ 47 h 103"/>
                <a:gd name="T14" fmla="*/ 152 w 181"/>
                <a:gd name="T15" fmla="*/ 49 h 103"/>
                <a:gd name="T16" fmla="*/ 154 w 181"/>
                <a:gd name="T17" fmla="*/ 49 h 103"/>
                <a:gd name="T18" fmla="*/ 181 w 181"/>
                <a:gd name="T19" fmla="*/ 76 h 103"/>
                <a:gd name="T20" fmla="*/ 154 w 181"/>
                <a:gd name="T21" fmla="*/ 103 h 103"/>
                <a:gd name="T22" fmla="*/ 153 w 181"/>
                <a:gd name="T23" fmla="*/ 103 h 103"/>
                <a:gd name="T24" fmla="*/ 36 w 181"/>
                <a:gd name="T2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03">
                  <a:moveTo>
                    <a:pt x="36" y="103"/>
                  </a:moveTo>
                  <a:cubicBezTo>
                    <a:pt x="16" y="103"/>
                    <a:pt x="0" y="87"/>
                    <a:pt x="0" y="67"/>
                  </a:cubicBezTo>
                  <a:cubicBezTo>
                    <a:pt x="0" y="47"/>
                    <a:pt x="15" y="32"/>
                    <a:pt x="34" y="31"/>
                  </a:cubicBezTo>
                  <a:cubicBezTo>
                    <a:pt x="37" y="13"/>
                    <a:pt x="52" y="0"/>
                    <a:pt x="70" y="0"/>
                  </a:cubicBezTo>
                  <a:cubicBezTo>
                    <a:pt x="82" y="0"/>
                    <a:pt x="93" y="6"/>
                    <a:pt x="100" y="15"/>
                  </a:cubicBezTo>
                  <a:cubicBezTo>
                    <a:pt x="105" y="13"/>
                    <a:pt x="110" y="11"/>
                    <a:pt x="116" y="11"/>
                  </a:cubicBezTo>
                  <a:cubicBezTo>
                    <a:pt x="136" y="11"/>
                    <a:pt x="152" y="27"/>
                    <a:pt x="152" y="47"/>
                  </a:cubicBezTo>
                  <a:cubicBezTo>
                    <a:pt x="152" y="48"/>
                    <a:pt x="152" y="48"/>
                    <a:pt x="152" y="49"/>
                  </a:cubicBezTo>
                  <a:cubicBezTo>
                    <a:pt x="153" y="49"/>
                    <a:pt x="153" y="49"/>
                    <a:pt x="154" y="49"/>
                  </a:cubicBezTo>
                  <a:cubicBezTo>
                    <a:pt x="169" y="49"/>
                    <a:pt x="181" y="61"/>
                    <a:pt x="181" y="76"/>
                  </a:cubicBezTo>
                  <a:cubicBezTo>
                    <a:pt x="181" y="91"/>
                    <a:pt x="169" y="103"/>
                    <a:pt x="154" y="103"/>
                  </a:cubicBezTo>
                  <a:cubicBezTo>
                    <a:pt x="153" y="103"/>
                    <a:pt x="153" y="103"/>
                    <a:pt x="153" y="103"/>
                  </a:cubicBezTo>
                  <a:lnTo>
                    <a:pt x="36" y="103"/>
                  </a:lnTo>
                  <a:close/>
                </a:path>
              </a:pathLst>
            </a:custGeom>
            <a:solidFill>
              <a:schemeClr val="tx2"/>
            </a:solidFill>
            <a:ln w="9525">
              <a:solidFill>
                <a:schemeClr val="bg1"/>
              </a:solidFill>
            </a:ln>
            <a:extLst/>
          </p:spPr>
          <p:txBody>
            <a:bodyPr vert="horz" wrap="square" lIns="91440" tIns="45720" rIns="91440" bIns="45720" numCol="1" anchor="ctr" anchorCtr="0" compatLnSpc="1">
              <a:prstTxWarp prst="textNoShape">
                <a:avLst/>
              </a:prstTxWarp>
            </a:bodyPr>
            <a:lstStyle/>
            <a:p>
              <a:pPr algn="ctr"/>
              <a:endParaRPr lang="en-US" sz="1400" dirty="0">
                <a:solidFill>
                  <a:schemeClr val="bg1"/>
                </a:solidFill>
              </a:endParaRPr>
            </a:p>
          </p:txBody>
        </p:sp>
        <p:sp>
          <p:nvSpPr>
            <p:cNvPr id="56" name="Rounded Rectangle 55"/>
            <p:cNvSpPr/>
            <p:nvPr/>
          </p:nvSpPr>
          <p:spPr>
            <a:xfrm>
              <a:off x="4994262" y="3284892"/>
              <a:ext cx="171448" cy="165874"/>
            </a:xfrm>
            <a:prstGeom prst="roundRect">
              <a:avLst>
                <a:gd name="adj" fmla="val 982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N</a:t>
              </a:r>
              <a:endParaRPr lang="en-US" sz="1100" dirty="0"/>
            </a:p>
          </p:txBody>
        </p:sp>
      </p:grpSp>
      <p:grpSp>
        <p:nvGrpSpPr>
          <p:cNvPr id="57" name="Group 56"/>
          <p:cNvGrpSpPr/>
          <p:nvPr/>
        </p:nvGrpSpPr>
        <p:grpSpPr>
          <a:xfrm>
            <a:off x="3548028" y="3249676"/>
            <a:ext cx="333389" cy="334413"/>
            <a:chOff x="4103453" y="2373108"/>
            <a:chExt cx="506647" cy="508204"/>
          </a:xfrm>
        </p:grpSpPr>
        <p:sp>
          <p:nvSpPr>
            <p:cNvPr id="58" name="Rounded Rectangle 57"/>
            <p:cNvSpPr/>
            <p:nvPr/>
          </p:nvSpPr>
          <p:spPr>
            <a:xfrm>
              <a:off x="4226140" y="2509837"/>
              <a:ext cx="383960" cy="371475"/>
            </a:xfrm>
            <a:prstGeom prst="roundRect">
              <a:avLst>
                <a:gd name="adj" fmla="val 982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gency FB"/>
                </a:rPr>
                <a:t>C</a:t>
              </a:r>
              <a:endParaRPr lang="en-US" sz="2000" dirty="0"/>
            </a:p>
          </p:txBody>
        </p:sp>
        <p:sp>
          <p:nvSpPr>
            <p:cNvPr id="59" name="Oval 58"/>
            <p:cNvSpPr/>
            <p:nvPr/>
          </p:nvSpPr>
          <p:spPr>
            <a:xfrm>
              <a:off x="4103453" y="2373108"/>
              <a:ext cx="170527" cy="17052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0" name="TextBox 59"/>
          <p:cNvSpPr txBox="1"/>
          <p:nvPr/>
        </p:nvSpPr>
        <p:spPr>
          <a:xfrm>
            <a:off x="3306108" y="3788523"/>
            <a:ext cx="817229" cy="222837"/>
          </a:xfrm>
          <a:prstGeom prst="rect">
            <a:avLst/>
          </a:prstGeom>
          <a:noFill/>
        </p:spPr>
        <p:txBody>
          <a:bodyPr wrap="square" lIns="0" tIns="0" rIns="0" bIns="0" rtlCol="0">
            <a:noAutofit/>
          </a:bodyPr>
          <a:lstStyle/>
          <a:p>
            <a:pPr algn="ctr"/>
            <a:r>
              <a:rPr lang="en-US" sz="1200" dirty="0" smtClean="0">
                <a:solidFill>
                  <a:schemeClr val="tx2"/>
                </a:solidFill>
              </a:rPr>
              <a:t>Chef-client</a:t>
            </a:r>
          </a:p>
        </p:txBody>
      </p:sp>
      <p:sp>
        <p:nvSpPr>
          <p:cNvPr id="61" name="Left Brace 60"/>
          <p:cNvSpPr/>
          <p:nvPr/>
        </p:nvSpPr>
        <p:spPr>
          <a:xfrm>
            <a:off x="3114040" y="3137668"/>
            <a:ext cx="152400" cy="873692"/>
          </a:xfrm>
          <a:prstGeom prst="leftBrace">
            <a:avLst>
              <a:gd name="adj1" fmla="val 23333"/>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p:cNvSpPr/>
          <p:nvPr/>
        </p:nvSpPr>
        <p:spPr>
          <a:xfrm flipH="1">
            <a:off x="4134817" y="3137668"/>
            <a:ext cx="152400" cy="873692"/>
          </a:xfrm>
          <a:prstGeom prst="leftBrace">
            <a:avLst>
              <a:gd name="adj1" fmla="val 23333"/>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4355128" y="3513895"/>
            <a:ext cx="1055072" cy="502467"/>
          </a:xfrm>
          <a:prstGeom prst="rect">
            <a:avLst/>
          </a:prstGeom>
          <a:noFill/>
        </p:spPr>
        <p:txBody>
          <a:bodyPr wrap="square" lIns="0" tIns="0" rIns="0" bIns="0" rtlCol="0">
            <a:noAutofit/>
          </a:bodyPr>
          <a:lstStyle/>
          <a:p>
            <a:pPr algn="ctr"/>
            <a:r>
              <a:rPr lang="en-US" sz="1200" dirty="0" smtClean="0">
                <a:solidFill>
                  <a:schemeClr val="tx2"/>
                </a:solidFill>
              </a:rPr>
              <a:t>Cloud </a:t>
            </a:r>
            <a:br>
              <a:rPr lang="en-US" sz="1200" dirty="0" smtClean="0">
                <a:solidFill>
                  <a:schemeClr val="tx2"/>
                </a:solidFill>
              </a:rPr>
            </a:br>
            <a:r>
              <a:rPr lang="en-US" sz="1200" dirty="0" smtClean="0">
                <a:solidFill>
                  <a:schemeClr val="tx2"/>
                </a:solidFill>
              </a:rPr>
              <a:t>Instances</a:t>
            </a:r>
          </a:p>
        </p:txBody>
      </p:sp>
      <p:sp>
        <p:nvSpPr>
          <p:cNvPr id="64" name="TextBox 63"/>
          <p:cNvSpPr txBox="1"/>
          <p:nvPr/>
        </p:nvSpPr>
        <p:spPr>
          <a:xfrm>
            <a:off x="3306108" y="2747074"/>
            <a:ext cx="817229" cy="222837"/>
          </a:xfrm>
          <a:prstGeom prst="rect">
            <a:avLst/>
          </a:prstGeom>
          <a:noFill/>
        </p:spPr>
        <p:txBody>
          <a:bodyPr wrap="square" lIns="0" tIns="0" rIns="0" bIns="0" rtlCol="0">
            <a:noAutofit/>
          </a:bodyPr>
          <a:lstStyle/>
          <a:p>
            <a:pPr algn="ctr"/>
            <a:r>
              <a:rPr lang="en-US" sz="1200" dirty="0" smtClean="0">
                <a:solidFill>
                  <a:schemeClr val="tx2"/>
                </a:solidFill>
              </a:rPr>
              <a:t>and / or</a:t>
            </a:r>
          </a:p>
        </p:txBody>
      </p:sp>
      <p:sp>
        <p:nvSpPr>
          <p:cNvPr id="65" name="TextBox 64"/>
          <p:cNvSpPr txBox="1"/>
          <p:nvPr/>
        </p:nvSpPr>
        <p:spPr>
          <a:xfrm>
            <a:off x="3306108" y="4147249"/>
            <a:ext cx="817229" cy="222837"/>
          </a:xfrm>
          <a:prstGeom prst="rect">
            <a:avLst/>
          </a:prstGeom>
          <a:noFill/>
        </p:spPr>
        <p:txBody>
          <a:bodyPr wrap="square" lIns="0" tIns="0" rIns="0" bIns="0" rtlCol="0">
            <a:noAutofit/>
          </a:bodyPr>
          <a:lstStyle/>
          <a:p>
            <a:pPr algn="ctr"/>
            <a:r>
              <a:rPr lang="en-US" sz="1200" dirty="0" smtClean="0">
                <a:solidFill>
                  <a:schemeClr val="tx2"/>
                </a:solidFill>
              </a:rPr>
              <a:t>and / or</a:t>
            </a:r>
          </a:p>
        </p:txBody>
      </p:sp>
      <p:sp>
        <p:nvSpPr>
          <p:cNvPr id="66" name="Freeform 7"/>
          <p:cNvSpPr>
            <a:spLocks/>
          </p:cNvSpPr>
          <p:nvPr/>
        </p:nvSpPr>
        <p:spPr bwMode="auto">
          <a:xfrm rot="2664208">
            <a:off x="2520790" y="3247164"/>
            <a:ext cx="527362" cy="508063"/>
          </a:xfrm>
          <a:custGeom>
            <a:avLst/>
            <a:gdLst>
              <a:gd name="T0" fmla="*/ 497 w 497"/>
              <a:gd name="T1" fmla="*/ 323 h 479"/>
              <a:gd name="T2" fmla="*/ 497 w 497"/>
              <a:gd name="T3" fmla="*/ 197 h 479"/>
              <a:gd name="T4" fmla="*/ 371 w 497"/>
              <a:gd name="T5" fmla="*/ 197 h 479"/>
              <a:gd name="T6" fmla="*/ 338 w 497"/>
              <a:gd name="T7" fmla="*/ 230 h 479"/>
              <a:gd name="T8" fmla="*/ 421 w 497"/>
              <a:gd name="T9" fmla="*/ 230 h 479"/>
              <a:gd name="T10" fmla="*/ 282 w 497"/>
              <a:gd name="T11" fmla="*/ 370 h 479"/>
              <a:gd name="T12" fmla="*/ 284 w 497"/>
              <a:gd name="T13" fmla="*/ 367 h 479"/>
              <a:gd name="T14" fmla="*/ 116 w 497"/>
              <a:gd name="T15" fmla="*/ 363 h 479"/>
              <a:gd name="T16" fmla="*/ 112 w 497"/>
              <a:gd name="T17" fmla="*/ 195 h 479"/>
              <a:gd name="T18" fmla="*/ 110 w 497"/>
              <a:gd name="T19" fmla="*/ 197 h 479"/>
              <a:gd name="T20" fmla="*/ 263 w 497"/>
              <a:gd name="T21" fmla="*/ 44 h 479"/>
              <a:gd name="T22" fmla="*/ 219 w 497"/>
              <a:gd name="T23" fmla="*/ 0 h 479"/>
              <a:gd name="T24" fmla="*/ 66 w 497"/>
              <a:gd name="T25" fmla="*/ 153 h 479"/>
              <a:gd name="T26" fmla="*/ 66 w 497"/>
              <a:gd name="T27" fmla="*/ 153 h 479"/>
              <a:gd name="T28" fmla="*/ 72 w 497"/>
              <a:gd name="T29" fmla="*/ 408 h 479"/>
              <a:gd name="T30" fmla="*/ 326 w 497"/>
              <a:gd name="T31" fmla="*/ 413 h 479"/>
              <a:gd name="T32" fmla="*/ 326 w 497"/>
              <a:gd name="T33" fmla="*/ 414 h 479"/>
              <a:gd name="T34" fmla="*/ 464 w 497"/>
              <a:gd name="T35" fmla="*/ 276 h 479"/>
              <a:gd name="T36" fmla="*/ 464 w 497"/>
              <a:gd name="T37" fmla="*/ 356 h 479"/>
              <a:gd name="T38" fmla="*/ 497 w 497"/>
              <a:gd name="T39" fmla="*/ 32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479">
                <a:moveTo>
                  <a:pt x="497" y="323"/>
                </a:moveTo>
                <a:cubicBezTo>
                  <a:pt x="497" y="197"/>
                  <a:pt x="497" y="197"/>
                  <a:pt x="497" y="197"/>
                </a:cubicBezTo>
                <a:cubicBezTo>
                  <a:pt x="371" y="197"/>
                  <a:pt x="371" y="197"/>
                  <a:pt x="371" y="197"/>
                </a:cubicBezTo>
                <a:cubicBezTo>
                  <a:pt x="338" y="230"/>
                  <a:pt x="338" y="230"/>
                  <a:pt x="338" y="230"/>
                </a:cubicBezTo>
                <a:cubicBezTo>
                  <a:pt x="421" y="230"/>
                  <a:pt x="421" y="230"/>
                  <a:pt x="421" y="230"/>
                </a:cubicBezTo>
                <a:cubicBezTo>
                  <a:pt x="282" y="370"/>
                  <a:pt x="282" y="370"/>
                  <a:pt x="282" y="370"/>
                </a:cubicBezTo>
                <a:cubicBezTo>
                  <a:pt x="284" y="367"/>
                  <a:pt x="284" y="367"/>
                  <a:pt x="284" y="367"/>
                </a:cubicBezTo>
                <a:cubicBezTo>
                  <a:pt x="236" y="411"/>
                  <a:pt x="162" y="410"/>
                  <a:pt x="116" y="363"/>
                </a:cubicBezTo>
                <a:cubicBezTo>
                  <a:pt x="70" y="317"/>
                  <a:pt x="68" y="243"/>
                  <a:pt x="112" y="195"/>
                </a:cubicBezTo>
                <a:cubicBezTo>
                  <a:pt x="110" y="197"/>
                  <a:pt x="110" y="197"/>
                  <a:pt x="110" y="197"/>
                </a:cubicBezTo>
                <a:cubicBezTo>
                  <a:pt x="263" y="44"/>
                  <a:pt x="263" y="44"/>
                  <a:pt x="263" y="44"/>
                </a:cubicBezTo>
                <a:cubicBezTo>
                  <a:pt x="219" y="0"/>
                  <a:pt x="219" y="0"/>
                  <a:pt x="219" y="0"/>
                </a:cubicBezTo>
                <a:cubicBezTo>
                  <a:pt x="66" y="153"/>
                  <a:pt x="66" y="153"/>
                  <a:pt x="66" y="153"/>
                </a:cubicBezTo>
                <a:cubicBezTo>
                  <a:pt x="66" y="153"/>
                  <a:pt x="66" y="153"/>
                  <a:pt x="66" y="153"/>
                </a:cubicBezTo>
                <a:cubicBezTo>
                  <a:pt x="0" y="225"/>
                  <a:pt x="2" y="338"/>
                  <a:pt x="72" y="408"/>
                </a:cubicBezTo>
                <a:cubicBezTo>
                  <a:pt x="142" y="478"/>
                  <a:pt x="254" y="479"/>
                  <a:pt x="326" y="413"/>
                </a:cubicBezTo>
                <a:cubicBezTo>
                  <a:pt x="326" y="414"/>
                  <a:pt x="326" y="414"/>
                  <a:pt x="326" y="414"/>
                </a:cubicBezTo>
                <a:cubicBezTo>
                  <a:pt x="464" y="276"/>
                  <a:pt x="464" y="276"/>
                  <a:pt x="464" y="276"/>
                </a:cubicBezTo>
                <a:cubicBezTo>
                  <a:pt x="464" y="356"/>
                  <a:pt x="464" y="356"/>
                  <a:pt x="464" y="356"/>
                </a:cubicBezTo>
                <a:lnTo>
                  <a:pt x="497" y="3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206" name="Group 7205"/>
          <p:cNvGrpSpPr/>
          <p:nvPr/>
        </p:nvGrpSpPr>
        <p:grpSpPr>
          <a:xfrm>
            <a:off x="4727812" y="4303254"/>
            <a:ext cx="309705" cy="373787"/>
            <a:chOff x="4787131" y="4277854"/>
            <a:chExt cx="378579" cy="456912"/>
          </a:xfrm>
        </p:grpSpPr>
        <p:grpSp>
          <p:nvGrpSpPr>
            <p:cNvPr id="7185" name="Group 7184"/>
            <p:cNvGrpSpPr/>
            <p:nvPr/>
          </p:nvGrpSpPr>
          <p:grpSpPr>
            <a:xfrm>
              <a:off x="4787131" y="4277854"/>
              <a:ext cx="322411" cy="456912"/>
              <a:chOff x="7273925" y="4471988"/>
              <a:chExt cx="258763" cy="366712"/>
            </a:xfrm>
            <a:solidFill>
              <a:schemeClr val="tx2"/>
            </a:solidFill>
          </p:grpSpPr>
          <p:sp>
            <p:nvSpPr>
              <p:cNvPr id="7178" name="Freeform 17"/>
              <p:cNvSpPr>
                <a:spLocks noEditPoints="1"/>
              </p:cNvSpPr>
              <p:nvPr/>
            </p:nvSpPr>
            <p:spPr bwMode="auto">
              <a:xfrm>
                <a:off x="7307263" y="4471988"/>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9" name="Freeform 18"/>
              <p:cNvSpPr>
                <a:spLocks noEditPoints="1"/>
              </p:cNvSpPr>
              <p:nvPr/>
            </p:nvSpPr>
            <p:spPr bwMode="auto">
              <a:xfrm>
                <a:off x="7307263" y="4535488"/>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0" name="Freeform 19"/>
              <p:cNvSpPr>
                <a:spLocks noEditPoints="1"/>
              </p:cNvSpPr>
              <p:nvPr/>
            </p:nvSpPr>
            <p:spPr bwMode="auto">
              <a:xfrm>
                <a:off x="7307263" y="4602163"/>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2" name="Freeform 20"/>
              <p:cNvSpPr>
                <a:spLocks noEditPoints="1"/>
              </p:cNvSpPr>
              <p:nvPr/>
            </p:nvSpPr>
            <p:spPr bwMode="auto">
              <a:xfrm>
                <a:off x="7307263" y="4667250"/>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3" name="Freeform 21"/>
              <p:cNvSpPr>
                <a:spLocks noEditPoints="1"/>
              </p:cNvSpPr>
              <p:nvPr/>
            </p:nvSpPr>
            <p:spPr bwMode="auto">
              <a:xfrm>
                <a:off x="7307263" y="4730750"/>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4" name="Freeform 22"/>
              <p:cNvSpPr>
                <a:spLocks/>
              </p:cNvSpPr>
              <p:nvPr/>
            </p:nvSpPr>
            <p:spPr bwMode="auto">
              <a:xfrm>
                <a:off x="7273925" y="4475163"/>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Rounded Rectangle 67"/>
            <p:cNvSpPr/>
            <p:nvPr/>
          </p:nvSpPr>
          <p:spPr>
            <a:xfrm>
              <a:off x="4994262" y="4561575"/>
              <a:ext cx="171448" cy="165874"/>
            </a:xfrm>
            <a:prstGeom prst="roundRect">
              <a:avLst>
                <a:gd name="adj" fmla="val 982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N</a:t>
              </a:r>
              <a:endParaRPr lang="en-US" sz="1100" dirty="0"/>
            </a:p>
          </p:txBody>
        </p:sp>
      </p:grpSp>
      <p:grpSp>
        <p:nvGrpSpPr>
          <p:cNvPr id="69" name="Group 68"/>
          <p:cNvGrpSpPr/>
          <p:nvPr/>
        </p:nvGrpSpPr>
        <p:grpSpPr>
          <a:xfrm>
            <a:off x="3548028" y="4526359"/>
            <a:ext cx="333389" cy="334413"/>
            <a:chOff x="4103453" y="2373108"/>
            <a:chExt cx="506647" cy="508204"/>
          </a:xfrm>
        </p:grpSpPr>
        <p:sp>
          <p:nvSpPr>
            <p:cNvPr id="70" name="Rounded Rectangle 69"/>
            <p:cNvSpPr/>
            <p:nvPr/>
          </p:nvSpPr>
          <p:spPr>
            <a:xfrm>
              <a:off x="4226140" y="2509837"/>
              <a:ext cx="383960" cy="371475"/>
            </a:xfrm>
            <a:prstGeom prst="roundRect">
              <a:avLst>
                <a:gd name="adj" fmla="val 982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gency FB"/>
                </a:rPr>
                <a:t>C</a:t>
              </a:r>
              <a:endParaRPr lang="en-US" sz="2000" dirty="0"/>
            </a:p>
          </p:txBody>
        </p:sp>
        <p:sp>
          <p:nvSpPr>
            <p:cNvPr id="71" name="Oval 70"/>
            <p:cNvSpPr/>
            <p:nvPr/>
          </p:nvSpPr>
          <p:spPr>
            <a:xfrm>
              <a:off x="4103453" y="2373108"/>
              <a:ext cx="170527" cy="17052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72" name="TextBox 71"/>
          <p:cNvSpPr txBox="1"/>
          <p:nvPr/>
        </p:nvSpPr>
        <p:spPr>
          <a:xfrm>
            <a:off x="3306108" y="5065206"/>
            <a:ext cx="817229" cy="222837"/>
          </a:xfrm>
          <a:prstGeom prst="rect">
            <a:avLst/>
          </a:prstGeom>
          <a:noFill/>
        </p:spPr>
        <p:txBody>
          <a:bodyPr wrap="square" lIns="0" tIns="0" rIns="0" bIns="0" rtlCol="0">
            <a:noAutofit/>
          </a:bodyPr>
          <a:lstStyle/>
          <a:p>
            <a:pPr algn="ctr"/>
            <a:r>
              <a:rPr lang="en-US" sz="1200" dirty="0" smtClean="0">
                <a:solidFill>
                  <a:schemeClr val="tx2"/>
                </a:solidFill>
              </a:rPr>
              <a:t>Chef-client</a:t>
            </a:r>
          </a:p>
        </p:txBody>
      </p:sp>
      <p:sp>
        <p:nvSpPr>
          <p:cNvPr id="73" name="Left Brace 72"/>
          <p:cNvSpPr/>
          <p:nvPr/>
        </p:nvSpPr>
        <p:spPr>
          <a:xfrm>
            <a:off x="3114040" y="4414351"/>
            <a:ext cx="152400" cy="873692"/>
          </a:xfrm>
          <a:prstGeom prst="leftBrace">
            <a:avLst>
              <a:gd name="adj1" fmla="val 23333"/>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e 73"/>
          <p:cNvSpPr/>
          <p:nvPr/>
        </p:nvSpPr>
        <p:spPr>
          <a:xfrm flipH="1">
            <a:off x="4134817" y="4414351"/>
            <a:ext cx="152400" cy="873692"/>
          </a:xfrm>
          <a:prstGeom prst="leftBrace">
            <a:avLst>
              <a:gd name="adj1" fmla="val 23333"/>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a:off x="4355128" y="4790578"/>
            <a:ext cx="1055072" cy="502467"/>
          </a:xfrm>
          <a:prstGeom prst="rect">
            <a:avLst/>
          </a:prstGeom>
          <a:noFill/>
        </p:spPr>
        <p:txBody>
          <a:bodyPr wrap="square" lIns="0" tIns="0" rIns="0" bIns="0" rtlCol="0">
            <a:noAutofit/>
          </a:bodyPr>
          <a:lstStyle/>
          <a:p>
            <a:pPr algn="ctr"/>
            <a:r>
              <a:rPr lang="en-US" sz="1200" dirty="0" smtClean="0">
                <a:solidFill>
                  <a:schemeClr val="tx2"/>
                </a:solidFill>
              </a:rPr>
              <a:t>Physical </a:t>
            </a:r>
            <a:br>
              <a:rPr lang="en-US" sz="1200" dirty="0" smtClean="0">
                <a:solidFill>
                  <a:schemeClr val="tx2"/>
                </a:solidFill>
              </a:rPr>
            </a:br>
            <a:r>
              <a:rPr lang="en-US" sz="1200" dirty="0" smtClean="0">
                <a:solidFill>
                  <a:schemeClr val="tx2"/>
                </a:solidFill>
              </a:rPr>
              <a:t>Servers</a:t>
            </a:r>
          </a:p>
        </p:txBody>
      </p:sp>
      <p:sp>
        <p:nvSpPr>
          <p:cNvPr id="76" name="Freeform 7"/>
          <p:cNvSpPr>
            <a:spLocks/>
          </p:cNvSpPr>
          <p:nvPr/>
        </p:nvSpPr>
        <p:spPr bwMode="auto">
          <a:xfrm rot="2664208">
            <a:off x="2520790" y="4592865"/>
            <a:ext cx="527362" cy="508063"/>
          </a:xfrm>
          <a:custGeom>
            <a:avLst/>
            <a:gdLst>
              <a:gd name="T0" fmla="*/ 497 w 497"/>
              <a:gd name="T1" fmla="*/ 323 h 479"/>
              <a:gd name="T2" fmla="*/ 497 w 497"/>
              <a:gd name="T3" fmla="*/ 197 h 479"/>
              <a:gd name="T4" fmla="*/ 371 w 497"/>
              <a:gd name="T5" fmla="*/ 197 h 479"/>
              <a:gd name="T6" fmla="*/ 338 w 497"/>
              <a:gd name="T7" fmla="*/ 230 h 479"/>
              <a:gd name="T8" fmla="*/ 421 w 497"/>
              <a:gd name="T9" fmla="*/ 230 h 479"/>
              <a:gd name="T10" fmla="*/ 282 w 497"/>
              <a:gd name="T11" fmla="*/ 370 h 479"/>
              <a:gd name="T12" fmla="*/ 284 w 497"/>
              <a:gd name="T13" fmla="*/ 367 h 479"/>
              <a:gd name="T14" fmla="*/ 116 w 497"/>
              <a:gd name="T15" fmla="*/ 363 h 479"/>
              <a:gd name="T16" fmla="*/ 112 w 497"/>
              <a:gd name="T17" fmla="*/ 195 h 479"/>
              <a:gd name="T18" fmla="*/ 110 w 497"/>
              <a:gd name="T19" fmla="*/ 197 h 479"/>
              <a:gd name="T20" fmla="*/ 263 w 497"/>
              <a:gd name="T21" fmla="*/ 44 h 479"/>
              <a:gd name="T22" fmla="*/ 219 w 497"/>
              <a:gd name="T23" fmla="*/ 0 h 479"/>
              <a:gd name="T24" fmla="*/ 66 w 497"/>
              <a:gd name="T25" fmla="*/ 153 h 479"/>
              <a:gd name="T26" fmla="*/ 66 w 497"/>
              <a:gd name="T27" fmla="*/ 153 h 479"/>
              <a:gd name="T28" fmla="*/ 72 w 497"/>
              <a:gd name="T29" fmla="*/ 408 h 479"/>
              <a:gd name="T30" fmla="*/ 326 w 497"/>
              <a:gd name="T31" fmla="*/ 413 h 479"/>
              <a:gd name="T32" fmla="*/ 326 w 497"/>
              <a:gd name="T33" fmla="*/ 414 h 479"/>
              <a:gd name="T34" fmla="*/ 464 w 497"/>
              <a:gd name="T35" fmla="*/ 276 h 479"/>
              <a:gd name="T36" fmla="*/ 464 w 497"/>
              <a:gd name="T37" fmla="*/ 356 h 479"/>
              <a:gd name="T38" fmla="*/ 497 w 497"/>
              <a:gd name="T39" fmla="*/ 32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479">
                <a:moveTo>
                  <a:pt x="497" y="323"/>
                </a:moveTo>
                <a:cubicBezTo>
                  <a:pt x="497" y="197"/>
                  <a:pt x="497" y="197"/>
                  <a:pt x="497" y="197"/>
                </a:cubicBezTo>
                <a:cubicBezTo>
                  <a:pt x="371" y="197"/>
                  <a:pt x="371" y="197"/>
                  <a:pt x="371" y="197"/>
                </a:cubicBezTo>
                <a:cubicBezTo>
                  <a:pt x="338" y="230"/>
                  <a:pt x="338" y="230"/>
                  <a:pt x="338" y="230"/>
                </a:cubicBezTo>
                <a:cubicBezTo>
                  <a:pt x="421" y="230"/>
                  <a:pt x="421" y="230"/>
                  <a:pt x="421" y="230"/>
                </a:cubicBezTo>
                <a:cubicBezTo>
                  <a:pt x="282" y="370"/>
                  <a:pt x="282" y="370"/>
                  <a:pt x="282" y="370"/>
                </a:cubicBezTo>
                <a:cubicBezTo>
                  <a:pt x="284" y="367"/>
                  <a:pt x="284" y="367"/>
                  <a:pt x="284" y="367"/>
                </a:cubicBezTo>
                <a:cubicBezTo>
                  <a:pt x="236" y="411"/>
                  <a:pt x="162" y="410"/>
                  <a:pt x="116" y="363"/>
                </a:cubicBezTo>
                <a:cubicBezTo>
                  <a:pt x="70" y="317"/>
                  <a:pt x="68" y="243"/>
                  <a:pt x="112" y="195"/>
                </a:cubicBezTo>
                <a:cubicBezTo>
                  <a:pt x="110" y="197"/>
                  <a:pt x="110" y="197"/>
                  <a:pt x="110" y="197"/>
                </a:cubicBezTo>
                <a:cubicBezTo>
                  <a:pt x="263" y="44"/>
                  <a:pt x="263" y="44"/>
                  <a:pt x="263" y="44"/>
                </a:cubicBezTo>
                <a:cubicBezTo>
                  <a:pt x="219" y="0"/>
                  <a:pt x="219" y="0"/>
                  <a:pt x="219" y="0"/>
                </a:cubicBezTo>
                <a:cubicBezTo>
                  <a:pt x="66" y="153"/>
                  <a:pt x="66" y="153"/>
                  <a:pt x="66" y="153"/>
                </a:cubicBezTo>
                <a:cubicBezTo>
                  <a:pt x="66" y="153"/>
                  <a:pt x="66" y="153"/>
                  <a:pt x="66" y="153"/>
                </a:cubicBezTo>
                <a:cubicBezTo>
                  <a:pt x="0" y="225"/>
                  <a:pt x="2" y="338"/>
                  <a:pt x="72" y="408"/>
                </a:cubicBezTo>
                <a:cubicBezTo>
                  <a:pt x="142" y="478"/>
                  <a:pt x="254" y="479"/>
                  <a:pt x="326" y="413"/>
                </a:cubicBezTo>
                <a:cubicBezTo>
                  <a:pt x="326" y="414"/>
                  <a:pt x="326" y="414"/>
                  <a:pt x="326" y="414"/>
                </a:cubicBezTo>
                <a:cubicBezTo>
                  <a:pt x="464" y="276"/>
                  <a:pt x="464" y="276"/>
                  <a:pt x="464" y="276"/>
                </a:cubicBezTo>
                <a:cubicBezTo>
                  <a:pt x="464" y="356"/>
                  <a:pt x="464" y="356"/>
                  <a:pt x="464" y="356"/>
                </a:cubicBezTo>
                <a:lnTo>
                  <a:pt x="497" y="3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188" name="Freeform 7187"/>
          <p:cNvSpPr/>
          <p:nvPr/>
        </p:nvSpPr>
        <p:spPr>
          <a:xfrm>
            <a:off x="6391541" y="2136559"/>
            <a:ext cx="169447" cy="1530423"/>
          </a:xfrm>
          <a:custGeom>
            <a:avLst/>
            <a:gdLst>
              <a:gd name="connsiteX0" fmla="*/ 133350 w 133350"/>
              <a:gd name="connsiteY0" fmla="*/ 0 h 64294"/>
              <a:gd name="connsiteX1" fmla="*/ 0 w 133350"/>
              <a:gd name="connsiteY1" fmla="*/ 0 h 64294"/>
              <a:gd name="connsiteX2" fmla="*/ 0 w 133350"/>
              <a:gd name="connsiteY2" fmla="*/ 64294 h 64294"/>
              <a:gd name="connsiteX3" fmla="*/ 133350 w 133350"/>
              <a:gd name="connsiteY3" fmla="*/ 64294 h 64294"/>
            </a:gdLst>
            <a:ahLst/>
            <a:cxnLst>
              <a:cxn ang="0">
                <a:pos x="connsiteX0" y="connsiteY0"/>
              </a:cxn>
              <a:cxn ang="0">
                <a:pos x="connsiteX1" y="connsiteY1"/>
              </a:cxn>
              <a:cxn ang="0">
                <a:pos x="connsiteX2" y="connsiteY2"/>
              </a:cxn>
              <a:cxn ang="0">
                <a:pos x="connsiteX3" y="connsiteY3"/>
              </a:cxn>
            </a:cxnLst>
            <a:rect l="l" t="t" r="r" b="b"/>
            <a:pathLst>
              <a:path w="133350" h="64294">
                <a:moveTo>
                  <a:pt x="133350" y="0"/>
                </a:moveTo>
                <a:lnTo>
                  <a:pt x="0" y="0"/>
                </a:lnTo>
                <a:lnTo>
                  <a:pt x="0" y="64294"/>
                </a:lnTo>
                <a:lnTo>
                  <a:pt x="133350" y="64294"/>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flipH="1">
            <a:off x="7324991" y="2136559"/>
            <a:ext cx="169447" cy="1530423"/>
          </a:xfrm>
          <a:custGeom>
            <a:avLst/>
            <a:gdLst>
              <a:gd name="connsiteX0" fmla="*/ 133350 w 133350"/>
              <a:gd name="connsiteY0" fmla="*/ 0 h 64294"/>
              <a:gd name="connsiteX1" fmla="*/ 0 w 133350"/>
              <a:gd name="connsiteY1" fmla="*/ 0 h 64294"/>
              <a:gd name="connsiteX2" fmla="*/ 0 w 133350"/>
              <a:gd name="connsiteY2" fmla="*/ 64294 h 64294"/>
              <a:gd name="connsiteX3" fmla="*/ 133350 w 133350"/>
              <a:gd name="connsiteY3" fmla="*/ 64294 h 64294"/>
            </a:gdLst>
            <a:ahLst/>
            <a:cxnLst>
              <a:cxn ang="0">
                <a:pos x="connsiteX0" y="connsiteY0"/>
              </a:cxn>
              <a:cxn ang="0">
                <a:pos x="connsiteX1" y="connsiteY1"/>
              </a:cxn>
              <a:cxn ang="0">
                <a:pos x="connsiteX2" y="connsiteY2"/>
              </a:cxn>
              <a:cxn ang="0">
                <a:pos x="connsiteX3" y="connsiteY3"/>
              </a:cxn>
            </a:cxnLst>
            <a:rect l="l" t="t" r="r" b="b"/>
            <a:pathLst>
              <a:path w="133350" h="64294">
                <a:moveTo>
                  <a:pt x="133350" y="0"/>
                </a:moveTo>
                <a:lnTo>
                  <a:pt x="0" y="0"/>
                </a:lnTo>
                <a:lnTo>
                  <a:pt x="0" y="64294"/>
                </a:lnTo>
                <a:lnTo>
                  <a:pt x="133350" y="64294"/>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95" name="Group 7194"/>
          <p:cNvGrpSpPr/>
          <p:nvPr/>
        </p:nvGrpSpPr>
        <p:grpSpPr>
          <a:xfrm>
            <a:off x="6744127" y="2219326"/>
            <a:ext cx="433387" cy="352425"/>
            <a:chOff x="7283451" y="2219326"/>
            <a:chExt cx="433387" cy="352425"/>
          </a:xfrm>
        </p:grpSpPr>
        <p:sp>
          <p:nvSpPr>
            <p:cNvPr id="7192" name="Freeform 27"/>
            <p:cNvSpPr>
              <a:spLocks noEditPoints="1"/>
            </p:cNvSpPr>
            <p:nvPr/>
          </p:nvSpPr>
          <p:spPr bwMode="auto">
            <a:xfrm>
              <a:off x="7283451" y="2263776"/>
              <a:ext cx="307975" cy="307975"/>
            </a:xfrm>
            <a:custGeom>
              <a:avLst/>
              <a:gdLst>
                <a:gd name="T0" fmla="*/ 63 w 68"/>
                <a:gd name="T1" fmla="*/ 27 h 68"/>
                <a:gd name="T2" fmla="*/ 59 w 68"/>
                <a:gd name="T3" fmla="*/ 18 h 68"/>
                <a:gd name="T4" fmla="*/ 61 w 68"/>
                <a:gd name="T5" fmla="*/ 13 h 68"/>
                <a:gd name="T6" fmla="*/ 53 w 68"/>
                <a:gd name="T7" fmla="*/ 6 h 68"/>
                <a:gd name="T8" fmla="*/ 50 w 68"/>
                <a:gd name="T9" fmla="*/ 8 h 68"/>
                <a:gd name="T10" fmla="*/ 44 w 68"/>
                <a:gd name="T11" fmla="*/ 10 h 68"/>
                <a:gd name="T12" fmla="*/ 40 w 68"/>
                <a:gd name="T13" fmla="*/ 1 h 68"/>
                <a:gd name="T14" fmla="*/ 29 w 68"/>
                <a:gd name="T15" fmla="*/ 0 h 68"/>
                <a:gd name="T16" fmla="*/ 27 w 68"/>
                <a:gd name="T17" fmla="*/ 4 h 68"/>
                <a:gd name="T18" fmla="*/ 22 w 68"/>
                <a:gd name="T19" fmla="*/ 10 h 68"/>
                <a:gd name="T20" fmla="*/ 16 w 68"/>
                <a:gd name="T21" fmla="*/ 6 h 68"/>
                <a:gd name="T22" fmla="*/ 13 w 68"/>
                <a:gd name="T23" fmla="*/ 6 h 68"/>
                <a:gd name="T24" fmla="*/ 6 w 68"/>
                <a:gd name="T25" fmla="*/ 16 h 68"/>
                <a:gd name="T26" fmla="*/ 10 w 68"/>
                <a:gd name="T27" fmla="*/ 24 h 68"/>
                <a:gd name="T28" fmla="*/ 1 w 68"/>
                <a:gd name="T29" fmla="*/ 27 h 68"/>
                <a:gd name="T30" fmla="*/ 0 w 68"/>
                <a:gd name="T31" fmla="*/ 39 h 68"/>
                <a:gd name="T32" fmla="*/ 4 w 68"/>
                <a:gd name="T33" fmla="*/ 41 h 68"/>
                <a:gd name="T34" fmla="*/ 8 w 68"/>
                <a:gd name="T35" fmla="*/ 50 h 68"/>
                <a:gd name="T36" fmla="*/ 6 w 68"/>
                <a:gd name="T37" fmla="*/ 55 h 68"/>
                <a:gd name="T38" fmla="*/ 14 w 68"/>
                <a:gd name="T39" fmla="*/ 62 h 68"/>
                <a:gd name="T40" fmla="*/ 18 w 68"/>
                <a:gd name="T41" fmla="*/ 59 h 68"/>
                <a:gd name="T42" fmla="*/ 24 w 68"/>
                <a:gd name="T43" fmla="*/ 58 h 68"/>
                <a:gd name="T44" fmla="*/ 27 w 68"/>
                <a:gd name="T45" fmla="*/ 66 h 68"/>
                <a:gd name="T46" fmla="*/ 39 w 68"/>
                <a:gd name="T47" fmla="*/ 68 h 68"/>
                <a:gd name="T48" fmla="*/ 40 w 68"/>
                <a:gd name="T49" fmla="*/ 63 h 68"/>
                <a:gd name="T50" fmla="*/ 46 w 68"/>
                <a:gd name="T51" fmla="*/ 58 h 68"/>
                <a:gd name="T52" fmla="*/ 52 w 68"/>
                <a:gd name="T53" fmla="*/ 62 h 68"/>
                <a:gd name="T54" fmla="*/ 55 w 68"/>
                <a:gd name="T55" fmla="*/ 62 h 68"/>
                <a:gd name="T56" fmla="*/ 61 w 68"/>
                <a:gd name="T57" fmla="*/ 52 h 68"/>
                <a:gd name="T58" fmla="*/ 58 w 68"/>
                <a:gd name="T59" fmla="*/ 44 h 68"/>
                <a:gd name="T60" fmla="*/ 66 w 68"/>
                <a:gd name="T61" fmla="*/ 41 h 68"/>
                <a:gd name="T62" fmla="*/ 68 w 68"/>
                <a:gd name="T63" fmla="*/ 29 h 68"/>
                <a:gd name="T64" fmla="*/ 34 w 68"/>
                <a:gd name="T65" fmla="*/ 53 h 68"/>
                <a:gd name="T66" fmla="*/ 34 w 68"/>
                <a:gd name="T67" fmla="*/ 14 h 68"/>
                <a:gd name="T68" fmla="*/ 34 w 68"/>
                <a:gd name="T69"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8">
                  <a:moveTo>
                    <a:pt x="66" y="27"/>
                  </a:moveTo>
                  <a:cubicBezTo>
                    <a:pt x="63" y="27"/>
                    <a:pt x="63" y="27"/>
                    <a:pt x="63" y="27"/>
                  </a:cubicBezTo>
                  <a:cubicBezTo>
                    <a:pt x="61" y="27"/>
                    <a:pt x="59" y="26"/>
                    <a:pt x="58" y="24"/>
                  </a:cubicBezTo>
                  <a:cubicBezTo>
                    <a:pt x="57" y="22"/>
                    <a:pt x="58" y="19"/>
                    <a:pt x="59" y="18"/>
                  </a:cubicBezTo>
                  <a:cubicBezTo>
                    <a:pt x="61" y="16"/>
                    <a:pt x="61" y="16"/>
                    <a:pt x="61" y="16"/>
                  </a:cubicBezTo>
                  <a:cubicBezTo>
                    <a:pt x="62" y="15"/>
                    <a:pt x="62" y="14"/>
                    <a:pt x="61" y="13"/>
                  </a:cubicBezTo>
                  <a:cubicBezTo>
                    <a:pt x="55" y="6"/>
                    <a:pt x="55" y="6"/>
                    <a:pt x="55" y="6"/>
                  </a:cubicBezTo>
                  <a:cubicBezTo>
                    <a:pt x="54" y="6"/>
                    <a:pt x="54" y="6"/>
                    <a:pt x="53" y="6"/>
                  </a:cubicBezTo>
                  <a:cubicBezTo>
                    <a:pt x="53" y="6"/>
                    <a:pt x="52" y="6"/>
                    <a:pt x="52" y="6"/>
                  </a:cubicBezTo>
                  <a:cubicBezTo>
                    <a:pt x="50" y="8"/>
                    <a:pt x="50" y="8"/>
                    <a:pt x="50" y="8"/>
                  </a:cubicBezTo>
                  <a:cubicBezTo>
                    <a:pt x="49" y="9"/>
                    <a:pt x="47" y="10"/>
                    <a:pt x="46" y="10"/>
                  </a:cubicBezTo>
                  <a:cubicBezTo>
                    <a:pt x="45" y="10"/>
                    <a:pt x="44" y="10"/>
                    <a:pt x="44" y="10"/>
                  </a:cubicBezTo>
                  <a:cubicBezTo>
                    <a:pt x="42" y="9"/>
                    <a:pt x="40" y="7"/>
                    <a:pt x="40" y="4"/>
                  </a:cubicBezTo>
                  <a:cubicBezTo>
                    <a:pt x="40" y="1"/>
                    <a:pt x="40" y="1"/>
                    <a:pt x="40" y="1"/>
                  </a:cubicBezTo>
                  <a:cubicBezTo>
                    <a:pt x="40" y="1"/>
                    <a:pt x="40" y="0"/>
                    <a:pt x="39" y="0"/>
                  </a:cubicBezTo>
                  <a:cubicBezTo>
                    <a:pt x="29" y="0"/>
                    <a:pt x="29" y="0"/>
                    <a:pt x="29" y="0"/>
                  </a:cubicBezTo>
                  <a:cubicBezTo>
                    <a:pt x="28" y="0"/>
                    <a:pt x="27" y="1"/>
                    <a:pt x="27" y="1"/>
                  </a:cubicBezTo>
                  <a:cubicBezTo>
                    <a:pt x="27" y="4"/>
                    <a:pt x="27" y="4"/>
                    <a:pt x="27" y="4"/>
                  </a:cubicBezTo>
                  <a:cubicBezTo>
                    <a:pt x="27" y="7"/>
                    <a:pt x="26" y="9"/>
                    <a:pt x="24" y="10"/>
                  </a:cubicBezTo>
                  <a:cubicBezTo>
                    <a:pt x="23" y="10"/>
                    <a:pt x="23" y="10"/>
                    <a:pt x="22" y="10"/>
                  </a:cubicBezTo>
                  <a:cubicBezTo>
                    <a:pt x="20" y="10"/>
                    <a:pt x="19" y="9"/>
                    <a:pt x="18" y="8"/>
                  </a:cubicBezTo>
                  <a:cubicBezTo>
                    <a:pt x="16" y="6"/>
                    <a:pt x="16" y="6"/>
                    <a:pt x="16" y="6"/>
                  </a:cubicBezTo>
                  <a:cubicBezTo>
                    <a:pt x="15" y="6"/>
                    <a:pt x="15" y="6"/>
                    <a:pt x="14" y="6"/>
                  </a:cubicBezTo>
                  <a:cubicBezTo>
                    <a:pt x="14" y="6"/>
                    <a:pt x="13" y="6"/>
                    <a:pt x="13" y="6"/>
                  </a:cubicBezTo>
                  <a:cubicBezTo>
                    <a:pt x="6" y="13"/>
                    <a:pt x="6" y="13"/>
                    <a:pt x="6" y="13"/>
                  </a:cubicBezTo>
                  <a:cubicBezTo>
                    <a:pt x="6" y="14"/>
                    <a:pt x="6" y="15"/>
                    <a:pt x="6" y="16"/>
                  </a:cubicBezTo>
                  <a:cubicBezTo>
                    <a:pt x="8" y="18"/>
                    <a:pt x="8" y="18"/>
                    <a:pt x="8" y="18"/>
                  </a:cubicBezTo>
                  <a:cubicBezTo>
                    <a:pt x="10" y="19"/>
                    <a:pt x="10" y="22"/>
                    <a:pt x="10" y="24"/>
                  </a:cubicBezTo>
                  <a:cubicBezTo>
                    <a:pt x="9" y="26"/>
                    <a:pt x="7" y="27"/>
                    <a:pt x="4" y="27"/>
                  </a:cubicBezTo>
                  <a:cubicBezTo>
                    <a:pt x="1" y="27"/>
                    <a:pt x="1" y="27"/>
                    <a:pt x="1" y="27"/>
                  </a:cubicBezTo>
                  <a:cubicBezTo>
                    <a:pt x="0" y="27"/>
                    <a:pt x="0" y="28"/>
                    <a:pt x="0" y="29"/>
                  </a:cubicBezTo>
                  <a:cubicBezTo>
                    <a:pt x="0" y="39"/>
                    <a:pt x="0" y="39"/>
                    <a:pt x="0" y="39"/>
                  </a:cubicBezTo>
                  <a:cubicBezTo>
                    <a:pt x="0" y="40"/>
                    <a:pt x="0" y="41"/>
                    <a:pt x="1" y="41"/>
                  </a:cubicBezTo>
                  <a:cubicBezTo>
                    <a:pt x="4" y="41"/>
                    <a:pt x="4" y="41"/>
                    <a:pt x="4" y="41"/>
                  </a:cubicBezTo>
                  <a:cubicBezTo>
                    <a:pt x="7" y="41"/>
                    <a:pt x="9" y="42"/>
                    <a:pt x="10" y="44"/>
                  </a:cubicBezTo>
                  <a:cubicBezTo>
                    <a:pt x="10" y="46"/>
                    <a:pt x="10" y="49"/>
                    <a:pt x="8" y="50"/>
                  </a:cubicBezTo>
                  <a:cubicBezTo>
                    <a:pt x="6" y="52"/>
                    <a:pt x="6" y="52"/>
                    <a:pt x="6" y="52"/>
                  </a:cubicBezTo>
                  <a:cubicBezTo>
                    <a:pt x="6" y="53"/>
                    <a:pt x="6" y="54"/>
                    <a:pt x="6" y="55"/>
                  </a:cubicBezTo>
                  <a:cubicBezTo>
                    <a:pt x="13" y="62"/>
                    <a:pt x="13" y="62"/>
                    <a:pt x="13" y="62"/>
                  </a:cubicBezTo>
                  <a:cubicBezTo>
                    <a:pt x="13" y="62"/>
                    <a:pt x="14" y="62"/>
                    <a:pt x="14" y="62"/>
                  </a:cubicBezTo>
                  <a:cubicBezTo>
                    <a:pt x="15" y="62"/>
                    <a:pt x="15" y="62"/>
                    <a:pt x="16" y="62"/>
                  </a:cubicBezTo>
                  <a:cubicBezTo>
                    <a:pt x="18" y="59"/>
                    <a:pt x="18" y="59"/>
                    <a:pt x="18" y="59"/>
                  </a:cubicBezTo>
                  <a:cubicBezTo>
                    <a:pt x="19" y="58"/>
                    <a:pt x="20" y="58"/>
                    <a:pt x="22" y="58"/>
                  </a:cubicBezTo>
                  <a:cubicBezTo>
                    <a:pt x="23" y="58"/>
                    <a:pt x="23" y="58"/>
                    <a:pt x="24" y="58"/>
                  </a:cubicBezTo>
                  <a:cubicBezTo>
                    <a:pt x="26" y="59"/>
                    <a:pt x="27" y="61"/>
                    <a:pt x="27" y="63"/>
                  </a:cubicBezTo>
                  <a:cubicBezTo>
                    <a:pt x="27" y="66"/>
                    <a:pt x="27" y="66"/>
                    <a:pt x="27" y="66"/>
                  </a:cubicBezTo>
                  <a:cubicBezTo>
                    <a:pt x="27" y="67"/>
                    <a:pt x="28" y="68"/>
                    <a:pt x="29" y="68"/>
                  </a:cubicBezTo>
                  <a:cubicBezTo>
                    <a:pt x="39" y="68"/>
                    <a:pt x="39" y="68"/>
                    <a:pt x="39" y="68"/>
                  </a:cubicBezTo>
                  <a:cubicBezTo>
                    <a:pt x="40" y="68"/>
                    <a:pt x="40" y="67"/>
                    <a:pt x="40" y="66"/>
                  </a:cubicBezTo>
                  <a:cubicBezTo>
                    <a:pt x="40" y="63"/>
                    <a:pt x="40" y="63"/>
                    <a:pt x="40" y="63"/>
                  </a:cubicBezTo>
                  <a:cubicBezTo>
                    <a:pt x="40" y="61"/>
                    <a:pt x="42" y="59"/>
                    <a:pt x="44" y="58"/>
                  </a:cubicBezTo>
                  <a:cubicBezTo>
                    <a:pt x="44" y="58"/>
                    <a:pt x="45" y="58"/>
                    <a:pt x="46" y="58"/>
                  </a:cubicBezTo>
                  <a:cubicBezTo>
                    <a:pt x="47" y="58"/>
                    <a:pt x="49" y="58"/>
                    <a:pt x="50" y="59"/>
                  </a:cubicBezTo>
                  <a:cubicBezTo>
                    <a:pt x="52" y="62"/>
                    <a:pt x="52" y="62"/>
                    <a:pt x="52" y="62"/>
                  </a:cubicBezTo>
                  <a:cubicBezTo>
                    <a:pt x="52" y="62"/>
                    <a:pt x="53" y="62"/>
                    <a:pt x="53" y="62"/>
                  </a:cubicBezTo>
                  <a:cubicBezTo>
                    <a:pt x="54" y="62"/>
                    <a:pt x="54" y="62"/>
                    <a:pt x="55" y="62"/>
                  </a:cubicBezTo>
                  <a:cubicBezTo>
                    <a:pt x="61" y="55"/>
                    <a:pt x="61" y="55"/>
                    <a:pt x="61" y="55"/>
                  </a:cubicBezTo>
                  <a:cubicBezTo>
                    <a:pt x="62" y="54"/>
                    <a:pt x="62" y="53"/>
                    <a:pt x="61" y="52"/>
                  </a:cubicBezTo>
                  <a:cubicBezTo>
                    <a:pt x="59" y="50"/>
                    <a:pt x="59" y="50"/>
                    <a:pt x="59" y="50"/>
                  </a:cubicBezTo>
                  <a:cubicBezTo>
                    <a:pt x="58" y="49"/>
                    <a:pt x="57" y="46"/>
                    <a:pt x="58" y="44"/>
                  </a:cubicBezTo>
                  <a:cubicBezTo>
                    <a:pt x="59" y="42"/>
                    <a:pt x="61" y="41"/>
                    <a:pt x="63" y="41"/>
                  </a:cubicBezTo>
                  <a:cubicBezTo>
                    <a:pt x="66" y="41"/>
                    <a:pt x="66" y="41"/>
                    <a:pt x="66" y="41"/>
                  </a:cubicBezTo>
                  <a:cubicBezTo>
                    <a:pt x="67" y="41"/>
                    <a:pt x="68" y="40"/>
                    <a:pt x="68" y="39"/>
                  </a:cubicBezTo>
                  <a:cubicBezTo>
                    <a:pt x="68" y="29"/>
                    <a:pt x="68" y="29"/>
                    <a:pt x="68" y="29"/>
                  </a:cubicBezTo>
                  <a:cubicBezTo>
                    <a:pt x="68" y="28"/>
                    <a:pt x="67" y="27"/>
                    <a:pt x="66" y="27"/>
                  </a:cubicBezTo>
                  <a:close/>
                  <a:moveTo>
                    <a:pt x="34" y="53"/>
                  </a:moveTo>
                  <a:cubicBezTo>
                    <a:pt x="23" y="53"/>
                    <a:pt x="14" y="45"/>
                    <a:pt x="14" y="34"/>
                  </a:cubicBezTo>
                  <a:cubicBezTo>
                    <a:pt x="14" y="23"/>
                    <a:pt x="23" y="14"/>
                    <a:pt x="34" y="14"/>
                  </a:cubicBezTo>
                  <a:cubicBezTo>
                    <a:pt x="45" y="14"/>
                    <a:pt x="53" y="23"/>
                    <a:pt x="53" y="34"/>
                  </a:cubicBezTo>
                  <a:cubicBezTo>
                    <a:pt x="53" y="45"/>
                    <a:pt x="45" y="53"/>
                    <a:pt x="34" y="5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193" name="Freeform 28"/>
            <p:cNvSpPr>
              <a:spLocks noEditPoints="1"/>
            </p:cNvSpPr>
            <p:nvPr/>
          </p:nvSpPr>
          <p:spPr bwMode="auto">
            <a:xfrm>
              <a:off x="7564438" y="2219326"/>
              <a:ext cx="152400" cy="158750"/>
            </a:xfrm>
            <a:custGeom>
              <a:avLst/>
              <a:gdLst>
                <a:gd name="T0" fmla="*/ 32 w 34"/>
                <a:gd name="T1" fmla="*/ 14 h 35"/>
                <a:gd name="T2" fmla="*/ 30 w 34"/>
                <a:gd name="T3" fmla="*/ 10 h 35"/>
                <a:gd name="T4" fmla="*/ 31 w 34"/>
                <a:gd name="T5" fmla="*/ 7 h 35"/>
                <a:gd name="T6" fmla="*/ 27 w 34"/>
                <a:gd name="T7" fmla="*/ 4 h 35"/>
                <a:gd name="T8" fmla="*/ 25 w 34"/>
                <a:gd name="T9" fmla="*/ 5 h 35"/>
                <a:gd name="T10" fmla="*/ 22 w 34"/>
                <a:gd name="T11" fmla="*/ 6 h 35"/>
                <a:gd name="T12" fmla="*/ 20 w 34"/>
                <a:gd name="T13" fmla="*/ 1 h 35"/>
                <a:gd name="T14" fmla="*/ 14 w 34"/>
                <a:gd name="T15" fmla="*/ 0 h 35"/>
                <a:gd name="T16" fmla="*/ 14 w 34"/>
                <a:gd name="T17" fmla="*/ 3 h 35"/>
                <a:gd name="T18" fmla="*/ 11 w 34"/>
                <a:gd name="T19" fmla="*/ 6 h 35"/>
                <a:gd name="T20" fmla="*/ 8 w 34"/>
                <a:gd name="T21" fmla="*/ 4 h 35"/>
                <a:gd name="T22" fmla="*/ 6 w 34"/>
                <a:gd name="T23" fmla="*/ 4 h 35"/>
                <a:gd name="T24" fmla="*/ 3 w 34"/>
                <a:gd name="T25" fmla="*/ 8 h 35"/>
                <a:gd name="T26" fmla="*/ 5 w 34"/>
                <a:gd name="T27" fmla="*/ 13 h 35"/>
                <a:gd name="T28" fmla="*/ 1 w 34"/>
                <a:gd name="T29" fmla="*/ 14 h 35"/>
                <a:gd name="T30" fmla="*/ 0 w 34"/>
                <a:gd name="T31" fmla="*/ 20 h 35"/>
                <a:gd name="T32" fmla="*/ 2 w 34"/>
                <a:gd name="T33" fmla="*/ 21 h 35"/>
                <a:gd name="T34" fmla="*/ 4 w 34"/>
                <a:gd name="T35" fmla="*/ 26 h 35"/>
                <a:gd name="T36" fmla="*/ 3 w 34"/>
                <a:gd name="T37" fmla="*/ 28 h 35"/>
                <a:gd name="T38" fmla="*/ 7 w 34"/>
                <a:gd name="T39" fmla="*/ 32 h 35"/>
                <a:gd name="T40" fmla="*/ 9 w 34"/>
                <a:gd name="T41" fmla="*/ 31 h 35"/>
                <a:gd name="T42" fmla="*/ 12 w 34"/>
                <a:gd name="T43" fmla="*/ 30 h 35"/>
                <a:gd name="T44" fmla="*/ 14 w 34"/>
                <a:gd name="T45" fmla="*/ 34 h 35"/>
                <a:gd name="T46" fmla="*/ 19 w 34"/>
                <a:gd name="T47" fmla="*/ 35 h 35"/>
                <a:gd name="T48" fmla="*/ 20 w 34"/>
                <a:gd name="T49" fmla="*/ 33 h 35"/>
                <a:gd name="T50" fmla="*/ 23 w 34"/>
                <a:gd name="T51" fmla="*/ 30 h 35"/>
                <a:gd name="T52" fmla="*/ 26 w 34"/>
                <a:gd name="T53" fmla="*/ 32 h 35"/>
                <a:gd name="T54" fmla="*/ 27 w 34"/>
                <a:gd name="T55" fmla="*/ 32 h 35"/>
                <a:gd name="T56" fmla="*/ 31 w 34"/>
                <a:gd name="T57" fmla="*/ 27 h 35"/>
                <a:gd name="T58" fmla="*/ 29 w 34"/>
                <a:gd name="T59" fmla="*/ 23 h 35"/>
                <a:gd name="T60" fmla="*/ 33 w 34"/>
                <a:gd name="T61" fmla="*/ 21 h 35"/>
                <a:gd name="T62" fmla="*/ 34 w 34"/>
                <a:gd name="T63" fmla="*/ 15 h 35"/>
                <a:gd name="T64" fmla="*/ 17 w 34"/>
                <a:gd name="T65" fmla="*/ 24 h 35"/>
                <a:gd name="T66" fmla="*/ 17 w 34"/>
                <a:gd name="T67" fmla="*/ 12 h 35"/>
                <a:gd name="T68" fmla="*/ 17 w 34"/>
                <a:gd name="T69"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35">
                  <a:moveTo>
                    <a:pt x="33" y="14"/>
                  </a:moveTo>
                  <a:cubicBezTo>
                    <a:pt x="32" y="14"/>
                    <a:pt x="32" y="14"/>
                    <a:pt x="32" y="14"/>
                  </a:cubicBezTo>
                  <a:cubicBezTo>
                    <a:pt x="31" y="14"/>
                    <a:pt x="29" y="14"/>
                    <a:pt x="29" y="13"/>
                  </a:cubicBezTo>
                  <a:cubicBezTo>
                    <a:pt x="29" y="12"/>
                    <a:pt x="29" y="10"/>
                    <a:pt x="30" y="10"/>
                  </a:cubicBezTo>
                  <a:cubicBezTo>
                    <a:pt x="31" y="8"/>
                    <a:pt x="31" y="8"/>
                    <a:pt x="31" y="8"/>
                  </a:cubicBezTo>
                  <a:cubicBezTo>
                    <a:pt x="31" y="8"/>
                    <a:pt x="31" y="8"/>
                    <a:pt x="31" y="7"/>
                  </a:cubicBezTo>
                  <a:cubicBezTo>
                    <a:pt x="27" y="4"/>
                    <a:pt x="27" y="4"/>
                    <a:pt x="27" y="4"/>
                  </a:cubicBezTo>
                  <a:cubicBezTo>
                    <a:pt x="27" y="4"/>
                    <a:pt x="27" y="4"/>
                    <a:pt x="27" y="4"/>
                  </a:cubicBezTo>
                  <a:cubicBezTo>
                    <a:pt x="26" y="4"/>
                    <a:pt x="26" y="4"/>
                    <a:pt x="26" y="4"/>
                  </a:cubicBezTo>
                  <a:cubicBezTo>
                    <a:pt x="25" y="5"/>
                    <a:pt x="25" y="5"/>
                    <a:pt x="25" y="5"/>
                  </a:cubicBezTo>
                  <a:cubicBezTo>
                    <a:pt x="24" y="5"/>
                    <a:pt x="24" y="6"/>
                    <a:pt x="23" y="6"/>
                  </a:cubicBezTo>
                  <a:cubicBezTo>
                    <a:pt x="23" y="6"/>
                    <a:pt x="22" y="6"/>
                    <a:pt x="22" y="6"/>
                  </a:cubicBezTo>
                  <a:cubicBezTo>
                    <a:pt x="21" y="5"/>
                    <a:pt x="20" y="4"/>
                    <a:pt x="20" y="3"/>
                  </a:cubicBezTo>
                  <a:cubicBezTo>
                    <a:pt x="20" y="1"/>
                    <a:pt x="20" y="1"/>
                    <a:pt x="20" y="1"/>
                  </a:cubicBezTo>
                  <a:cubicBezTo>
                    <a:pt x="20" y="1"/>
                    <a:pt x="20" y="0"/>
                    <a:pt x="19" y="0"/>
                  </a:cubicBezTo>
                  <a:cubicBezTo>
                    <a:pt x="14" y="0"/>
                    <a:pt x="14" y="0"/>
                    <a:pt x="14" y="0"/>
                  </a:cubicBezTo>
                  <a:cubicBezTo>
                    <a:pt x="14" y="0"/>
                    <a:pt x="14" y="1"/>
                    <a:pt x="14" y="1"/>
                  </a:cubicBezTo>
                  <a:cubicBezTo>
                    <a:pt x="14" y="3"/>
                    <a:pt x="14" y="3"/>
                    <a:pt x="14" y="3"/>
                  </a:cubicBezTo>
                  <a:cubicBezTo>
                    <a:pt x="14" y="4"/>
                    <a:pt x="13" y="5"/>
                    <a:pt x="12" y="6"/>
                  </a:cubicBezTo>
                  <a:cubicBezTo>
                    <a:pt x="12" y="6"/>
                    <a:pt x="11" y="6"/>
                    <a:pt x="11" y="6"/>
                  </a:cubicBezTo>
                  <a:cubicBezTo>
                    <a:pt x="10" y="6"/>
                    <a:pt x="9" y="5"/>
                    <a:pt x="9" y="5"/>
                  </a:cubicBezTo>
                  <a:cubicBezTo>
                    <a:pt x="8" y="4"/>
                    <a:pt x="8" y="4"/>
                    <a:pt x="8" y="4"/>
                  </a:cubicBezTo>
                  <a:cubicBezTo>
                    <a:pt x="7" y="4"/>
                    <a:pt x="7" y="4"/>
                    <a:pt x="7" y="4"/>
                  </a:cubicBezTo>
                  <a:cubicBezTo>
                    <a:pt x="7" y="4"/>
                    <a:pt x="7" y="4"/>
                    <a:pt x="6" y="4"/>
                  </a:cubicBezTo>
                  <a:cubicBezTo>
                    <a:pt x="3" y="7"/>
                    <a:pt x="3" y="7"/>
                    <a:pt x="3" y="7"/>
                  </a:cubicBezTo>
                  <a:cubicBezTo>
                    <a:pt x="3" y="8"/>
                    <a:pt x="3" y="8"/>
                    <a:pt x="3" y="8"/>
                  </a:cubicBezTo>
                  <a:cubicBezTo>
                    <a:pt x="4" y="10"/>
                    <a:pt x="4" y="10"/>
                    <a:pt x="4" y="10"/>
                  </a:cubicBezTo>
                  <a:cubicBezTo>
                    <a:pt x="5" y="10"/>
                    <a:pt x="5" y="12"/>
                    <a:pt x="5" y="13"/>
                  </a:cubicBezTo>
                  <a:cubicBezTo>
                    <a:pt x="4" y="14"/>
                    <a:pt x="3" y="14"/>
                    <a:pt x="2" y="14"/>
                  </a:cubicBezTo>
                  <a:cubicBezTo>
                    <a:pt x="1" y="14"/>
                    <a:pt x="1" y="14"/>
                    <a:pt x="1" y="14"/>
                  </a:cubicBezTo>
                  <a:cubicBezTo>
                    <a:pt x="0" y="14"/>
                    <a:pt x="0" y="15"/>
                    <a:pt x="0" y="15"/>
                  </a:cubicBezTo>
                  <a:cubicBezTo>
                    <a:pt x="0" y="20"/>
                    <a:pt x="0" y="20"/>
                    <a:pt x="0" y="20"/>
                  </a:cubicBezTo>
                  <a:cubicBezTo>
                    <a:pt x="0" y="21"/>
                    <a:pt x="0" y="21"/>
                    <a:pt x="1" y="21"/>
                  </a:cubicBezTo>
                  <a:cubicBezTo>
                    <a:pt x="2" y="21"/>
                    <a:pt x="2" y="21"/>
                    <a:pt x="2" y="21"/>
                  </a:cubicBezTo>
                  <a:cubicBezTo>
                    <a:pt x="3" y="21"/>
                    <a:pt x="4" y="22"/>
                    <a:pt x="5" y="23"/>
                  </a:cubicBezTo>
                  <a:cubicBezTo>
                    <a:pt x="5" y="24"/>
                    <a:pt x="5" y="25"/>
                    <a:pt x="4" y="26"/>
                  </a:cubicBezTo>
                  <a:cubicBezTo>
                    <a:pt x="3" y="27"/>
                    <a:pt x="3" y="27"/>
                    <a:pt x="3" y="27"/>
                  </a:cubicBezTo>
                  <a:cubicBezTo>
                    <a:pt x="3" y="27"/>
                    <a:pt x="3" y="28"/>
                    <a:pt x="3" y="28"/>
                  </a:cubicBezTo>
                  <a:cubicBezTo>
                    <a:pt x="6" y="32"/>
                    <a:pt x="6" y="32"/>
                    <a:pt x="6" y="32"/>
                  </a:cubicBezTo>
                  <a:cubicBezTo>
                    <a:pt x="7" y="32"/>
                    <a:pt x="7" y="32"/>
                    <a:pt x="7" y="32"/>
                  </a:cubicBezTo>
                  <a:cubicBezTo>
                    <a:pt x="7" y="32"/>
                    <a:pt x="7" y="32"/>
                    <a:pt x="8" y="32"/>
                  </a:cubicBezTo>
                  <a:cubicBezTo>
                    <a:pt x="9" y="31"/>
                    <a:pt x="9" y="31"/>
                    <a:pt x="9" y="31"/>
                  </a:cubicBezTo>
                  <a:cubicBezTo>
                    <a:pt x="9" y="30"/>
                    <a:pt x="10" y="30"/>
                    <a:pt x="11" y="30"/>
                  </a:cubicBezTo>
                  <a:cubicBezTo>
                    <a:pt x="11" y="30"/>
                    <a:pt x="12" y="30"/>
                    <a:pt x="12" y="30"/>
                  </a:cubicBezTo>
                  <a:cubicBezTo>
                    <a:pt x="13" y="30"/>
                    <a:pt x="14" y="31"/>
                    <a:pt x="14" y="33"/>
                  </a:cubicBezTo>
                  <a:cubicBezTo>
                    <a:pt x="14" y="34"/>
                    <a:pt x="14" y="34"/>
                    <a:pt x="14" y="34"/>
                  </a:cubicBezTo>
                  <a:cubicBezTo>
                    <a:pt x="14" y="35"/>
                    <a:pt x="14" y="35"/>
                    <a:pt x="14" y="35"/>
                  </a:cubicBezTo>
                  <a:cubicBezTo>
                    <a:pt x="19" y="35"/>
                    <a:pt x="19" y="35"/>
                    <a:pt x="19" y="35"/>
                  </a:cubicBezTo>
                  <a:cubicBezTo>
                    <a:pt x="20" y="35"/>
                    <a:pt x="20" y="35"/>
                    <a:pt x="20" y="34"/>
                  </a:cubicBezTo>
                  <a:cubicBezTo>
                    <a:pt x="20" y="33"/>
                    <a:pt x="20" y="33"/>
                    <a:pt x="20" y="33"/>
                  </a:cubicBezTo>
                  <a:cubicBezTo>
                    <a:pt x="20" y="31"/>
                    <a:pt x="21" y="30"/>
                    <a:pt x="22" y="30"/>
                  </a:cubicBezTo>
                  <a:cubicBezTo>
                    <a:pt x="22" y="30"/>
                    <a:pt x="23" y="30"/>
                    <a:pt x="23" y="30"/>
                  </a:cubicBezTo>
                  <a:cubicBezTo>
                    <a:pt x="24" y="30"/>
                    <a:pt x="24" y="30"/>
                    <a:pt x="25" y="31"/>
                  </a:cubicBezTo>
                  <a:cubicBezTo>
                    <a:pt x="26" y="32"/>
                    <a:pt x="26" y="32"/>
                    <a:pt x="26" y="32"/>
                  </a:cubicBezTo>
                  <a:cubicBezTo>
                    <a:pt x="26" y="32"/>
                    <a:pt x="26" y="32"/>
                    <a:pt x="27" y="32"/>
                  </a:cubicBezTo>
                  <a:cubicBezTo>
                    <a:pt x="27" y="32"/>
                    <a:pt x="27" y="32"/>
                    <a:pt x="27" y="32"/>
                  </a:cubicBezTo>
                  <a:cubicBezTo>
                    <a:pt x="31" y="28"/>
                    <a:pt x="31" y="28"/>
                    <a:pt x="31" y="28"/>
                  </a:cubicBezTo>
                  <a:cubicBezTo>
                    <a:pt x="31" y="28"/>
                    <a:pt x="31" y="27"/>
                    <a:pt x="31" y="27"/>
                  </a:cubicBezTo>
                  <a:cubicBezTo>
                    <a:pt x="30" y="26"/>
                    <a:pt x="30" y="26"/>
                    <a:pt x="30" y="26"/>
                  </a:cubicBezTo>
                  <a:cubicBezTo>
                    <a:pt x="29" y="25"/>
                    <a:pt x="29" y="24"/>
                    <a:pt x="29" y="23"/>
                  </a:cubicBezTo>
                  <a:cubicBezTo>
                    <a:pt x="29" y="22"/>
                    <a:pt x="31" y="21"/>
                    <a:pt x="32" y="21"/>
                  </a:cubicBezTo>
                  <a:cubicBezTo>
                    <a:pt x="33" y="21"/>
                    <a:pt x="33" y="21"/>
                    <a:pt x="33" y="21"/>
                  </a:cubicBezTo>
                  <a:cubicBezTo>
                    <a:pt x="34" y="21"/>
                    <a:pt x="34" y="21"/>
                    <a:pt x="34" y="20"/>
                  </a:cubicBezTo>
                  <a:cubicBezTo>
                    <a:pt x="34" y="15"/>
                    <a:pt x="34" y="15"/>
                    <a:pt x="34" y="15"/>
                  </a:cubicBezTo>
                  <a:cubicBezTo>
                    <a:pt x="34" y="15"/>
                    <a:pt x="34" y="14"/>
                    <a:pt x="33" y="14"/>
                  </a:cubicBezTo>
                  <a:close/>
                  <a:moveTo>
                    <a:pt x="17" y="24"/>
                  </a:moveTo>
                  <a:cubicBezTo>
                    <a:pt x="14" y="24"/>
                    <a:pt x="11" y="21"/>
                    <a:pt x="11" y="18"/>
                  </a:cubicBezTo>
                  <a:cubicBezTo>
                    <a:pt x="11" y="14"/>
                    <a:pt x="14" y="12"/>
                    <a:pt x="17" y="12"/>
                  </a:cubicBezTo>
                  <a:cubicBezTo>
                    <a:pt x="20" y="12"/>
                    <a:pt x="23" y="14"/>
                    <a:pt x="23" y="18"/>
                  </a:cubicBezTo>
                  <a:cubicBezTo>
                    <a:pt x="23" y="21"/>
                    <a:pt x="20" y="24"/>
                    <a:pt x="17" y="2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194" name="Oval 29"/>
            <p:cNvSpPr>
              <a:spLocks noChangeArrowheads="1"/>
            </p:cNvSpPr>
            <p:nvPr/>
          </p:nvSpPr>
          <p:spPr bwMode="auto">
            <a:xfrm>
              <a:off x="7373938" y="2354263"/>
              <a:ext cx="127000" cy="12700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3" name="TextBox 92"/>
          <p:cNvSpPr txBox="1"/>
          <p:nvPr/>
        </p:nvSpPr>
        <p:spPr>
          <a:xfrm>
            <a:off x="6313746" y="2611999"/>
            <a:ext cx="1236036" cy="185738"/>
          </a:xfrm>
          <a:prstGeom prst="rect">
            <a:avLst/>
          </a:prstGeom>
          <a:noFill/>
        </p:spPr>
        <p:txBody>
          <a:bodyPr wrap="square" lIns="0" tIns="0" rIns="0" bIns="0" rtlCol="0">
            <a:noAutofit/>
          </a:bodyPr>
          <a:lstStyle/>
          <a:p>
            <a:pPr algn="ctr"/>
            <a:r>
              <a:rPr lang="en-US" sz="1200" dirty="0" smtClean="0">
                <a:solidFill>
                  <a:schemeClr val="tx2"/>
                </a:solidFill>
              </a:rPr>
              <a:t>Settings </a:t>
            </a:r>
          </a:p>
        </p:txBody>
      </p:sp>
      <p:sp>
        <p:nvSpPr>
          <p:cNvPr id="7199" name="Freeform 34"/>
          <p:cNvSpPr>
            <a:spLocks noEditPoints="1"/>
          </p:cNvSpPr>
          <p:nvPr/>
        </p:nvSpPr>
        <p:spPr bwMode="auto">
          <a:xfrm>
            <a:off x="6763348" y="2903842"/>
            <a:ext cx="336832" cy="385648"/>
          </a:xfrm>
          <a:custGeom>
            <a:avLst/>
            <a:gdLst>
              <a:gd name="T0" fmla="*/ 491 w 491"/>
              <a:gd name="T1" fmla="*/ 0 h 562"/>
              <a:gd name="T2" fmla="*/ 78 w 491"/>
              <a:gd name="T3" fmla="*/ 0 h 562"/>
              <a:gd name="T4" fmla="*/ 0 w 491"/>
              <a:gd name="T5" fmla="*/ 77 h 562"/>
              <a:gd name="T6" fmla="*/ 0 w 491"/>
              <a:gd name="T7" fmla="*/ 82 h 562"/>
              <a:gd name="T8" fmla="*/ 0 w 491"/>
              <a:gd name="T9" fmla="*/ 85 h 562"/>
              <a:gd name="T10" fmla="*/ 0 w 491"/>
              <a:gd name="T11" fmla="*/ 85 h 562"/>
              <a:gd name="T12" fmla="*/ 0 w 491"/>
              <a:gd name="T13" fmla="*/ 485 h 562"/>
              <a:gd name="T14" fmla="*/ 78 w 491"/>
              <a:gd name="T15" fmla="*/ 562 h 562"/>
              <a:gd name="T16" fmla="*/ 491 w 491"/>
              <a:gd name="T17" fmla="*/ 562 h 562"/>
              <a:gd name="T18" fmla="*/ 491 w 491"/>
              <a:gd name="T19" fmla="*/ 125 h 562"/>
              <a:gd name="T20" fmla="*/ 243 w 491"/>
              <a:gd name="T21" fmla="*/ 125 h 562"/>
              <a:gd name="T22" fmla="*/ 243 w 491"/>
              <a:gd name="T23" fmla="*/ 344 h 562"/>
              <a:gd name="T24" fmla="*/ 167 w 491"/>
              <a:gd name="T25" fmla="*/ 282 h 562"/>
              <a:gd name="T26" fmla="*/ 90 w 491"/>
              <a:gd name="T27" fmla="*/ 344 h 562"/>
              <a:gd name="T28" fmla="*/ 90 w 491"/>
              <a:gd name="T29" fmla="*/ 125 h 562"/>
              <a:gd name="T30" fmla="*/ 78 w 491"/>
              <a:gd name="T31" fmla="*/ 125 h 562"/>
              <a:gd name="T32" fmla="*/ 35 w 491"/>
              <a:gd name="T33" fmla="*/ 82 h 562"/>
              <a:gd name="T34" fmla="*/ 35 w 491"/>
              <a:gd name="T35" fmla="*/ 77 h 562"/>
              <a:gd name="T36" fmla="*/ 78 w 491"/>
              <a:gd name="T37" fmla="*/ 35 h 562"/>
              <a:gd name="T38" fmla="*/ 491 w 491"/>
              <a:gd name="T39" fmla="*/ 35 h 562"/>
              <a:gd name="T40" fmla="*/ 491 w 491"/>
              <a:gd name="T41" fmla="*/ 0 h 562"/>
              <a:gd name="T42" fmla="*/ 458 w 491"/>
              <a:gd name="T43" fmla="*/ 111 h 562"/>
              <a:gd name="T44" fmla="*/ 458 w 491"/>
              <a:gd name="T45" fmla="*/ 48 h 562"/>
              <a:gd name="T46" fmla="*/ 433 w 491"/>
              <a:gd name="T47" fmla="*/ 48 h 562"/>
              <a:gd name="T48" fmla="*/ 433 w 491"/>
              <a:gd name="T49" fmla="*/ 111 h 562"/>
              <a:gd name="T50" fmla="*/ 458 w 491"/>
              <a:gd name="T51" fmla="*/ 111 h 562"/>
              <a:gd name="T52" fmla="*/ 105 w 491"/>
              <a:gd name="T53" fmla="*/ 125 h 562"/>
              <a:gd name="T54" fmla="*/ 105 w 491"/>
              <a:gd name="T55" fmla="*/ 313 h 562"/>
              <a:gd name="T56" fmla="*/ 167 w 491"/>
              <a:gd name="T57" fmla="*/ 263 h 562"/>
              <a:gd name="T58" fmla="*/ 228 w 491"/>
              <a:gd name="T59" fmla="*/ 313 h 562"/>
              <a:gd name="T60" fmla="*/ 228 w 491"/>
              <a:gd name="T61" fmla="*/ 125 h 562"/>
              <a:gd name="T62" fmla="*/ 223 w 491"/>
              <a:gd name="T63" fmla="*/ 105 h 562"/>
              <a:gd name="T64" fmla="*/ 110 w 491"/>
              <a:gd name="T65" fmla="*/ 105 h 562"/>
              <a:gd name="T66" fmla="*/ 105 w 491"/>
              <a:gd name="T67" fmla="*/ 12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1" h="562">
                <a:moveTo>
                  <a:pt x="491" y="0"/>
                </a:moveTo>
                <a:cubicBezTo>
                  <a:pt x="78" y="0"/>
                  <a:pt x="78" y="0"/>
                  <a:pt x="78" y="0"/>
                </a:cubicBezTo>
                <a:cubicBezTo>
                  <a:pt x="35" y="0"/>
                  <a:pt x="0" y="35"/>
                  <a:pt x="0" y="77"/>
                </a:cubicBezTo>
                <a:cubicBezTo>
                  <a:pt x="0" y="82"/>
                  <a:pt x="0" y="82"/>
                  <a:pt x="0" y="82"/>
                </a:cubicBezTo>
                <a:cubicBezTo>
                  <a:pt x="0" y="83"/>
                  <a:pt x="0" y="84"/>
                  <a:pt x="0" y="85"/>
                </a:cubicBezTo>
                <a:cubicBezTo>
                  <a:pt x="0" y="85"/>
                  <a:pt x="0" y="85"/>
                  <a:pt x="0" y="85"/>
                </a:cubicBezTo>
                <a:cubicBezTo>
                  <a:pt x="0" y="485"/>
                  <a:pt x="0" y="485"/>
                  <a:pt x="0" y="485"/>
                </a:cubicBezTo>
                <a:cubicBezTo>
                  <a:pt x="0" y="528"/>
                  <a:pt x="35" y="562"/>
                  <a:pt x="78" y="562"/>
                </a:cubicBezTo>
                <a:cubicBezTo>
                  <a:pt x="491" y="562"/>
                  <a:pt x="491" y="562"/>
                  <a:pt x="491" y="562"/>
                </a:cubicBezTo>
                <a:cubicBezTo>
                  <a:pt x="491" y="125"/>
                  <a:pt x="491" y="125"/>
                  <a:pt x="491" y="125"/>
                </a:cubicBezTo>
                <a:cubicBezTo>
                  <a:pt x="243" y="125"/>
                  <a:pt x="243" y="125"/>
                  <a:pt x="243" y="125"/>
                </a:cubicBezTo>
                <a:cubicBezTo>
                  <a:pt x="243" y="344"/>
                  <a:pt x="243" y="344"/>
                  <a:pt x="243" y="344"/>
                </a:cubicBezTo>
                <a:cubicBezTo>
                  <a:pt x="167" y="282"/>
                  <a:pt x="167" y="282"/>
                  <a:pt x="167" y="282"/>
                </a:cubicBezTo>
                <a:cubicBezTo>
                  <a:pt x="90" y="344"/>
                  <a:pt x="90" y="344"/>
                  <a:pt x="90" y="344"/>
                </a:cubicBezTo>
                <a:cubicBezTo>
                  <a:pt x="90" y="125"/>
                  <a:pt x="90" y="125"/>
                  <a:pt x="90" y="125"/>
                </a:cubicBezTo>
                <a:cubicBezTo>
                  <a:pt x="78" y="125"/>
                  <a:pt x="78" y="125"/>
                  <a:pt x="78" y="125"/>
                </a:cubicBezTo>
                <a:cubicBezTo>
                  <a:pt x="54" y="125"/>
                  <a:pt x="35" y="106"/>
                  <a:pt x="35" y="82"/>
                </a:cubicBezTo>
                <a:cubicBezTo>
                  <a:pt x="35" y="77"/>
                  <a:pt x="35" y="77"/>
                  <a:pt x="35" y="77"/>
                </a:cubicBezTo>
                <a:cubicBezTo>
                  <a:pt x="35" y="54"/>
                  <a:pt x="54" y="35"/>
                  <a:pt x="78" y="35"/>
                </a:cubicBezTo>
                <a:cubicBezTo>
                  <a:pt x="491" y="35"/>
                  <a:pt x="491" y="35"/>
                  <a:pt x="491" y="35"/>
                </a:cubicBezTo>
                <a:lnTo>
                  <a:pt x="491" y="0"/>
                </a:lnTo>
                <a:close/>
                <a:moveTo>
                  <a:pt x="458" y="111"/>
                </a:moveTo>
                <a:cubicBezTo>
                  <a:pt x="458" y="48"/>
                  <a:pt x="458" y="48"/>
                  <a:pt x="458" y="48"/>
                </a:cubicBezTo>
                <a:cubicBezTo>
                  <a:pt x="433" y="48"/>
                  <a:pt x="433" y="48"/>
                  <a:pt x="433" y="48"/>
                </a:cubicBezTo>
                <a:cubicBezTo>
                  <a:pt x="433" y="111"/>
                  <a:pt x="433" y="111"/>
                  <a:pt x="433" y="111"/>
                </a:cubicBezTo>
                <a:lnTo>
                  <a:pt x="458" y="111"/>
                </a:lnTo>
                <a:close/>
                <a:moveTo>
                  <a:pt x="105" y="125"/>
                </a:moveTo>
                <a:cubicBezTo>
                  <a:pt x="105" y="313"/>
                  <a:pt x="105" y="313"/>
                  <a:pt x="105" y="313"/>
                </a:cubicBezTo>
                <a:cubicBezTo>
                  <a:pt x="167" y="263"/>
                  <a:pt x="167" y="263"/>
                  <a:pt x="167" y="263"/>
                </a:cubicBezTo>
                <a:cubicBezTo>
                  <a:pt x="228" y="313"/>
                  <a:pt x="228" y="313"/>
                  <a:pt x="228" y="313"/>
                </a:cubicBezTo>
                <a:cubicBezTo>
                  <a:pt x="228" y="125"/>
                  <a:pt x="228" y="125"/>
                  <a:pt x="228" y="125"/>
                </a:cubicBezTo>
                <a:cubicBezTo>
                  <a:pt x="223" y="105"/>
                  <a:pt x="223" y="105"/>
                  <a:pt x="223" y="105"/>
                </a:cubicBezTo>
                <a:cubicBezTo>
                  <a:pt x="110" y="105"/>
                  <a:pt x="110" y="105"/>
                  <a:pt x="110" y="105"/>
                </a:cubicBezTo>
                <a:lnTo>
                  <a:pt x="105" y="12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TextBox 97"/>
          <p:cNvSpPr txBox="1"/>
          <p:nvPr/>
        </p:nvSpPr>
        <p:spPr>
          <a:xfrm>
            <a:off x="6313746" y="3391693"/>
            <a:ext cx="1236036" cy="185738"/>
          </a:xfrm>
          <a:prstGeom prst="rect">
            <a:avLst/>
          </a:prstGeom>
          <a:noFill/>
        </p:spPr>
        <p:txBody>
          <a:bodyPr wrap="square" lIns="0" tIns="0" rIns="0" bIns="0" rtlCol="0">
            <a:noAutofit/>
          </a:bodyPr>
          <a:lstStyle/>
          <a:p>
            <a:pPr algn="ctr"/>
            <a:r>
              <a:rPr lang="en-US" sz="1200" dirty="0" smtClean="0">
                <a:solidFill>
                  <a:schemeClr val="tx2"/>
                </a:solidFill>
              </a:rPr>
              <a:t>Cookbooks</a:t>
            </a:r>
          </a:p>
        </p:txBody>
      </p:sp>
      <p:sp>
        <p:nvSpPr>
          <p:cNvPr id="103" name="TextBox 102"/>
          <p:cNvSpPr txBox="1"/>
          <p:nvPr/>
        </p:nvSpPr>
        <p:spPr>
          <a:xfrm>
            <a:off x="5677801" y="3011177"/>
            <a:ext cx="496138" cy="185738"/>
          </a:xfrm>
          <a:prstGeom prst="rect">
            <a:avLst/>
          </a:prstGeom>
          <a:noFill/>
        </p:spPr>
        <p:txBody>
          <a:bodyPr wrap="square" lIns="0" tIns="0" rIns="0" bIns="0" rtlCol="0">
            <a:noAutofit/>
          </a:bodyPr>
          <a:lstStyle/>
          <a:p>
            <a:pPr algn="ctr"/>
            <a:r>
              <a:rPr lang="en-US" sz="1200" dirty="0" smtClean="0">
                <a:solidFill>
                  <a:schemeClr val="tx2"/>
                </a:solidFill>
              </a:rPr>
              <a:t>Knife</a:t>
            </a:r>
          </a:p>
        </p:txBody>
      </p:sp>
      <p:sp>
        <p:nvSpPr>
          <p:cNvPr id="36" name="Freeform 35"/>
          <p:cNvSpPr/>
          <p:nvPr/>
        </p:nvSpPr>
        <p:spPr>
          <a:xfrm>
            <a:off x="6125636" y="2933700"/>
            <a:ext cx="228600" cy="0"/>
          </a:xfrm>
          <a:custGeom>
            <a:avLst/>
            <a:gdLst>
              <a:gd name="connsiteX0" fmla="*/ 228600 w 228600"/>
              <a:gd name="connsiteY0" fmla="*/ 0 h 0"/>
              <a:gd name="connsiteX1" fmla="*/ 0 w 228600"/>
              <a:gd name="connsiteY1" fmla="*/ 0 h 0"/>
            </a:gdLst>
            <a:ahLst/>
            <a:cxnLst>
              <a:cxn ang="0">
                <a:pos x="connsiteX0" y="connsiteY0"/>
              </a:cxn>
              <a:cxn ang="0">
                <a:pos x="connsiteX1" y="connsiteY1"/>
              </a:cxn>
            </a:cxnLst>
            <a:rect l="l" t="t" r="r" b="b"/>
            <a:pathLst>
              <a:path w="228600">
                <a:moveTo>
                  <a:pt x="228600" y="0"/>
                </a:moveTo>
                <a:lnTo>
                  <a:pt x="0" y="0"/>
                </a:lnTo>
              </a:path>
            </a:pathLst>
          </a:custGeom>
          <a:noFill/>
          <a:ln w="12700">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01" name="Group 7200"/>
          <p:cNvGrpSpPr/>
          <p:nvPr/>
        </p:nvGrpSpPr>
        <p:grpSpPr>
          <a:xfrm>
            <a:off x="7916863" y="2654460"/>
            <a:ext cx="730250" cy="533400"/>
            <a:chOff x="8323263" y="2789238"/>
            <a:chExt cx="730250" cy="533400"/>
          </a:xfrm>
        </p:grpSpPr>
        <p:sp>
          <p:nvSpPr>
            <p:cNvPr id="47" name="AutoShape 49"/>
            <p:cNvSpPr>
              <a:spLocks noChangeAspect="1" noChangeArrowheads="1" noTextEdit="1"/>
            </p:cNvSpPr>
            <p:nvPr/>
          </p:nvSpPr>
          <p:spPr bwMode="auto">
            <a:xfrm>
              <a:off x="8323263" y="2789238"/>
              <a:ext cx="73025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1"/>
            <p:cNvSpPr>
              <a:spLocks noEditPoints="1"/>
            </p:cNvSpPr>
            <p:nvPr/>
          </p:nvSpPr>
          <p:spPr bwMode="auto">
            <a:xfrm>
              <a:off x="8323263" y="3163888"/>
              <a:ext cx="534988" cy="158750"/>
            </a:xfrm>
            <a:custGeom>
              <a:avLst/>
              <a:gdLst>
                <a:gd name="T0" fmla="*/ 108 w 143"/>
                <a:gd name="T1" fmla="*/ 0 h 42"/>
                <a:gd name="T2" fmla="*/ 20 w 143"/>
                <a:gd name="T3" fmla="*/ 0 h 42"/>
                <a:gd name="T4" fmla="*/ 0 w 143"/>
                <a:gd name="T5" fmla="*/ 18 h 42"/>
                <a:gd name="T6" fmla="*/ 0 w 143"/>
                <a:gd name="T7" fmla="*/ 24 h 42"/>
                <a:gd name="T8" fmla="*/ 20 w 143"/>
                <a:gd name="T9" fmla="*/ 42 h 42"/>
                <a:gd name="T10" fmla="*/ 141 w 143"/>
                <a:gd name="T11" fmla="*/ 42 h 42"/>
                <a:gd name="T12" fmla="*/ 143 w 143"/>
                <a:gd name="T13" fmla="*/ 42 h 42"/>
                <a:gd name="T14" fmla="*/ 108 w 143"/>
                <a:gd name="T15" fmla="*/ 0 h 42"/>
                <a:gd name="T16" fmla="*/ 25 w 143"/>
                <a:gd name="T17" fmla="*/ 28 h 42"/>
                <a:gd name="T18" fmla="*/ 18 w 143"/>
                <a:gd name="T19" fmla="*/ 21 h 42"/>
                <a:gd name="T20" fmla="*/ 25 w 143"/>
                <a:gd name="T21" fmla="*/ 14 h 42"/>
                <a:gd name="T22" fmla="*/ 31 w 143"/>
                <a:gd name="T23" fmla="*/ 21 h 42"/>
                <a:gd name="T24" fmla="*/ 25 w 143"/>
                <a:gd name="T25"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42">
                  <a:moveTo>
                    <a:pt x="108" y="0"/>
                  </a:moveTo>
                  <a:cubicBezTo>
                    <a:pt x="20" y="0"/>
                    <a:pt x="20" y="0"/>
                    <a:pt x="20" y="0"/>
                  </a:cubicBezTo>
                  <a:cubicBezTo>
                    <a:pt x="9" y="0"/>
                    <a:pt x="0" y="8"/>
                    <a:pt x="0" y="18"/>
                  </a:cubicBezTo>
                  <a:cubicBezTo>
                    <a:pt x="0" y="24"/>
                    <a:pt x="0" y="24"/>
                    <a:pt x="0" y="24"/>
                  </a:cubicBezTo>
                  <a:cubicBezTo>
                    <a:pt x="0" y="34"/>
                    <a:pt x="9" y="42"/>
                    <a:pt x="20" y="42"/>
                  </a:cubicBezTo>
                  <a:cubicBezTo>
                    <a:pt x="141" y="42"/>
                    <a:pt x="141" y="42"/>
                    <a:pt x="141" y="42"/>
                  </a:cubicBezTo>
                  <a:cubicBezTo>
                    <a:pt x="142" y="42"/>
                    <a:pt x="142" y="42"/>
                    <a:pt x="143" y="42"/>
                  </a:cubicBezTo>
                  <a:cubicBezTo>
                    <a:pt x="124" y="37"/>
                    <a:pt x="110" y="20"/>
                    <a:pt x="108" y="0"/>
                  </a:cubicBezTo>
                  <a:close/>
                  <a:moveTo>
                    <a:pt x="25" y="28"/>
                  </a:moveTo>
                  <a:cubicBezTo>
                    <a:pt x="21" y="28"/>
                    <a:pt x="18" y="25"/>
                    <a:pt x="18" y="21"/>
                  </a:cubicBezTo>
                  <a:cubicBezTo>
                    <a:pt x="18" y="17"/>
                    <a:pt x="21" y="14"/>
                    <a:pt x="25" y="14"/>
                  </a:cubicBezTo>
                  <a:cubicBezTo>
                    <a:pt x="28" y="14"/>
                    <a:pt x="31" y="17"/>
                    <a:pt x="31" y="21"/>
                  </a:cubicBezTo>
                  <a:cubicBezTo>
                    <a:pt x="31" y="25"/>
                    <a:pt x="28" y="28"/>
                    <a:pt x="25" y="2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2"/>
            <p:cNvSpPr>
              <a:spLocks noEditPoints="1"/>
            </p:cNvSpPr>
            <p:nvPr/>
          </p:nvSpPr>
          <p:spPr bwMode="auto">
            <a:xfrm>
              <a:off x="8323263" y="2981325"/>
              <a:ext cx="546100" cy="157162"/>
            </a:xfrm>
            <a:custGeom>
              <a:avLst/>
              <a:gdLst>
                <a:gd name="T0" fmla="*/ 146 w 146"/>
                <a:gd name="T1" fmla="*/ 1 h 42"/>
                <a:gd name="T2" fmla="*/ 141 w 146"/>
                <a:gd name="T3" fmla="*/ 0 h 42"/>
                <a:gd name="T4" fmla="*/ 20 w 146"/>
                <a:gd name="T5" fmla="*/ 0 h 42"/>
                <a:gd name="T6" fmla="*/ 0 w 146"/>
                <a:gd name="T7" fmla="*/ 17 h 42"/>
                <a:gd name="T8" fmla="*/ 0 w 146"/>
                <a:gd name="T9" fmla="*/ 24 h 42"/>
                <a:gd name="T10" fmla="*/ 20 w 146"/>
                <a:gd name="T11" fmla="*/ 42 h 42"/>
                <a:gd name="T12" fmla="*/ 108 w 146"/>
                <a:gd name="T13" fmla="*/ 42 h 42"/>
                <a:gd name="T14" fmla="*/ 146 w 146"/>
                <a:gd name="T15" fmla="*/ 1 h 42"/>
                <a:gd name="T16" fmla="*/ 25 w 146"/>
                <a:gd name="T17" fmla="*/ 27 h 42"/>
                <a:gd name="T18" fmla="*/ 18 w 146"/>
                <a:gd name="T19" fmla="*/ 21 h 42"/>
                <a:gd name="T20" fmla="*/ 25 w 146"/>
                <a:gd name="T21" fmla="*/ 14 h 42"/>
                <a:gd name="T22" fmla="*/ 31 w 146"/>
                <a:gd name="T23" fmla="*/ 21 h 42"/>
                <a:gd name="T24" fmla="*/ 25 w 146"/>
                <a:gd name="T25"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42">
                  <a:moveTo>
                    <a:pt x="146" y="1"/>
                  </a:moveTo>
                  <a:cubicBezTo>
                    <a:pt x="145" y="0"/>
                    <a:pt x="143" y="0"/>
                    <a:pt x="141" y="0"/>
                  </a:cubicBezTo>
                  <a:cubicBezTo>
                    <a:pt x="20" y="0"/>
                    <a:pt x="20" y="0"/>
                    <a:pt x="20" y="0"/>
                  </a:cubicBezTo>
                  <a:cubicBezTo>
                    <a:pt x="9" y="0"/>
                    <a:pt x="0" y="8"/>
                    <a:pt x="0" y="17"/>
                  </a:cubicBezTo>
                  <a:cubicBezTo>
                    <a:pt x="0" y="24"/>
                    <a:pt x="0" y="24"/>
                    <a:pt x="0" y="24"/>
                  </a:cubicBezTo>
                  <a:cubicBezTo>
                    <a:pt x="0" y="34"/>
                    <a:pt x="9" y="42"/>
                    <a:pt x="20" y="42"/>
                  </a:cubicBezTo>
                  <a:cubicBezTo>
                    <a:pt x="108" y="42"/>
                    <a:pt x="108" y="42"/>
                    <a:pt x="108" y="42"/>
                  </a:cubicBezTo>
                  <a:cubicBezTo>
                    <a:pt x="110" y="21"/>
                    <a:pt x="126" y="4"/>
                    <a:pt x="146" y="1"/>
                  </a:cubicBezTo>
                  <a:close/>
                  <a:moveTo>
                    <a:pt x="25" y="27"/>
                  </a:moveTo>
                  <a:cubicBezTo>
                    <a:pt x="21" y="27"/>
                    <a:pt x="18" y="24"/>
                    <a:pt x="18" y="21"/>
                  </a:cubicBezTo>
                  <a:cubicBezTo>
                    <a:pt x="18" y="17"/>
                    <a:pt x="21" y="14"/>
                    <a:pt x="25" y="14"/>
                  </a:cubicBezTo>
                  <a:cubicBezTo>
                    <a:pt x="28" y="14"/>
                    <a:pt x="31" y="17"/>
                    <a:pt x="31" y="21"/>
                  </a:cubicBezTo>
                  <a:cubicBezTo>
                    <a:pt x="31" y="24"/>
                    <a:pt x="28" y="27"/>
                    <a:pt x="25"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3"/>
            <p:cNvSpPr>
              <a:spLocks noEditPoints="1"/>
            </p:cNvSpPr>
            <p:nvPr/>
          </p:nvSpPr>
          <p:spPr bwMode="auto">
            <a:xfrm>
              <a:off x="8323263" y="2792413"/>
              <a:ext cx="598488" cy="158750"/>
            </a:xfrm>
            <a:custGeom>
              <a:avLst/>
              <a:gdLst>
                <a:gd name="T0" fmla="*/ 160 w 160"/>
                <a:gd name="T1" fmla="*/ 24 h 42"/>
                <a:gd name="T2" fmla="*/ 160 w 160"/>
                <a:gd name="T3" fmla="*/ 18 h 42"/>
                <a:gd name="T4" fmla="*/ 141 w 160"/>
                <a:gd name="T5" fmla="*/ 0 h 42"/>
                <a:gd name="T6" fmla="*/ 20 w 160"/>
                <a:gd name="T7" fmla="*/ 0 h 42"/>
                <a:gd name="T8" fmla="*/ 0 w 160"/>
                <a:gd name="T9" fmla="*/ 18 h 42"/>
                <a:gd name="T10" fmla="*/ 0 w 160"/>
                <a:gd name="T11" fmla="*/ 24 h 42"/>
                <a:gd name="T12" fmla="*/ 20 w 160"/>
                <a:gd name="T13" fmla="*/ 42 h 42"/>
                <a:gd name="T14" fmla="*/ 141 w 160"/>
                <a:gd name="T15" fmla="*/ 42 h 42"/>
                <a:gd name="T16" fmla="*/ 160 w 160"/>
                <a:gd name="T17" fmla="*/ 24 h 42"/>
                <a:gd name="T18" fmla="*/ 25 w 160"/>
                <a:gd name="T19" fmla="*/ 28 h 42"/>
                <a:gd name="T20" fmla="*/ 18 w 160"/>
                <a:gd name="T21" fmla="*/ 21 h 42"/>
                <a:gd name="T22" fmla="*/ 25 w 160"/>
                <a:gd name="T23" fmla="*/ 14 h 42"/>
                <a:gd name="T24" fmla="*/ 31 w 160"/>
                <a:gd name="T25" fmla="*/ 21 h 42"/>
                <a:gd name="T26" fmla="*/ 25 w 160"/>
                <a:gd name="T27"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42">
                  <a:moveTo>
                    <a:pt x="160" y="24"/>
                  </a:moveTo>
                  <a:cubicBezTo>
                    <a:pt x="160" y="18"/>
                    <a:pt x="160" y="18"/>
                    <a:pt x="160" y="18"/>
                  </a:cubicBezTo>
                  <a:cubicBezTo>
                    <a:pt x="160" y="8"/>
                    <a:pt x="152" y="0"/>
                    <a:pt x="141" y="0"/>
                  </a:cubicBezTo>
                  <a:cubicBezTo>
                    <a:pt x="20" y="0"/>
                    <a:pt x="20" y="0"/>
                    <a:pt x="20" y="0"/>
                  </a:cubicBezTo>
                  <a:cubicBezTo>
                    <a:pt x="9" y="0"/>
                    <a:pt x="0" y="8"/>
                    <a:pt x="0" y="18"/>
                  </a:cubicBezTo>
                  <a:cubicBezTo>
                    <a:pt x="0" y="24"/>
                    <a:pt x="0" y="24"/>
                    <a:pt x="0" y="24"/>
                  </a:cubicBezTo>
                  <a:cubicBezTo>
                    <a:pt x="0" y="34"/>
                    <a:pt x="9" y="42"/>
                    <a:pt x="20" y="42"/>
                  </a:cubicBezTo>
                  <a:cubicBezTo>
                    <a:pt x="141" y="42"/>
                    <a:pt x="141" y="42"/>
                    <a:pt x="141" y="42"/>
                  </a:cubicBezTo>
                  <a:cubicBezTo>
                    <a:pt x="152" y="42"/>
                    <a:pt x="160" y="34"/>
                    <a:pt x="160" y="24"/>
                  </a:cubicBezTo>
                  <a:close/>
                  <a:moveTo>
                    <a:pt x="25" y="28"/>
                  </a:moveTo>
                  <a:cubicBezTo>
                    <a:pt x="21" y="28"/>
                    <a:pt x="18" y="25"/>
                    <a:pt x="18" y="21"/>
                  </a:cubicBezTo>
                  <a:cubicBezTo>
                    <a:pt x="18" y="17"/>
                    <a:pt x="21" y="14"/>
                    <a:pt x="25" y="14"/>
                  </a:cubicBezTo>
                  <a:cubicBezTo>
                    <a:pt x="28" y="14"/>
                    <a:pt x="31" y="17"/>
                    <a:pt x="31" y="21"/>
                  </a:cubicBezTo>
                  <a:cubicBezTo>
                    <a:pt x="31" y="25"/>
                    <a:pt x="28" y="28"/>
                    <a:pt x="25" y="2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54"/>
            <p:cNvSpPr>
              <a:spLocks noChangeArrowheads="1"/>
            </p:cNvSpPr>
            <p:nvPr/>
          </p:nvSpPr>
          <p:spPr bwMode="auto">
            <a:xfrm>
              <a:off x="8753476" y="3006725"/>
              <a:ext cx="296863" cy="29210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5"/>
            <p:cNvSpPr>
              <a:spLocks/>
            </p:cNvSpPr>
            <p:nvPr/>
          </p:nvSpPr>
          <p:spPr bwMode="auto">
            <a:xfrm>
              <a:off x="8810626" y="3059113"/>
              <a:ext cx="179388" cy="71437"/>
            </a:xfrm>
            <a:custGeom>
              <a:avLst/>
              <a:gdLst>
                <a:gd name="T0" fmla="*/ 3 w 48"/>
                <a:gd name="T1" fmla="*/ 19 h 19"/>
                <a:gd name="T2" fmla="*/ 5 w 48"/>
                <a:gd name="T3" fmla="*/ 18 h 19"/>
                <a:gd name="T4" fmla="*/ 23 w 48"/>
                <a:gd name="T5" fmla="*/ 5 h 19"/>
                <a:gd name="T6" fmla="*/ 41 w 48"/>
                <a:gd name="T7" fmla="*/ 15 h 19"/>
                <a:gd name="T8" fmla="*/ 33 w 48"/>
                <a:gd name="T9" fmla="*/ 15 h 19"/>
                <a:gd name="T10" fmla="*/ 31 w 48"/>
                <a:gd name="T11" fmla="*/ 17 h 19"/>
                <a:gd name="T12" fmla="*/ 33 w 48"/>
                <a:gd name="T13" fmla="*/ 19 h 19"/>
                <a:gd name="T14" fmla="*/ 45 w 48"/>
                <a:gd name="T15" fmla="*/ 19 h 19"/>
                <a:gd name="T16" fmla="*/ 48 w 48"/>
                <a:gd name="T17" fmla="*/ 17 h 19"/>
                <a:gd name="T18" fmla="*/ 48 w 48"/>
                <a:gd name="T19" fmla="*/ 5 h 19"/>
                <a:gd name="T20" fmla="*/ 45 w 48"/>
                <a:gd name="T21" fmla="*/ 2 h 19"/>
                <a:gd name="T22" fmla="*/ 43 w 48"/>
                <a:gd name="T23" fmla="*/ 5 h 19"/>
                <a:gd name="T24" fmla="*/ 43 w 48"/>
                <a:gd name="T25" fmla="*/ 9 h 19"/>
                <a:gd name="T26" fmla="*/ 23 w 48"/>
                <a:gd name="T27" fmla="*/ 0 h 19"/>
                <a:gd name="T28" fmla="*/ 0 w 48"/>
                <a:gd name="T29" fmla="*/ 16 h 19"/>
                <a:gd name="T30" fmla="*/ 2 w 48"/>
                <a:gd name="T31" fmla="*/ 19 h 19"/>
                <a:gd name="T32" fmla="*/ 3 w 48"/>
                <a:gd name="T3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9">
                  <a:moveTo>
                    <a:pt x="3" y="19"/>
                  </a:moveTo>
                  <a:cubicBezTo>
                    <a:pt x="4" y="19"/>
                    <a:pt x="5" y="19"/>
                    <a:pt x="5" y="18"/>
                  </a:cubicBezTo>
                  <a:cubicBezTo>
                    <a:pt x="8" y="10"/>
                    <a:pt x="15" y="5"/>
                    <a:pt x="23" y="5"/>
                  </a:cubicBezTo>
                  <a:cubicBezTo>
                    <a:pt x="31" y="5"/>
                    <a:pt x="38" y="9"/>
                    <a:pt x="41" y="15"/>
                  </a:cubicBezTo>
                  <a:cubicBezTo>
                    <a:pt x="33" y="15"/>
                    <a:pt x="33" y="15"/>
                    <a:pt x="33" y="15"/>
                  </a:cubicBezTo>
                  <a:cubicBezTo>
                    <a:pt x="32" y="15"/>
                    <a:pt x="31" y="16"/>
                    <a:pt x="31" y="17"/>
                  </a:cubicBezTo>
                  <a:cubicBezTo>
                    <a:pt x="31" y="18"/>
                    <a:pt x="32" y="19"/>
                    <a:pt x="33" y="19"/>
                  </a:cubicBezTo>
                  <a:cubicBezTo>
                    <a:pt x="45" y="19"/>
                    <a:pt x="45" y="19"/>
                    <a:pt x="45" y="19"/>
                  </a:cubicBezTo>
                  <a:cubicBezTo>
                    <a:pt x="47" y="19"/>
                    <a:pt x="48" y="18"/>
                    <a:pt x="48" y="17"/>
                  </a:cubicBezTo>
                  <a:cubicBezTo>
                    <a:pt x="48" y="5"/>
                    <a:pt x="48" y="5"/>
                    <a:pt x="48" y="5"/>
                  </a:cubicBezTo>
                  <a:cubicBezTo>
                    <a:pt x="48" y="3"/>
                    <a:pt x="47" y="2"/>
                    <a:pt x="45" y="2"/>
                  </a:cubicBezTo>
                  <a:cubicBezTo>
                    <a:pt x="44" y="2"/>
                    <a:pt x="43" y="3"/>
                    <a:pt x="43" y="5"/>
                  </a:cubicBezTo>
                  <a:cubicBezTo>
                    <a:pt x="43" y="9"/>
                    <a:pt x="43" y="9"/>
                    <a:pt x="43" y="9"/>
                  </a:cubicBezTo>
                  <a:cubicBezTo>
                    <a:pt x="38" y="3"/>
                    <a:pt x="31" y="0"/>
                    <a:pt x="23" y="0"/>
                  </a:cubicBezTo>
                  <a:cubicBezTo>
                    <a:pt x="13" y="0"/>
                    <a:pt x="4" y="6"/>
                    <a:pt x="0" y="16"/>
                  </a:cubicBezTo>
                  <a:cubicBezTo>
                    <a:pt x="0" y="17"/>
                    <a:pt x="1" y="19"/>
                    <a:pt x="2" y="19"/>
                  </a:cubicBezTo>
                  <a:cubicBezTo>
                    <a:pt x="2" y="19"/>
                    <a:pt x="2" y="19"/>
                    <a:pt x="3"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200" name="Freeform 56"/>
            <p:cNvSpPr>
              <a:spLocks/>
            </p:cNvSpPr>
            <p:nvPr/>
          </p:nvSpPr>
          <p:spPr bwMode="auto">
            <a:xfrm>
              <a:off x="8813801" y="3168650"/>
              <a:ext cx="179388" cy="74612"/>
            </a:xfrm>
            <a:custGeom>
              <a:avLst/>
              <a:gdLst>
                <a:gd name="T0" fmla="*/ 46 w 48"/>
                <a:gd name="T1" fmla="*/ 0 h 20"/>
                <a:gd name="T2" fmla="*/ 43 w 48"/>
                <a:gd name="T3" fmla="*/ 2 h 20"/>
                <a:gd name="T4" fmla="*/ 25 w 48"/>
                <a:gd name="T5" fmla="*/ 15 h 20"/>
                <a:gd name="T6" fmla="*/ 7 w 48"/>
                <a:gd name="T7" fmla="*/ 5 h 20"/>
                <a:gd name="T8" fmla="*/ 15 w 48"/>
                <a:gd name="T9" fmla="*/ 5 h 20"/>
                <a:gd name="T10" fmla="*/ 18 w 48"/>
                <a:gd name="T11" fmla="*/ 3 h 20"/>
                <a:gd name="T12" fmla="*/ 15 w 48"/>
                <a:gd name="T13" fmla="*/ 0 h 20"/>
                <a:gd name="T14" fmla="*/ 3 w 48"/>
                <a:gd name="T15" fmla="*/ 0 h 20"/>
                <a:gd name="T16" fmla="*/ 0 w 48"/>
                <a:gd name="T17" fmla="*/ 3 h 20"/>
                <a:gd name="T18" fmla="*/ 0 w 48"/>
                <a:gd name="T19" fmla="*/ 15 h 20"/>
                <a:gd name="T20" fmla="*/ 3 w 48"/>
                <a:gd name="T21" fmla="*/ 17 h 20"/>
                <a:gd name="T22" fmla="*/ 5 w 48"/>
                <a:gd name="T23" fmla="*/ 15 h 20"/>
                <a:gd name="T24" fmla="*/ 5 w 48"/>
                <a:gd name="T25" fmla="*/ 11 h 20"/>
                <a:gd name="T26" fmla="*/ 25 w 48"/>
                <a:gd name="T27" fmla="*/ 20 h 20"/>
                <a:gd name="T28" fmla="*/ 48 w 48"/>
                <a:gd name="T29" fmla="*/ 3 h 20"/>
                <a:gd name="T30" fmla="*/ 46 w 48"/>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20">
                  <a:moveTo>
                    <a:pt x="46" y="0"/>
                  </a:moveTo>
                  <a:cubicBezTo>
                    <a:pt x="45" y="0"/>
                    <a:pt x="44" y="0"/>
                    <a:pt x="43" y="2"/>
                  </a:cubicBezTo>
                  <a:cubicBezTo>
                    <a:pt x="41" y="10"/>
                    <a:pt x="33" y="15"/>
                    <a:pt x="25" y="15"/>
                  </a:cubicBezTo>
                  <a:cubicBezTo>
                    <a:pt x="18" y="15"/>
                    <a:pt x="11" y="11"/>
                    <a:pt x="7" y="5"/>
                  </a:cubicBezTo>
                  <a:cubicBezTo>
                    <a:pt x="15" y="5"/>
                    <a:pt x="15" y="5"/>
                    <a:pt x="15" y="5"/>
                  </a:cubicBezTo>
                  <a:cubicBezTo>
                    <a:pt x="16" y="5"/>
                    <a:pt x="18" y="4"/>
                    <a:pt x="18" y="3"/>
                  </a:cubicBezTo>
                  <a:cubicBezTo>
                    <a:pt x="18" y="1"/>
                    <a:pt x="16" y="0"/>
                    <a:pt x="15" y="0"/>
                  </a:cubicBezTo>
                  <a:cubicBezTo>
                    <a:pt x="3" y="0"/>
                    <a:pt x="3" y="0"/>
                    <a:pt x="3" y="0"/>
                  </a:cubicBezTo>
                  <a:cubicBezTo>
                    <a:pt x="2" y="0"/>
                    <a:pt x="0" y="1"/>
                    <a:pt x="0" y="3"/>
                  </a:cubicBezTo>
                  <a:cubicBezTo>
                    <a:pt x="0" y="15"/>
                    <a:pt x="0" y="15"/>
                    <a:pt x="0" y="15"/>
                  </a:cubicBezTo>
                  <a:cubicBezTo>
                    <a:pt x="0" y="16"/>
                    <a:pt x="2" y="17"/>
                    <a:pt x="3" y="17"/>
                  </a:cubicBezTo>
                  <a:cubicBezTo>
                    <a:pt x="4" y="17"/>
                    <a:pt x="5" y="16"/>
                    <a:pt x="5" y="15"/>
                  </a:cubicBezTo>
                  <a:cubicBezTo>
                    <a:pt x="5" y="11"/>
                    <a:pt x="5" y="11"/>
                    <a:pt x="5" y="11"/>
                  </a:cubicBezTo>
                  <a:cubicBezTo>
                    <a:pt x="10" y="16"/>
                    <a:pt x="17" y="20"/>
                    <a:pt x="25" y="20"/>
                  </a:cubicBezTo>
                  <a:cubicBezTo>
                    <a:pt x="35" y="20"/>
                    <a:pt x="45" y="13"/>
                    <a:pt x="48" y="3"/>
                  </a:cubicBezTo>
                  <a:cubicBezTo>
                    <a:pt x="48" y="2"/>
                    <a:pt x="48" y="1"/>
                    <a:pt x="4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4" name="TextBox 123"/>
          <p:cNvSpPr txBox="1"/>
          <p:nvPr/>
        </p:nvSpPr>
        <p:spPr>
          <a:xfrm>
            <a:off x="7613170" y="3290283"/>
            <a:ext cx="1236036" cy="854274"/>
          </a:xfrm>
          <a:prstGeom prst="rect">
            <a:avLst/>
          </a:prstGeom>
          <a:noFill/>
        </p:spPr>
        <p:txBody>
          <a:bodyPr wrap="square" lIns="0" tIns="0" rIns="0" bIns="0" rtlCol="0">
            <a:noAutofit/>
          </a:bodyPr>
          <a:lstStyle/>
          <a:p>
            <a:pPr algn="ctr"/>
            <a:r>
              <a:rPr lang="en-US" sz="1200" dirty="0" smtClean="0">
                <a:solidFill>
                  <a:schemeClr val="tx2"/>
                </a:solidFill>
              </a:rPr>
              <a:t>Repo </a:t>
            </a:r>
          </a:p>
          <a:p>
            <a:pPr algn="ctr"/>
            <a:r>
              <a:rPr lang="en-US" sz="1200" dirty="0" smtClean="0">
                <a:solidFill>
                  <a:schemeClr val="tx2"/>
                </a:solidFill>
              </a:rPr>
              <a:t>(</a:t>
            </a:r>
            <a:r>
              <a:rPr lang="en-US" sz="1200" dirty="0" err="1" smtClean="0">
                <a:solidFill>
                  <a:schemeClr val="tx2"/>
                </a:solidFill>
              </a:rPr>
              <a:t>Git</a:t>
            </a:r>
            <a:r>
              <a:rPr lang="en-US" sz="1200" dirty="0" smtClean="0">
                <a:solidFill>
                  <a:schemeClr val="tx2"/>
                </a:solidFill>
              </a:rPr>
              <a:t>, </a:t>
            </a:r>
            <a:br>
              <a:rPr lang="en-US" sz="1200" dirty="0" smtClean="0">
                <a:solidFill>
                  <a:schemeClr val="tx2"/>
                </a:solidFill>
              </a:rPr>
            </a:br>
            <a:r>
              <a:rPr lang="en-US" sz="1200" dirty="0" smtClean="0">
                <a:solidFill>
                  <a:schemeClr val="tx2"/>
                </a:solidFill>
              </a:rPr>
              <a:t>Subversion, </a:t>
            </a:r>
            <a:br>
              <a:rPr lang="en-US" sz="1200" dirty="0" smtClean="0">
                <a:solidFill>
                  <a:schemeClr val="tx2"/>
                </a:solidFill>
              </a:rPr>
            </a:br>
            <a:r>
              <a:rPr lang="en-US" sz="1200" dirty="0" err="1" smtClean="0">
                <a:solidFill>
                  <a:schemeClr val="tx2"/>
                </a:solidFill>
              </a:rPr>
              <a:t>etc</a:t>
            </a:r>
            <a:r>
              <a:rPr lang="en-US" sz="1200" dirty="0" smtClean="0">
                <a:solidFill>
                  <a:schemeClr val="tx2"/>
                </a:solidFill>
              </a:rPr>
              <a:t>)</a:t>
            </a:r>
          </a:p>
        </p:txBody>
      </p:sp>
      <p:cxnSp>
        <p:nvCxnSpPr>
          <p:cNvPr id="7209" name="Straight Connector 7208"/>
          <p:cNvCxnSpPr/>
          <p:nvPr/>
        </p:nvCxnSpPr>
        <p:spPr>
          <a:xfrm>
            <a:off x="7494438" y="2933700"/>
            <a:ext cx="36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211" name="Freeform 7210"/>
          <p:cNvSpPr/>
          <p:nvPr/>
        </p:nvSpPr>
        <p:spPr>
          <a:xfrm>
            <a:off x="1409700" y="5505450"/>
            <a:ext cx="5289550" cy="438150"/>
          </a:xfrm>
          <a:custGeom>
            <a:avLst/>
            <a:gdLst>
              <a:gd name="connsiteX0" fmla="*/ 4597400 w 4597400"/>
              <a:gd name="connsiteY0" fmla="*/ 0 h 438150"/>
              <a:gd name="connsiteX1" fmla="*/ 4597400 w 4597400"/>
              <a:gd name="connsiteY1" fmla="*/ 438150 h 438150"/>
              <a:gd name="connsiteX2" fmla="*/ 0 w 4597400"/>
              <a:gd name="connsiteY2" fmla="*/ 438150 h 438150"/>
              <a:gd name="connsiteX3" fmla="*/ 0 w 4597400"/>
              <a:gd name="connsiteY3" fmla="*/ 6350 h 438150"/>
            </a:gdLst>
            <a:ahLst/>
            <a:cxnLst>
              <a:cxn ang="0">
                <a:pos x="connsiteX0" y="connsiteY0"/>
              </a:cxn>
              <a:cxn ang="0">
                <a:pos x="connsiteX1" y="connsiteY1"/>
              </a:cxn>
              <a:cxn ang="0">
                <a:pos x="connsiteX2" y="connsiteY2"/>
              </a:cxn>
              <a:cxn ang="0">
                <a:pos x="connsiteX3" y="connsiteY3"/>
              </a:cxn>
            </a:cxnLst>
            <a:rect l="l" t="t" r="r" b="b"/>
            <a:pathLst>
              <a:path w="4597400" h="438150">
                <a:moveTo>
                  <a:pt x="4597400" y="0"/>
                </a:moveTo>
                <a:lnTo>
                  <a:pt x="4597400" y="438150"/>
                </a:lnTo>
                <a:lnTo>
                  <a:pt x="0" y="438150"/>
                </a:lnTo>
                <a:lnTo>
                  <a:pt x="0" y="6350"/>
                </a:lnTo>
              </a:path>
            </a:pathLst>
          </a:custGeom>
          <a:noFill/>
          <a:ln w="12700">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4" name="Freeform 61"/>
          <p:cNvSpPr>
            <a:spLocks noEditPoints="1"/>
          </p:cNvSpPr>
          <p:nvPr/>
        </p:nvSpPr>
        <p:spPr bwMode="auto">
          <a:xfrm>
            <a:off x="5736908" y="2670795"/>
            <a:ext cx="366712" cy="310213"/>
          </a:xfrm>
          <a:custGeom>
            <a:avLst/>
            <a:gdLst>
              <a:gd name="T0" fmla="*/ 2284 w 2350"/>
              <a:gd name="T1" fmla="*/ 0 h 1984"/>
              <a:gd name="T2" fmla="*/ 67 w 2350"/>
              <a:gd name="T3" fmla="*/ 0 h 1984"/>
              <a:gd name="T4" fmla="*/ 0 w 2350"/>
              <a:gd name="T5" fmla="*/ 62 h 1984"/>
              <a:gd name="T6" fmla="*/ 0 w 2350"/>
              <a:gd name="T7" fmla="*/ 1480 h 1984"/>
              <a:gd name="T8" fmla="*/ 67 w 2350"/>
              <a:gd name="T9" fmla="*/ 1541 h 1984"/>
              <a:gd name="T10" fmla="*/ 801 w 2350"/>
              <a:gd name="T11" fmla="*/ 1541 h 1984"/>
              <a:gd name="T12" fmla="*/ 740 w 2350"/>
              <a:gd name="T13" fmla="*/ 1881 h 1984"/>
              <a:gd name="T14" fmla="*/ 494 w 2350"/>
              <a:gd name="T15" fmla="*/ 1881 h 1984"/>
              <a:gd name="T16" fmla="*/ 494 w 2350"/>
              <a:gd name="T17" fmla="*/ 1984 h 1984"/>
              <a:gd name="T18" fmla="*/ 1857 w 2350"/>
              <a:gd name="T19" fmla="*/ 1984 h 1984"/>
              <a:gd name="T20" fmla="*/ 1857 w 2350"/>
              <a:gd name="T21" fmla="*/ 1881 h 1984"/>
              <a:gd name="T22" fmla="*/ 1610 w 2350"/>
              <a:gd name="T23" fmla="*/ 1881 h 1984"/>
              <a:gd name="T24" fmla="*/ 1562 w 2350"/>
              <a:gd name="T25" fmla="*/ 1541 h 1984"/>
              <a:gd name="T26" fmla="*/ 2284 w 2350"/>
              <a:gd name="T27" fmla="*/ 1541 h 1984"/>
              <a:gd name="T28" fmla="*/ 2350 w 2350"/>
              <a:gd name="T29" fmla="*/ 1480 h 1984"/>
              <a:gd name="T30" fmla="*/ 2350 w 2350"/>
              <a:gd name="T31" fmla="*/ 62 h 1984"/>
              <a:gd name="T32" fmla="*/ 2284 w 2350"/>
              <a:gd name="T33" fmla="*/ 0 h 1984"/>
              <a:gd name="T34" fmla="*/ 2140 w 2350"/>
              <a:gd name="T35" fmla="*/ 1364 h 1984"/>
              <a:gd name="T36" fmla="*/ 211 w 2350"/>
              <a:gd name="T37" fmla="*/ 1364 h 1984"/>
              <a:gd name="T38" fmla="*/ 211 w 2350"/>
              <a:gd name="T39" fmla="*/ 177 h 1984"/>
              <a:gd name="T40" fmla="*/ 2140 w 2350"/>
              <a:gd name="T41" fmla="*/ 177 h 1984"/>
              <a:gd name="T42" fmla="*/ 2140 w 2350"/>
              <a:gd name="T43" fmla="*/ 1364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0" h="1984">
                <a:moveTo>
                  <a:pt x="2284" y="0"/>
                </a:moveTo>
                <a:cubicBezTo>
                  <a:pt x="67" y="0"/>
                  <a:pt x="67" y="0"/>
                  <a:pt x="67" y="0"/>
                </a:cubicBezTo>
                <a:cubicBezTo>
                  <a:pt x="30" y="0"/>
                  <a:pt x="0" y="28"/>
                  <a:pt x="0" y="62"/>
                </a:cubicBezTo>
                <a:cubicBezTo>
                  <a:pt x="0" y="1480"/>
                  <a:pt x="0" y="1480"/>
                  <a:pt x="0" y="1480"/>
                </a:cubicBezTo>
                <a:cubicBezTo>
                  <a:pt x="0" y="1514"/>
                  <a:pt x="30" y="1541"/>
                  <a:pt x="67" y="1541"/>
                </a:cubicBezTo>
                <a:cubicBezTo>
                  <a:pt x="801" y="1541"/>
                  <a:pt x="801" y="1541"/>
                  <a:pt x="801" y="1541"/>
                </a:cubicBezTo>
                <a:cubicBezTo>
                  <a:pt x="740" y="1881"/>
                  <a:pt x="740" y="1881"/>
                  <a:pt x="740" y="1881"/>
                </a:cubicBezTo>
                <a:cubicBezTo>
                  <a:pt x="494" y="1881"/>
                  <a:pt x="494" y="1881"/>
                  <a:pt x="494" y="1881"/>
                </a:cubicBezTo>
                <a:cubicBezTo>
                  <a:pt x="494" y="1984"/>
                  <a:pt x="494" y="1984"/>
                  <a:pt x="494" y="1984"/>
                </a:cubicBezTo>
                <a:cubicBezTo>
                  <a:pt x="1857" y="1984"/>
                  <a:pt x="1857" y="1984"/>
                  <a:pt x="1857" y="1984"/>
                </a:cubicBezTo>
                <a:cubicBezTo>
                  <a:pt x="1857" y="1881"/>
                  <a:pt x="1857" y="1881"/>
                  <a:pt x="1857" y="1881"/>
                </a:cubicBezTo>
                <a:cubicBezTo>
                  <a:pt x="1610" y="1881"/>
                  <a:pt x="1610" y="1881"/>
                  <a:pt x="1610" y="1881"/>
                </a:cubicBezTo>
                <a:cubicBezTo>
                  <a:pt x="1562" y="1541"/>
                  <a:pt x="1562" y="1541"/>
                  <a:pt x="1562" y="1541"/>
                </a:cubicBezTo>
                <a:cubicBezTo>
                  <a:pt x="2284" y="1541"/>
                  <a:pt x="2284" y="1541"/>
                  <a:pt x="2284" y="1541"/>
                </a:cubicBezTo>
                <a:cubicBezTo>
                  <a:pt x="2320" y="1541"/>
                  <a:pt x="2350" y="1514"/>
                  <a:pt x="2350" y="1480"/>
                </a:cubicBezTo>
                <a:cubicBezTo>
                  <a:pt x="2350" y="62"/>
                  <a:pt x="2350" y="62"/>
                  <a:pt x="2350" y="62"/>
                </a:cubicBezTo>
                <a:cubicBezTo>
                  <a:pt x="2350" y="28"/>
                  <a:pt x="2320" y="0"/>
                  <a:pt x="2284" y="0"/>
                </a:cubicBezTo>
                <a:close/>
                <a:moveTo>
                  <a:pt x="2140" y="1364"/>
                </a:moveTo>
                <a:cubicBezTo>
                  <a:pt x="211" y="1364"/>
                  <a:pt x="211" y="1364"/>
                  <a:pt x="211" y="1364"/>
                </a:cubicBezTo>
                <a:cubicBezTo>
                  <a:pt x="211" y="177"/>
                  <a:pt x="211" y="177"/>
                  <a:pt x="211" y="177"/>
                </a:cubicBezTo>
                <a:cubicBezTo>
                  <a:pt x="2140" y="177"/>
                  <a:pt x="2140" y="177"/>
                  <a:pt x="2140" y="177"/>
                </a:cubicBezTo>
                <a:lnTo>
                  <a:pt x="2140" y="136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145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Convergent model</a:t>
            </a:r>
            <a:endParaRPr lang="en-GB" dirty="0"/>
          </a:p>
        </p:txBody>
      </p:sp>
      <p:sp>
        <p:nvSpPr>
          <p:cNvPr id="3" name="Content Placeholder 2"/>
          <p:cNvSpPr>
            <a:spLocks noGrp="1"/>
          </p:cNvSpPr>
          <p:nvPr>
            <p:ph sz="quarter" idx="11"/>
          </p:nvPr>
        </p:nvSpPr>
        <p:spPr>
          <a:xfrm>
            <a:off x="455613" y="1706880"/>
            <a:ext cx="8232775" cy="4627245"/>
          </a:xfrm>
        </p:spPr>
        <p:txBody>
          <a:bodyPr vert="horz" lIns="0" tIns="45720" rIns="0" bIns="0" rtlCol="0">
            <a:noAutofit/>
          </a:bodyPr>
          <a:lstStyle/>
          <a:p>
            <a:r>
              <a:rPr lang="en-GB" dirty="0"/>
              <a:t>Chef uses a convergent model of configuration</a:t>
            </a:r>
          </a:p>
          <a:p>
            <a:r>
              <a:rPr lang="en-GB" dirty="0"/>
              <a:t>Recipes only make configuration changes when the node is out of spec</a:t>
            </a:r>
          </a:p>
          <a:p>
            <a:r>
              <a:rPr lang="en-GB" dirty="0"/>
              <a:t>So it's safe to run them repeatedly</a:t>
            </a:r>
          </a:p>
          <a:p>
            <a:r>
              <a:rPr lang="en-GB" dirty="0"/>
              <a:t>For example, a recipe that installs a particular service on a node will only do </a:t>
            </a:r>
            <a:r>
              <a:rPr lang="en-GB" dirty="0" smtClean="0"/>
              <a:t>this</a:t>
            </a:r>
            <a:br>
              <a:rPr lang="en-GB" dirty="0" smtClean="0"/>
            </a:br>
            <a:r>
              <a:rPr lang="en-GB" dirty="0" smtClean="0"/>
              <a:t>if </a:t>
            </a:r>
            <a:r>
              <a:rPr lang="en-GB" dirty="0"/>
              <a:t>the service doesn't already exist or if it's out of date</a:t>
            </a:r>
          </a:p>
          <a:p>
            <a:r>
              <a:rPr lang="en-GB" dirty="0"/>
              <a:t>Recipes either do nothing or bring the environment closer to the desired </a:t>
            </a:r>
            <a:r>
              <a:rPr lang="en-GB" dirty="0" smtClean="0"/>
              <a:t/>
            </a:r>
            <a:br>
              <a:rPr lang="en-GB" dirty="0" smtClean="0"/>
            </a:br>
            <a:r>
              <a:rPr lang="en-GB" dirty="0" smtClean="0"/>
              <a:t>configuration </a:t>
            </a:r>
            <a:r>
              <a:rPr lang="en-GB" dirty="0"/>
              <a:t>state</a:t>
            </a:r>
          </a:p>
          <a:p>
            <a:r>
              <a:rPr lang="en-GB" dirty="0"/>
              <a:t>As changes propagate through the nodes, the network as a whole converges to </a:t>
            </a:r>
            <a:r>
              <a:rPr lang="en-GB" dirty="0" smtClean="0"/>
              <a:t>the desired </a:t>
            </a:r>
            <a:r>
              <a:rPr lang="en-GB" dirty="0"/>
              <a:t>configuration state</a:t>
            </a:r>
          </a:p>
          <a:p>
            <a:r>
              <a:rPr lang="en-GB" dirty="0"/>
              <a:t>By default, the Chef client pulls configuration updates from the Chef </a:t>
            </a:r>
            <a:r>
              <a:rPr lang="en-GB" dirty="0" smtClean="0"/>
              <a:t>server</a:t>
            </a:r>
            <a:br>
              <a:rPr lang="en-GB" dirty="0" smtClean="0"/>
            </a:br>
            <a:r>
              <a:rPr lang="en-GB" dirty="0" smtClean="0"/>
              <a:t>every </a:t>
            </a:r>
            <a:r>
              <a:rPr lang="en-GB" dirty="0"/>
              <a:t>30 minutes</a:t>
            </a:r>
          </a:p>
          <a:p>
            <a:r>
              <a:rPr lang="en-GB" dirty="0"/>
              <a:t>Chef makes network-wide configuration searchable and makes search </a:t>
            </a:r>
            <a:r>
              <a:rPr lang="en-GB" dirty="0" smtClean="0"/>
              <a:t>results</a:t>
            </a:r>
            <a:br>
              <a:rPr lang="en-GB" dirty="0" smtClean="0"/>
            </a:br>
            <a:r>
              <a:rPr lang="en-GB" dirty="0" smtClean="0"/>
              <a:t>available </a:t>
            </a:r>
            <a:r>
              <a:rPr lang="en-GB" dirty="0"/>
              <a:t>to the recipes</a:t>
            </a:r>
          </a:p>
          <a:p>
            <a:r>
              <a:rPr lang="en-GB" dirty="0"/>
              <a:t>Combining search with periodic configuration updates is very powerful</a:t>
            </a:r>
          </a:p>
        </p:txBody>
      </p:sp>
      <p:sp>
        <p:nvSpPr>
          <p:cNvPr id="4" name="Title 3"/>
          <p:cNvSpPr>
            <a:spLocks noGrp="1"/>
          </p:cNvSpPr>
          <p:nvPr>
            <p:ph type="title"/>
          </p:nvPr>
        </p:nvSpPr>
        <p:spPr/>
        <p:txBody>
          <a:bodyPr/>
          <a:lstStyle/>
          <a:p>
            <a:r>
              <a:rPr lang="en-GB" dirty="0"/>
              <a:t>Convergent infrastructure in practice</a:t>
            </a:r>
          </a:p>
        </p:txBody>
      </p:sp>
      <p:sp>
        <p:nvSpPr>
          <p:cNvPr id="5" name="Footer Placeholder 4"/>
          <p:cNvSpPr>
            <a:spLocks noGrp="1"/>
          </p:cNvSpPr>
          <p:nvPr>
            <p:ph type="ftr" sz="quarter" idx="12"/>
          </p:nvPr>
        </p:nvSpPr>
        <p:spPr/>
        <p:txBody>
          <a:bodyPr/>
          <a:lstStyle/>
          <a:p>
            <a:r>
              <a:rPr lang="en-US" smtClean="0"/>
              <a:t>Copyright © 2016 Accenture  All rights reserved.</a:t>
            </a:r>
            <a:endParaRPr lang="en-AU" dirty="0"/>
          </a:p>
        </p:txBody>
      </p:sp>
      <p:sp>
        <p:nvSpPr>
          <p:cNvPr id="6" name="Slide Number Placeholder 5"/>
          <p:cNvSpPr>
            <a:spLocks noGrp="1"/>
          </p:cNvSpPr>
          <p:nvPr>
            <p:ph type="sldNum" sz="quarter" idx="13"/>
          </p:nvPr>
        </p:nvSpPr>
        <p:spPr/>
        <p:txBody>
          <a:bodyPr/>
          <a:lstStyle/>
          <a:p>
            <a:pPr>
              <a:defRPr/>
            </a:pPr>
            <a:r>
              <a:rPr lang="en-US" smtClean="0"/>
              <a:t>Page </a:t>
            </a:r>
            <a:fld id="{90CBDC3A-D49F-4631-A8C7-55D59B33E5FA}" type="slidenum">
              <a:rPr lang="en-US" smtClean="0"/>
              <a:pPr>
                <a:defRPr/>
              </a:pPr>
              <a:t>38</a:t>
            </a:fld>
            <a:endParaRPr lang="en-US" dirty="0"/>
          </a:p>
        </p:txBody>
      </p:sp>
      <p:grpSp>
        <p:nvGrpSpPr>
          <p:cNvPr id="7" name="Group 6"/>
          <p:cNvGrpSpPr/>
          <p:nvPr/>
        </p:nvGrpSpPr>
        <p:grpSpPr>
          <a:xfrm>
            <a:off x="465138" y="1706880"/>
            <a:ext cx="8221662" cy="4198620"/>
            <a:chOff x="375920" y="1686560"/>
            <a:chExt cx="8310880" cy="3524388"/>
          </a:xfrm>
        </p:grpSpPr>
        <p:cxnSp>
          <p:nvCxnSpPr>
            <p:cNvPr id="8" name="Straight Connector 7"/>
            <p:cNvCxnSpPr/>
            <p:nvPr/>
          </p:nvCxnSpPr>
          <p:spPr>
            <a:xfrm>
              <a:off x="375920" y="1686560"/>
              <a:ext cx="8310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75920" y="5210948"/>
              <a:ext cx="8310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72076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5"/>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r>
              <a:rPr lang="en-GB" altLang="en-US" sz="2400" dirty="0" smtClean="0"/>
              <a:t>How Chef Provisions the Execution Architecture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00"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grpSp>
        <p:nvGrpSpPr>
          <p:cNvPr id="7" name="Group 6"/>
          <p:cNvGrpSpPr>
            <a:grpSpLocks/>
          </p:cNvGrpSpPr>
          <p:nvPr/>
        </p:nvGrpSpPr>
        <p:grpSpPr bwMode="auto">
          <a:xfrm>
            <a:off x="-180975" y="1430338"/>
            <a:ext cx="9966325" cy="7591425"/>
            <a:chOff x="-180996" y="1430768"/>
            <a:chExt cx="9966440" cy="7590404"/>
          </a:xfrm>
        </p:grpSpPr>
        <p:sp>
          <p:nvSpPr>
            <p:cNvPr id="21" name="Rectangle 20"/>
            <p:cNvSpPr/>
            <p:nvPr/>
          </p:nvSpPr>
          <p:spPr>
            <a:xfrm>
              <a:off x="-180996"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58429" name="Picture 2" descr="C:\Users\martin.croker\Documents\AWS Stencils (1)\AWS Stencils\EPS\13.svg.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06" y="4288576"/>
              <a:ext cx="751897" cy="7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TextBox 43"/>
          <p:cNvSpPr txBox="1">
            <a:spLocks noChangeArrowheads="1"/>
          </p:cNvSpPr>
          <p:nvPr/>
        </p:nvSpPr>
        <p:spPr bwMode="auto">
          <a:xfrm>
            <a:off x="261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9" name="Rectangle 8"/>
          <p:cNvSpPr/>
          <p:nvPr/>
        </p:nvSpPr>
        <p:spPr>
          <a:xfrm>
            <a:off x="1923067" y="2997724"/>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0" name="Rectangle 9"/>
          <p:cNvSpPr/>
          <p:nvPr/>
        </p:nvSpPr>
        <p:spPr>
          <a:xfrm>
            <a:off x="2181226"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1" name="Rectangle 10"/>
          <p:cNvSpPr/>
          <p:nvPr/>
        </p:nvSpPr>
        <p:spPr>
          <a:xfrm>
            <a:off x="28576" y="3912359"/>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2" name="Rectangle 11"/>
          <p:cNvSpPr/>
          <p:nvPr/>
        </p:nvSpPr>
        <p:spPr>
          <a:xfrm>
            <a:off x="6179423" y="4020868"/>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3" name="Rectangle 12"/>
          <p:cNvSpPr/>
          <p:nvPr/>
        </p:nvSpPr>
        <p:spPr>
          <a:xfrm>
            <a:off x="4342634"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Rectangle 13"/>
          <p:cNvSpPr/>
          <p:nvPr/>
        </p:nvSpPr>
        <p:spPr>
          <a:xfrm>
            <a:off x="2418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5" name="Rectangle 14"/>
          <p:cNvSpPr/>
          <p:nvPr/>
        </p:nvSpPr>
        <p:spPr>
          <a:xfrm>
            <a:off x="3679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6" name="Rectangle 15"/>
          <p:cNvSpPr/>
          <p:nvPr/>
        </p:nvSpPr>
        <p:spPr>
          <a:xfrm>
            <a:off x="5981700" y="6076949"/>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7" name="Rectangle 16"/>
          <p:cNvSpPr/>
          <p:nvPr/>
        </p:nvSpPr>
        <p:spPr>
          <a:xfrm>
            <a:off x="7809305" y="4360072"/>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8" name="TextBox 17"/>
          <p:cNvSpPr txBox="1">
            <a:spLocks noChangeArrowheads="1"/>
          </p:cNvSpPr>
          <p:nvPr/>
        </p:nvSpPr>
        <p:spPr bwMode="auto">
          <a:xfrm>
            <a:off x="254000" y="5286375"/>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Subnets</a:t>
            </a:r>
          </a:p>
        </p:txBody>
      </p:sp>
      <p:pic>
        <p:nvPicPr>
          <p:cNvPr id="20"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92989" y="40606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207752" y="365511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488991" y="273500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93992" y="458185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286065" y="52148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13703" y="569728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922386" y="556109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826890" y="507612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149437" y="620064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627563" y="635780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276983" y="598785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74241" y="4023045"/>
            <a:ext cx="863372" cy="69240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a:spLocks noChangeArrowheads="1"/>
          </p:cNvSpPr>
          <p:nvPr/>
        </p:nvSpPr>
        <p:spPr bwMode="auto">
          <a:xfrm>
            <a:off x="261938"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grpSp>
        <p:nvGrpSpPr>
          <p:cNvPr id="58" name="Group 57"/>
          <p:cNvGrpSpPr>
            <a:grpSpLocks/>
          </p:cNvGrpSpPr>
          <p:nvPr/>
        </p:nvGrpSpPr>
        <p:grpSpPr bwMode="auto">
          <a:xfrm>
            <a:off x="4768850" y="1098550"/>
            <a:ext cx="4668838" cy="2828925"/>
            <a:chOff x="4769047" y="1097865"/>
            <a:chExt cx="4668543" cy="2829246"/>
          </a:xfrm>
        </p:grpSpPr>
        <p:sp>
          <p:nvSpPr>
            <p:cNvPr id="59" name="Rectangle 58"/>
            <p:cNvSpPr/>
            <p:nvPr/>
          </p:nvSpPr>
          <p:spPr>
            <a:xfrm>
              <a:off x="4769047" y="1097865"/>
              <a:ext cx="4668543" cy="2829246"/>
            </a:xfrm>
            <a:prstGeom prst="rect">
              <a:avLst/>
            </a:prstGeom>
            <a:noFill/>
            <a:ln w="12700">
              <a:solidFill>
                <a:schemeClr val="tx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60"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74274" y="282825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58419"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4274" y="2276576"/>
              <a:ext cx="863371" cy="94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 descr="http://en.community.dell.com/cfs-file.ashx/__key/communityserver-blogs-components-weblogfiles/00-00-00-37-45/6521.OC_5F00_Chef_5F00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60453" y="2640499"/>
              <a:ext cx="500246" cy="3946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3" name="Picture 4" descr="http://en.community.dell.com/cfs-file.ashx/__key/communityserver-blogs-components-weblogfiles/00-00-00-37-45/6521.OC_5F00_Chef_5F00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39258" y="2625131"/>
              <a:ext cx="500246" cy="3946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5857359" y="1465086"/>
              <a:ext cx="2545974" cy="584775"/>
            </a:xfrm>
            <a:prstGeom prst="rect">
              <a:avLst/>
            </a:prstGeom>
            <a:noFill/>
            <a:scene3d>
              <a:camera prst="orthographicFront">
                <a:rot lat="19170000" lon="2886000" rev="17766000"/>
              </a:camera>
              <a:lightRig rig="threePt" dir="t"/>
            </a:scene3d>
          </p:spPr>
          <p:txBody>
            <a:bodyPr>
              <a:spAutoFit/>
            </a:bodyPr>
            <a:lstStyle/>
            <a:p>
              <a:pPr>
                <a:defRPr/>
              </a:pPr>
              <a:r>
                <a:rPr lang="en-GB" sz="1600" dirty="0">
                  <a:latin typeface="+mn-lt"/>
                  <a:cs typeface="Aharoni" panose="02010803020104030203" pitchFamily="2" charset="-79"/>
                </a:rPr>
                <a:t>Tools in the Cloud (Monsoon)</a:t>
              </a:r>
            </a:p>
          </p:txBody>
        </p:sp>
      </p:grpSp>
      <p:cxnSp>
        <p:nvCxnSpPr>
          <p:cNvPr id="70" name="Straight Arrow Connector 69"/>
          <p:cNvCxnSpPr/>
          <p:nvPr/>
        </p:nvCxnSpPr>
        <p:spPr>
          <a:xfrm flipV="1">
            <a:off x="3943350" y="2974975"/>
            <a:ext cx="3348038" cy="121126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3138488" y="2974975"/>
            <a:ext cx="4152900" cy="173990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3724275" y="2974975"/>
            <a:ext cx="3567113" cy="279400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718175" y="2974975"/>
            <a:ext cx="1573213" cy="223996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7291388" y="2974975"/>
            <a:ext cx="314325" cy="104775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059363" y="2974975"/>
            <a:ext cx="2232025" cy="338296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6581775" y="2974975"/>
            <a:ext cx="709613" cy="322580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7291388" y="2974975"/>
            <a:ext cx="1793875" cy="2162175"/>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792663" y="2974975"/>
            <a:ext cx="2498725" cy="78581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3352800" y="2974975"/>
            <a:ext cx="3938588" cy="10636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7291388" y="2974975"/>
            <a:ext cx="268287" cy="301625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7291388" y="2974975"/>
            <a:ext cx="1062037" cy="2586038"/>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p:cNvSpPr txBox="1">
            <a:spLocks noChangeArrowheads="1"/>
          </p:cNvSpPr>
          <p:nvPr/>
        </p:nvSpPr>
        <p:spPr bwMode="auto">
          <a:xfrm>
            <a:off x="257175" y="5762625"/>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Bootstrap to Chef</a:t>
            </a:r>
          </a:p>
        </p:txBody>
      </p:sp>
      <p:sp>
        <p:nvSpPr>
          <p:cNvPr id="2" name="TextBox 1"/>
          <p:cNvSpPr txBox="1"/>
          <p:nvPr/>
        </p:nvSpPr>
        <p:spPr>
          <a:xfrm>
            <a:off x="12810" y="6656714"/>
            <a:ext cx="1733167" cy="246221"/>
          </a:xfrm>
          <a:prstGeom prst="rect">
            <a:avLst/>
          </a:prstGeom>
          <a:noFill/>
        </p:spPr>
        <p:txBody>
          <a:bodyPr wrap="none" rtlCol="0">
            <a:spAutoFit/>
          </a:bodyPr>
          <a:lstStyle/>
          <a:p>
            <a:r>
              <a:rPr lang="en-GB" sz="1000" dirty="0" smtClean="0"/>
              <a:t>Diagram for illustration only</a:t>
            </a:r>
            <a:endParaRPr lang="en-GB" sz="1000" dirty="0"/>
          </a:p>
        </p:txBody>
      </p:sp>
      <p:sp>
        <p:nvSpPr>
          <p:cNvPr id="4" name="Rectangle 3"/>
          <p:cNvSpPr/>
          <p:nvPr/>
        </p:nvSpPr>
        <p:spPr>
          <a:xfrm>
            <a:off x="4627563" y="1182021"/>
            <a:ext cx="3775803" cy="457594"/>
          </a:xfrm>
          <a:prstGeom prst="rect">
            <a:avLst/>
          </a:prstGeom>
          <a:solidFill>
            <a:srgbClr val="FEFEFE">
              <a:alpha val="87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p:cNvSpPr>
            <a:spLocks noGrp="1"/>
          </p:cNvSpPr>
          <p:nvPr>
            <p:ph type="body" sz="quarter" idx="10"/>
          </p:nvPr>
        </p:nvSpPr>
        <p:spPr>
          <a:xfrm>
            <a:off x="502911" y="1182020"/>
            <a:ext cx="8340454" cy="919911"/>
          </a:xfrm>
          <a:noFill/>
          <a:ln>
            <a:noFill/>
          </a:ln>
        </p:spPr>
        <p:txBody>
          <a:bodyPr/>
          <a:lstStyle/>
          <a:p>
            <a:r>
              <a:rPr lang="en-GB" altLang="en-US" dirty="0" smtClean="0"/>
              <a:t>First individual VMs (aka nodes) are “bootstrapped” to the Chef Server</a:t>
            </a:r>
          </a:p>
        </p:txBody>
      </p:sp>
      <p:sp>
        <p:nvSpPr>
          <p:cNvPr id="5" name="Footer Placeholder 4"/>
          <p:cNvSpPr>
            <a:spLocks noGrp="1"/>
          </p:cNvSpPr>
          <p:nvPr>
            <p:ph type="ftr" sz="quarter" idx="13"/>
          </p:nvPr>
        </p:nvSpPr>
        <p:spPr/>
        <p:txBody>
          <a:bodyPr/>
          <a:lstStyle/>
          <a:p>
            <a:r>
              <a:rPr lang="en-US" smtClean="0"/>
              <a:t>Copyright © 2016 Accenture  All rights reserved.</a:t>
            </a:r>
            <a:endParaRPr lang="en-GB" dirty="0"/>
          </a:p>
        </p:txBody>
      </p:sp>
      <p:sp>
        <p:nvSpPr>
          <p:cNvPr id="6" name="Slide Number Placeholder 5"/>
          <p:cNvSpPr>
            <a:spLocks noGrp="1"/>
          </p:cNvSpPr>
          <p:nvPr>
            <p:ph type="sldNum" sz="quarter" idx="12"/>
          </p:nvPr>
        </p:nvSpPr>
        <p:spPr/>
        <p:txBody>
          <a:bodyPr/>
          <a:lstStyle/>
          <a:p>
            <a:fld id="{3FE1AAC3-A965-44A3-AD06-EA035165D72C}" type="slidenum">
              <a:rPr lang="en-GB" smtClean="0"/>
              <a:t>39</a:t>
            </a:fld>
            <a:endParaRPr lang="en-GB" dirty="0"/>
          </a:p>
        </p:txBody>
      </p:sp>
    </p:spTree>
    <p:extLst>
      <p:ext uri="{BB962C8B-B14F-4D97-AF65-F5344CB8AC3E}">
        <p14:creationId xmlns:p14="http://schemas.microsoft.com/office/powerpoint/2010/main" val="346181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down)">
                                      <p:cBhvr>
                                        <p:cTn id="12" dur="500"/>
                                        <p:tgtEl>
                                          <p:spTgt spid="7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500"/>
                                        <p:tgtEl>
                                          <p:spTgt spid="70"/>
                                        </p:tgtEl>
                                      </p:cBhvr>
                                    </p:animEffect>
                                  </p:childTnLst>
                                </p:cTn>
                              </p:par>
                              <p:par>
                                <p:cTn id="17" presetID="22" presetClass="entr" presetSubtype="8" fill="hold" nodeType="withEffect">
                                  <p:stCondLst>
                                    <p:cond delay="20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500"/>
                                        <p:tgtEl>
                                          <p:spTgt spid="71"/>
                                        </p:tgtEl>
                                      </p:cBhvr>
                                    </p:animEffect>
                                  </p:childTnLst>
                                </p:cTn>
                              </p:par>
                              <p:par>
                                <p:cTn id="20" presetID="22" presetClass="entr" presetSubtype="8" fill="hold" nodeType="withEffect">
                                  <p:stCondLst>
                                    <p:cond delay="40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par>
                                <p:cTn id="23" presetID="22" presetClass="entr" presetSubtype="8" fill="hold" nodeType="withEffect">
                                  <p:stCondLst>
                                    <p:cond delay="6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par>
                                <p:cTn id="26" presetID="22" presetClass="entr" presetSubtype="4" fill="hold" nodeType="withEffect">
                                  <p:stCondLst>
                                    <p:cond delay="600"/>
                                  </p:stCondLst>
                                  <p:childTnLst>
                                    <p:set>
                                      <p:cBhvr>
                                        <p:cTn id="27" dur="1" fill="hold">
                                          <p:stCondLst>
                                            <p:cond delay="0"/>
                                          </p:stCondLst>
                                        </p:cTn>
                                        <p:tgtEl>
                                          <p:spTgt spid="74"/>
                                        </p:tgtEl>
                                        <p:attrNameLst>
                                          <p:attrName>style.visibility</p:attrName>
                                        </p:attrNameLst>
                                      </p:cBhvr>
                                      <p:to>
                                        <p:strVal val="visible"/>
                                      </p:to>
                                    </p:set>
                                    <p:animEffect transition="in" filter="wipe(down)">
                                      <p:cBhvr>
                                        <p:cTn id="28" dur="500"/>
                                        <p:tgtEl>
                                          <p:spTgt spid="74"/>
                                        </p:tgtEl>
                                      </p:cBhvr>
                                    </p:animEffect>
                                  </p:childTnLst>
                                </p:cTn>
                              </p:par>
                              <p:par>
                                <p:cTn id="29" presetID="22" presetClass="entr" presetSubtype="8" fill="hold" nodeType="withEffect">
                                  <p:stCondLst>
                                    <p:cond delay="60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par>
                                <p:cTn id="32" presetID="22" presetClass="entr" presetSubtype="4" fill="hold" nodeType="withEffect">
                                  <p:stCondLst>
                                    <p:cond delay="600"/>
                                  </p:stCondLst>
                                  <p:childTnLst>
                                    <p:set>
                                      <p:cBhvr>
                                        <p:cTn id="33" dur="1" fill="hold">
                                          <p:stCondLst>
                                            <p:cond delay="0"/>
                                          </p:stCondLst>
                                        </p:cTn>
                                        <p:tgtEl>
                                          <p:spTgt spid="76"/>
                                        </p:tgtEl>
                                        <p:attrNameLst>
                                          <p:attrName>style.visibility</p:attrName>
                                        </p:attrNameLst>
                                      </p:cBhvr>
                                      <p:to>
                                        <p:strVal val="visible"/>
                                      </p:to>
                                    </p:set>
                                    <p:animEffect transition="in" filter="wipe(down)">
                                      <p:cBhvr>
                                        <p:cTn id="34" dur="500"/>
                                        <p:tgtEl>
                                          <p:spTgt spid="76"/>
                                        </p:tgtEl>
                                      </p:cBhvr>
                                    </p:animEffect>
                                  </p:childTnLst>
                                </p:cTn>
                              </p:par>
                            </p:childTnLst>
                          </p:cTn>
                        </p:par>
                        <p:par>
                          <p:cTn id="35" fill="hold" nodeType="afterGroup">
                            <p:stCondLst>
                              <p:cond delay="1600"/>
                            </p:stCondLst>
                            <p:childTnLst>
                              <p:par>
                                <p:cTn id="36" presetID="22" presetClass="entr" presetSubtype="4" fill="hold" nodeType="after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wipe(down)">
                                      <p:cBhvr>
                                        <p:cTn id="38" dur="500"/>
                                        <p:tgtEl>
                                          <p:spTgt spid="80"/>
                                        </p:tgtEl>
                                      </p:cBhvr>
                                    </p:animEffect>
                                  </p:childTnLst>
                                </p:cTn>
                              </p:par>
                              <p:par>
                                <p:cTn id="39" presetID="22" presetClass="entr" presetSubtype="4"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wipe(down)">
                                      <p:cBhvr>
                                        <p:cTn id="41" dur="500"/>
                                        <p:tgtEl>
                                          <p:spTgt spid="81"/>
                                        </p:tgtEl>
                                      </p:cBhvr>
                                    </p:animEffect>
                                  </p:childTnLst>
                                </p:cTn>
                              </p:par>
                              <p:par>
                                <p:cTn id="42" presetID="22" presetClass="entr" presetSubtype="4" fill="hold"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wipe(down)">
                                      <p:cBhvr>
                                        <p:cTn id="44" dur="500"/>
                                        <p:tgtEl>
                                          <p:spTgt spid="77"/>
                                        </p:tgtEl>
                                      </p:cBhvr>
                                    </p:animEffect>
                                  </p:childTnLst>
                                </p:cTn>
                              </p:par>
                              <p:par>
                                <p:cTn id="45" presetID="22" presetClass="entr" presetSubtype="8"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wipe(left)">
                                      <p:cBhvr>
                                        <p:cTn id="4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103559836"/>
              </p:ext>
            </p:extLst>
          </p:nvPr>
        </p:nvGraphicFramePr>
        <p:xfrm>
          <a:off x="297180" y="2103120"/>
          <a:ext cx="8572500" cy="3800508"/>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0"/>
          </p:nvPr>
        </p:nvSpPr>
        <p:spPr/>
        <p:txBody>
          <a:bodyPr/>
          <a:lstStyle/>
          <a:p>
            <a:r>
              <a:rPr lang="en-GB" dirty="0" smtClean="0"/>
              <a:t>Doing things manually is no longer an option</a:t>
            </a:r>
            <a:endParaRPr lang="en-GB" dirty="0"/>
          </a:p>
        </p:txBody>
      </p:sp>
      <p:sp>
        <p:nvSpPr>
          <p:cNvPr id="3" name="Content Placeholder 2"/>
          <p:cNvSpPr>
            <a:spLocks noGrp="1"/>
          </p:cNvSpPr>
          <p:nvPr>
            <p:ph sz="quarter" idx="11"/>
          </p:nvPr>
        </p:nvSpPr>
        <p:spPr/>
        <p:txBody>
          <a:bodyPr/>
          <a:lstStyle/>
          <a:p>
            <a:pPr marL="0" indent="0">
              <a:buNone/>
            </a:pPr>
            <a:r>
              <a:rPr lang="en-GB" dirty="0" smtClean="0"/>
              <a:t>Scale x Complexity &gt; Skills</a:t>
            </a:r>
          </a:p>
        </p:txBody>
      </p:sp>
      <p:sp>
        <p:nvSpPr>
          <p:cNvPr id="4" name="Title 3"/>
          <p:cNvSpPr>
            <a:spLocks noGrp="1"/>
          </p:cNvSpPr>
          <p:nvPr>
            <p:ph type="title"/>
          </p:nvPr>
        </p:nvSpPr>
        <p:spPr/>
        <p:txBody>
          <a:bodyPr/>
          <a:lstStyle/>
          <a:p>
            <a:r>
              <a:rPr lang="en-GB" smtClean="0"/>
              <a:t/>
            </a:r>
            <a:br>
              <a:rPr lang="en-GB" smtClean="0"/>
            </a:br>
            <a:r>
              <a:rPr lang="en-GB" smtClean="0"/>
              <a:t>IT Infrastructure Evolution </a:t>
            </a:r>
            <a:endParaRPr lang="en-GB" dirty="0"/>
          </a:p>
        </p:txBody>
      </p:sp>
      <p:sp>
        <p:nvSpPr>
          <p:cNvPr id="6" name="Footer Placeholder 5"/>
          <p:cNvSpPr>
            <a:spLocks noGrp="1"/>
          </p:cNvSpPr>
          <p:nvPr>
            <p:ph type="ftr" sz="quarter" idx="12"/>
          </p:nvPr>
        </p:nvSpPr>
        <p:spPr/>
        <p:txBody>
          <a:bodyPr/>
          <a:lstStyle/>
          <a:p>
            <a:r>
              <a:rPr lang="en-AU" dirty="0" smtClean="0"/>
              <a:t>Copyright © 2015 Accenture  All rights reserved.</a:t>
            </a:r>
            <a:endParaRPr lang="en-AU" dirty="0"/>
          </a:p>
        </p:txBody>
      </p:sp>
      <p:sp>
        <p:nvSpPr>
          <p:cNvPr id="8" name="Slide Number Placeholder 7"/>
          <p:cNvSpPr>
            <a:spLocks noGrp="1"/>
          </p:cNvSpPr>
          <p:nvPr>
            <p:ph type="sldNum" sz="quarter" idx="13"/>
          </p:nvPr>
        </p:nvSpPr>
        <p:spPr/>
        <p:txBody>
          <a:bodyPr/>
          <a:lstStyle/>
          <a:p>
            <a:r>
              <a:rPr lang="en-US" smtClean="0"/>
              <a:t>Page </a:t>
            </a:r>
            <a:fld id="{90CBDC3A-D49F-4631-A8C7-55D59B33E5FA}" type="slidenum">
              <a:rPr lang="en-US" smtClean="0"/>
              <a:pPr/>
              <a:t>4</a:t>
            </a:fld>
            <a:endParaRPr lang="en-US" dirty="0"/>
          </a:p>
        </p:txBody>
      </p:sp>
      <p:sp>
        <p:nvSpPr>
          <p:cNvPr id="288" name="Rectangle 287"/>
          <p:cNvSpPr/>
          <p:nvPr/>
        </p:nvSpPr>
        <p:spPr>
          <a:xfrm>
            <a:off x="1074420" y="2492895"/>
            <a:ext cx="1186180" cy="169461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Group 288"/>
          <p:cNvGrpSpPr/>
          <p:nvPr/>
        </p:nvGrpSpPr>
        <p:grpSpPr>
          <a:xfrm>
            <a:off x="1135063" y="3376930"/>
            <a:ext cx="292100" cy="747712"/>
            <a:chOff x="1187450" y="2468563"/>
            <a:chExt cx="292100" cy="747712"/>
          </a:xfrm>
          <a:solidFill>
            <a:schemeClr val="accent2"/>
          </a:solidFill>
        </p:grpSpPr>
        <p:sp>
          <p:nvSpPr>
            <p:cNvPr id="290" name="Oval 6"/>
            <p:cNvSpPr>
              <a:spLocks noChangeArrowheads="1"/>
            </p:cNvSpPr>
            <p:nvPr/>
          </p:nvSpPr>
          <p:spPr bwMode="auto">
            <a:xfrm>
              <a:off x="1271588" y="2468563"/>
              <a:ext cx="123825"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7"/>
            <p:cNvSpPr>
              <a:spLocks/>
            </p:cNvSpPr>
            <p:nvPr/>
          </p:nvSpPr>
          <p:spPr bwMode="auto">
            <a:xfrm>
              <a:off x="1187450" y="2606675"/>
              <a:ext cx="292100" cy="609600"/>
            </a:xfrm>
            <a:custGeom>
              <a:avLst/>
              <a:gdLst>
                <a:gd name="T0" fmla="*/ 302 w 413"/>
                <a:gd name="T1" fmla="*/ 0 h 856"/>
                <a:gd name="T2" fmla="*/ 413 w 413"/>
                <a:gd name="T3" fmla="*/ 110 h 856"/>
                <a:gd name="T4" fmla="*/ 413 w 413"/>
                <a:gd name="T5" fmla="*/ 379 h 856"/>
                <a:gd name="T6" fmla="*/ 376 w 413"/>
                <a:gd name="T7" fmla="*/ 416 h 856"/>
                <a:gd name="T8" fmla="*/ 338 w 413"/>
                <a:gd name="T9" fmla="*/ 379 h 856"/>
                <a:gd name="T10" fmla="*/ 338 w 413"/>
                <a:gd name="T11" fmla="*/ 137 h 856"/>
                <a:gd name="T12" fmla="*/ 319 w 413"/>
                <a:gd name="T13" fmla="*/ 137 h 856"/>
                <a:gd name="T14" fmla="*/ 319 w 413"/>
                <a:gd name="T15" fmla="*/ 805 h 856"/>
                <a:gd name="T16" fmla="*/ 268 w 413"/>
                <a:gd name="T17" fmla="*/ 856 h 856"/>
                <a:gd name="T18" fmla="*/ 217 w 413"/>
                <a:gd name="T19" fmla="*/ 805 h 856"/>
                <a:gd name="T20" fmla="*/ 217 w 413"/>
                <a:gd name="T21" fmla="*/ 418 h 856"/>
                <a:gd name="T22" fmla="*/ 196 w 413"/>
                <a:gd name="T23" fmla="*/ 418 h 856"/>
                <a:gd name="T24" fmla="*/ 196 w 413"/>
                <a:gd name="T25" fmla="*/ 805 h 856"/>
                <a:gd name="T26" fmla="*/ 145 w 413"/>
                <a:gd name="T27" fmla="*/ 856 h 856"/>
                <a:gd name="T28" fmla="*/ 94 w 413"/>
                <a:gd name="T29" fmla="*/ 805 h 856"/>
                <a:gd name="T30" fmla="*/ 94 w 413"/>
                <a:gd name="T31" fmla="*/ 137 h 856"/>
                <a:gd name="T32" fmla="*/ 75 w 413"/>
                <a:gd name="T33" fmla="*/ 137 h 856"/>
                <a:gd name="T34" fmla="*/ 75 w 413"/>
                <a:gd name="T35" fmla="*/ 379 h 856"/>
                <a:gd name="T36" fmla="*/ 37 w 413"/>
                <a:gd name="T37" fmla="*/ 416 h 856"/>
                <a:gd name="T38" fmla="*/ 0 w 413"/>
                <a:gd name="T39" fmla="*/ 379 h 856"/>
                <a:gd name="T40" fmla="*/ 0 w 413"/>
                <a:gd name="T41" fmla="*/ 110 h 856"/>
                <a:gd name="T42" fmla="*/ 111 w 413"/>
                <a:gd name="T43" fmla="*/ 0 h 856"/>
                <a:gd name="T44" fmla="*/ 302 w 413"/>
                <a:gd name="T45"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3" h="856">
                  <a:moveTo>
                    <a:pt x="302" y="0"/>
                  </a:moveTo>
                  <a:cubicBezTo>
                    <a:pt x="363" y="0"/>
                    <a:pt x="413" y="49"/>
                    <a:pt x="413" y="110"/>
                  </a:cubicBezTo>
                  <a:cubicBezTo>
                    <a:pt x="413" y="142"/>
                    <a:pt x="413" y="358"/>
                    <a:pt x="413" y="379"/>
                  </a:cubicBezTo>
                  <a:cubicBezTo>
                    <a:pt x="413" y="399"/>
                    <a:pt x="397" y="416"/>
                    <a:pt x="376" y="416"/>
                  </a:cubicBezTo>
                  <a:cubicBezTo>
                    <a:pt x="355" y="416"/>
                    <a:pt x="338" y="399"/>
                    <a:pt x="338" y="379"/>
                  </a:cubicBezTo>
                  <a:cubicBezTo>
                    <a:pt x="338" y="354"/>
                    <a:pt x="338" y="137"/>
                    <a:pt x="338" y="137"/>
                  </a:cubicBezTo>
                  <a:cubicBezTo>
                    <a:pt x="319" y="137"/>
                    <a:pt x="319" y="137"/>
                    <a:pt x="319" y="137"/>
                  </a:cubicBezTo>
                  <a:cubicBezTo>
                    <a:pt x="319" y="137"/>
                    <a:pt x="319" y="763"/>
                    <a:pt x="319" y="805"/>
                  </a:cubicBezTo>
                  <a:cubicBezTo>
                    <a:pt x="319" y="833"/>
                    <a:pt x="296" y="856"/>
                    <a:pt x="268" y="856"/>
                  </a:cubicBezTo>
                  <a:cubicBezTo>
                    <a:pt x="240" y="856"/>
                    <a:pt x="217" y="833"/>
                    <a:pt x="217" y="805"/>
                  </a:cubicBezTo>
                  <a:cubicBezTo>
                    <a:pt x="217" y="763"/>
                    <a:pt x="217" y="418"/>
                    <a:pt x="217" y="418"/>
                  </a:cubicBezTo>
                  <a:cubicBezTo>
                    <a:pt x="196" y="418"/>
                    <a:pt x="196" y="418"/>
                    <a:pt x="196" y="418"/>
                  </a:cubicBezTo>
                  <a:cubicBezTo>
                    <a:pt x="196" y="418"/>
                    <a:pt x="196" y="763"/>
                    <a:pt x="196" y="805"/>
                  </a:cubicBezTo>
                  <a:cubicBezTo>
                    <a:pt x="196" y="833"/>
                    <a:pt x="173" y="856"/>
                    <a:pt x="145" y="856"/>
                  </a:cubicBezTo>
                  <a:cubicBezTo>
                    <a:pt x="117" y="856"/>
                    <a:pt x="94" y="833"/>
                    <a:pt x="94" y="805"/>
                  </a:cubicBezTo>
                  <a:cubicBezTo>
                    <a:pt x="94" y="763"/>
                    <a:pt x="94" y="137"/>
                    <a:pt x="94" y="137"/>
                  </a:cubicBezTo>
                  <a:cubicBezTo>
                    <a:pt x="75" y="137"/>
                    <a:pt x="75" y="137"/>
                    <a:pt x="75" y="137"/>
                  </a:cubicBezTo>
                  <a:cubicBezTo>
                    <a:pt x="75" y="137"/>
                    <a:pt x="75" y="354"/>
                    <a:pt x="75" y="379"/>
                  </a:cubicBezTo>
                  <a:cubicBezTo>
                    <a:pt x="75" y="399"/>
                    <a:pt x="58" y="416"/>
                    <a:pt x="37" y="416"/>
                  </a:cubicBezTo>
                  <a:cubicBezTo>
                    <a:pt x="16" y="416"/>
                    <a:pt x="0" y="399"/>
                    <a:pt x="0" y="379"/>
                  </a:cubicBezTo>
                  <a:cubicBezTo>
                    <a:pt x="0" y="358"/>
                    <a:pt x="0" y="142"/>
                    <a:pt x="0" y="110"/>
                  </a:cubicBezTo>
                  <a:cubicBezTo>
                    <a:pt x="0" y="49"/>
                    <a:pt x="50" y="0"/>
                    <a:pt x="111" y="0"/>
                  </a:cubicBezTo>
                  <a:cubicBezTo>
                    <a:pt x="141" y="0"/>
                    <a:pt x="272" y="0"/>
                    <a:pt x="3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2" name="Group 291"/>
          <p:cNvGrpSpPr/>
          <p:nvPr/>
        </p:nvGrpSpPr>
        <p:grpSpPr>
          <a:xfrm>
            <a:off x="1493838" y="3658625"/>
            <a:ext cx="328612" cy="465700"/>
            <a:chOff x="3638550" y="1846263"/>
            <a:chExt cx="258763" cy="366712"/>
          </a:xfrm>
          <a:solidFill>
            <a:schemeClr val="tx2"/>
          </a:solidFill>
        </p:grpSpPr>
        <p:sp>
          <p:nvSpPr>
            <p:cNvPr id="29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9" name="Group 298"/>
          <p:cNvGrpSpPr/>
          <p:nvPr/>
        </p:nvGrpSpPr>
        <p:grpSpPr>
          <a:xfrm>
            <a:off x="1862138" y="3658625"/>
            <a:ext cx="328612" cy="465700"/>
            <a:chOff x="3638550" y="1846263"/>
            <a:chExt cx="258763" cy="366712"/>
          </a:xfrm>
          <a:solidFill>
            <a:schemeClr val="tx2"/>
          </a:solidFill>
        </p:grpSpPr>
        <p:sp>
          <p:nvSpPr>
            <p:cNvPr id="30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6" name="Rectangle 305"/>
          <p:cNvSpPr/>
          <p:nvPr/>
        </p:nvSpPr>
        <p:spPr>
          <a:xfrm>
            <a:off x="2388870" y="2492895"/>
            <a:ext cx="1186180" cy="169461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7" name="Group 306"/>
          <p:cNvGrpSpPr/>
          <p:nvPr/>
        </p:nvGrpSpPr>
        <p:grpSpPr>
          <a:xfrm>
            <a:off x="2449513" y="3515042"/>
            <a:ext cx="238145" cy="609600"/>
            <a:chOff x="1187450" y="2468563"/>
            <a:chExt cx="292100" cy="747712"/>
          </a:xfrm>
          <a:solidFill>
            <a:schemeClr val="accent2"/>
          </a:solidFill>
        </p:grpSpPr>
        <p:sp>
          <p:nvSpPr>
            <p:cNvPr id="308" name="Oval 6"/>
            <p:cNvSpPr>
              <a:spLocks noChangeArrowheads="1"/>
            </p:cNvSpPr>
            <p:nvPr/>
          </p:nvSpPr>
          <p:spPr bwMode="auto">
            <a:xfrm>
              <a:off x="1271588" y="2468563"/>
              <a:ext cx="123825"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7"/>
            <p:cNvSpPr>
              <a:spLocks/>
            </p:cNvSpPr>
            <p:nvPr/>
          </p:nvSpPr>
          <p:spPr bwMode="auto">
            <a:xfrm>
              <a:off x="1187450" y="2606675"/>
              <a:ext cx="292100" cy="609600"/>
            </a:xfrm>
            <a:custGeom>
              <a:avLst/>
              <a:gdLst>
                <a:gd name="T0" fmla="*/ 302 w 413"/>
                <a:gd name="T1" fmla="*/ 0 h 856"/>
                <a:gd name="T2" fmla="*/ 413 w 413"/>
                <a:gd name="T3" fmla="*/ 110 h 856"/>
                <a:gd name="T4" fmla="*/ 413 w 413"/>
                <a:gd name="T5" fmla="*/ 379 h 856"/>
                <a:gd name="T6" fmla="*/ 376 w 413"/>
                <a:gd name="T7" fmla="*/ 416 h 856"/>
                <a:gd name="T8" fmla="*/ 338 w 413"/>
                <a:gd name="T9" fmla="*/ 379 h 856"/>
                <a:gd name="T10" fmla="*/ 338 w 413"/>
                <a:gd name="T11" fmla="*/ 137 h 856"/>
                <a:gd name="T12" fmla="*/ 319 w 413"/>
                <a:gd name="T13" fmla="*/ 137 h 856"/>
                <a:gd name="T14" fmla="*/ 319 w 413"/>
                <a:gd name="T15" fmla="*/ 805 h 856"/>
                <a:gd name="T16" fmla="*/ 268 w 413"/>
                <a:gd name="T17" fmla="*/ 856 h 856"/>
                <a:gd name="T18" fmla="*/ 217 w 413"/>
                <a:gd name="T19" fmla="*/ 805 h 856"/>
                <a:gd name="T20" fmla="*/ 217 w 413"/>
                <a:gd name="T21" fmla="*/ 418 h 856"/>
                <a:gd name="T22" fmla="*/ 196 w 413"/>
                <a:gd name="T23" fmla="*/ 418 h 856"/>
                <a:gd name="T24" fmla="*/ 196 w 413"/>
                <a:gd name="T25" fmla="*/ 805 h 856"/>
                <a:gd name="T26" fmla="*/ 145 w 413"/>
                <a:gd name="T27" fmla="*/ 856 h 856"/>
                <a:gd name="T28" fmla="*/ 94 w 413"/>
                <a:gd name="T29" fmla="*/ 805 h 856"/>
                <a:gd name="T30" fmla="*/ 94 w 413"/>
                <a:gd name="T31" fmla="*/ 137 h 856"/>
                <a:gd name="T32" fmla="*/ 75 w 413"/>
                <a:gd name="T33" fmla="*/ 137 h 856"/>
                <a:gd name="T34" fmla="*/ 75 w 413"/>
                <a:gd name="T35" fmla="*/ 379 h 856"/>
                <a:gd name="T36" fmla="*/ 37 w 413"/>
                <a:gd name="T37" fmla="*/ 416 h 856"/>
                <a:gd name="T38" fmla="*/ 0 w 413"/>
                <a:gd name="T39" fmla="*/ 379 h 856"/>
                <a:gd name="T40" fmla="*/ 0 w 413"/>
                <a:gd name="T41" fmla="*/ 110 h 856"/>
                <a:gd name="T42" fmla="*/ 111 w 413"/>
                <a:gd name="T43" fmla="*/ 0 h 856"/>
                <a:gd name="T44" fmla="*/ 302 w 413"/>
                <a:gd name="T45"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3" h="856">
                  <a:moveTo>
                    <a:pt x="302" y="0"/>
                  </a:moveTo>
                  <a:cubicBezTo>
                    <a:pt x="363" y="0"/>
                    <a:pt x="413" y="49"/>
                    <a:pt x="413" y="110"/>
                  </a:cubicBezTo>
                  <a:cubicBezTo>
                    <a:pt x="413" y="142"/>
                    <a:pt x="413" y="358"/>
                    <a:pt x="413" y="379"/>
                  </a:cubicBezTo>
                  <a:cubicBezTo>
                    <a:pt x="413" y="399"/>
                    <a:pt x="397" y="416"/>
                    <a:pt x="376" y="416"/>
                  </a:cubicBezTo>
                  <a:cubicBezTo>
                    <a:pt x="355" y="416"/>
                    <a:pt x="338" y="399"/>
                    <a:pt x="338" y="379"/>
                  </a:cubicBezTo>
                  <a:cubicBezTo>
                    <a:pt x="338" y="354"/>
                    <a:pt x="338" y="137"/>
                    <a:pt x="338" y="137"/>
                  </a:cubicBezTo>
                  <a:cubicBezTo>
                    <a:pt x="319" y="137"/>
                    <a:pt x="319" y="137"/>
                    <a:pt x="319" y="137"/>
                  </a:cubicBezTo>
                  <a:cubicBezTo>
                    <a:pt x="319" y="137"/>
                    <a:pt x="319" y="763"/>
                    <a:pt x="319" y="805"/>
                  </a:cubicBezTo>
                  <a:cubicBezTo>
                    <a:pt x="319" y="833"/>
                    <a:pt x="296" y="856"/>
                    <a:pt x="268" y="856"/>
                  </a:cubicBezTo>
                  <a:cubicBezTo>
                    <a:pt x="240" y="856"/>
                    <a:pt x="217" y="833"/>
                    <a:pt x="217" y="805"/>
                  </a:cubicBezTo>
                  <a:cubicBezTo>
                    <a:pt x="217" y="763"/>
                    <a:pt x="217" y="418"/>
                    <a:pt x="217" y="418"/>
                  </a:cubicBezTo>
                  <a:cubicBezTo>
                    <a:pt x="196" y="418"/>
                    <a:pt x="196" y="418"/>
                    <a:pt x="196" y="418"/>
                  </a:cubicBezTo>
                  <a:cubicBezTo>
                    <a:pt x="196" y="418"/>
                    <a:pt x="196" y="763"/>
                    <a:pt x="196" y="805"/>
                  </a:cubicBezTo>
                  <a:cubicBezTo>
                    <a:pt x="196" y="833"/>
                    <a:pt x="173" y="856"/>
                    <a:pt x="145" y="856"/>
                  </a:cubicBezTo>
                  <a:cubicBezTo>
                    <a:pt x="117" y="856"/>
                    <a:pt x="94" y="833"/>
                    <a:pt x="94" y="805"/>
                  </a:cubicBezTo>
                  <a:cubicBezTo>
                    <a:pt x="94" y="763"/>
                    <a:pt x="94" y="137"/>
                    <a:pt x="94" y="137"/>
                  </a:cubicBezTo>
                  <a:cubicBezTo>
                    <a:pt x="75" y="137"/>
                    <a:pt x="75" y="137"/>
                    <a:pt x="75" y="137"/>
                  </a:cubicBezTo>
                  <a:cubicBezTo>
                    <a:pt x="75" y="137"/>
                    <a:pt x="75" y="354"/>
                    <a:pt x="75" y="379"/>
                  </a:cubicBezTo>
                  <a:cubicBezTo>
                    <a:pt x="75" y="399"/>
                    <a:pt x="58" y="416"/>
                    <a:pt x="37" y="416"/>
                  </a:cubicBezTo>
                  <a:cubicBezTo>
                    <a:pt x="16" y="416"/>
                    <a:pt x="0" y="399"/>
                    <a:pt x="0" y="379"/>
                  </a:cubicBezTo>
                  <a:cubicBezTo>
                    <a:pt x="0" y="358"/>
                    <a:pt x="0" y="142"/>
                    <a:pt x="0" y="110"/>
                  </a:cubicBezTo>
                  <a:cubicBezTo>
                    <a:pt x="0" y="49"/>
                    <a:pt x="50" y="0"/>
                    <a:pt x="111" y="0"/>
                  </a:cubicBezTo>
                  <a:cubicBezTo>
                    <a:pt x="141" y="0"/>
                    <a:pt x="272" y="0"/>
                    <a:pt x="3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p:nvGrpSpPr>
        <p:grpSpPr>
          <a:xfrm>
            <a:off x="2779950" y="3901105"/>
            <a:ext cx="157511" cy="223220"/>
            <a:chOff x="3638550" y="1846263"/>
            <a:chExt cx="258763" cy="366712"/>
          </a:xfrm>
          <a:solidFill>
            <a:schemeClr val="tx2"/>
          </a:solidFill>
        </p:grpSpPr>
        <p:sp>
          <p:nvSpPr>
            <p:cNvPr id="31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7" name="Group 316"/>
          <p:cNvGrpSpPr/>
          <p:nvPr/>
        </p:nvGrpSpPr>
        <p:grpSpPr>
          <a:xfrm>
            <a:off x="2969841" y="3901105"/>
            <a:ext cx="157511" cy="223220"/>
            <a:chOff x="3638550" y="1846263"/>
            <a:chExt cx="258763" cy="366712"/>
          </a:xfrm>
          <a:solidFill>
            <a:schemeClr val="tx2"/>
          </a:solidFill>
        </p:grpSpPr>
        <p:sp>
          <p:nvSpPr>
            <p:cNvPr id="31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4" name="Rectangle 323"/>
          <p:cNvSpPr/>
          <p:nvPr/>
        </p:nvSpPr>
        <p:spPr>
          <a:xfrm>
            <a:off x="3703320" y="2492895"/>
            <a:ext cx="1186180" cy="169461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5" name="Group 324"/>
          <p:cNvGrpSpPr/>
          <p:nvPr/>
        </p:nvGrpSpPr>
        <p:grpSpPr>
          <a:xfrm>
            <a:off x="3763963" y="3691888"/>
            <a:ext cx="169059" cy="432753"/>
            <a:chOff x="1187450" y="2468563"/>
            <a:chExt cx="292100" cy="747712"/>
          </a:xfrm>
          <a:solidFill>
            <a:schemeClr val="accent2"/>
          </a:solidFill>
        </p:grpSpPr>
        <p:sp>
          <p:nvSpPr>
            <p:cNvPr id="326" name="Oval 6"/>
            <p:cNvSpPr>
              <a:spLocks noChangeArrowheads="1"/>
            </p:cNvSpPr>
            <p:nvPr/>
          </p:nvSpPr>
          <p:spPr bwMode="auto">
            <a:xfrm>
              <a:off x="1271588" y="2468563"/>
              <a:ext cx="123825"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7"/>
            <p:cNvSpPr>
              <a:spLocks/>
            </p:cNvSpPr>
            <p:nvPr/>
          </p:nvSpPr>
          <p:spPr bwMode="auto">
            <a:xfrm>
              <a:off x="1187450" y="2606675"/>
              <a:ext cx="292100" cy="609600"/>
            </a:xfrm>
            <a:custGeom>
              <a:avLst/>
              <a:gdLst>
                <a:gd name="T0" fmla="*/ 302 w 413"/>
                <a:gd name="T1" fmla="*/ 0 h 856"/>
                <a:gd name="T2" fmla="*/ 413 w 413"/>
                <a:gd name="T3" fmla="*/ 110 h 856"/>
                <a:gd name="T4" fmla="*/ 413 w 413"/>
                <a:gd name="T5" fmla="*/ 379 h 856"/>
                <a:gd name="T6" fmla="*/ 376 w 413"/>
                <a:gd name="T7" fmla="*/ 416 h 856"/>
                <a:gd name="T8" fmla="*/ 338 w 413"/>
                <a:gd name="T9" fmla="*/ 379 h 856"/>
                <a:gd name="T10" fmla="*/ 338 w 413"/>
                <a:gd name="T11" fmla="*/ 137 h 856"/>
                <a:gd name="T12" fmla="*/ 319 w 413"/>
                <a:gd name="T13" fmla="*/ 137 h 856"/>
                <a:gd name="T14" fmla="*/ 319 w 413"/>
                <a:gd name="T15" fmla="*/ 805 h 856"/>
                <a:gd name="T16" fmla="*/ 268 w 413"/>
                <a:gd name="T17" fmla="*/ 856 h 856"/>
                <a:gd name="T18" fmla="*/ 217 w 413"/>
                <a:gd name="T19" fmla="*/ 805 h 856"/>
                <a:gd name="T20" fmla="*/ 217 w 413"/>
                <a:gd name="T21" fmla="*/ 418 h 856"/>
                <a:gd name="T22" fmla="*/ 196 w 413"/>
                <a:gd name="T23" fmla="*/ 418 h 856"/>
                <a:gd name="T24" fmla="*/ 196 w 413"/>
                <a:gd name="T25" fmla="*/ 805 h 856"/>
                <a:gd name="T26" fmla="*/ 145 w 413"/>
                <a:gd name="T27" fmla="*/ 856 h 856"/>
                <a:gd name="T28" fmla="*/ 94 w 413"/>
                <a:gd name="T29" fmla="*/ 805 h 856"/>
                <a:gd name="T30" fmla="*/ 94 w 413"/>
                <a:gd name="T31" fmla="*/ 137 h 856"/>
                <a:gd name="T32" fmla="*/ 75 w 413"/>
                <a:gd name="T33" fmla="*/ 137 h 856"/>
                <a:gd name="T34" fmla="*/ 75 w 413"/>
                <a:gd name="T35" fmla="*/ 379 h 856"/>
                <a:gd name="T36" fmla="*/ 37 w 413"/>
                <a:gd name="T37" fmla="*/ 416 h 856"/>
                <a:gd name="T38" fmla="*/ 0 w 413"/>
                <a:gd name="T39" fmla="*/ 379 h 856"/>
                <a:gd name="T40" fmla="*/ 0 w 413"/>
                <a:gd name="T41" fmla="*/ 110 h 856"/>
                <a:gd name="T42" fmla="*/ 111 w 413"/>
                <a:gd name="T43" fmla="*/ 0 h 856"/>
                <a:gd name="T44" fmla="*/ 302 w 413"/>
                <a:gd name="T45"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3" h="856">
                  <a:moveTo>
                    <a:pt x="302" y="0"/>
                  </a:moveTo>
                  <a:cubicBezTo>
                    <a:pt x="363" y="0"/>
                    <a:pt x="413" y="49"/>
                    <a:pt x="413" y="110"/>
                  </a:cubicBezTo>
                  <a:cubicBezTo>
                    <a:pt x="413" y="142"/>
                    <a:pt x="413" y="358"/>
                    <a:pt x="413" y="379"/>
                  </a:cubicBezTo>
                  <a:cubicBezTo>
                    <a:pt x="413" y="399"/>
                    <a:pt x="397" y="416"/>
                    <a:pt x="376" y="416"/>
                  </a:cubicBezTo>
                  <a:cubicBezTo>
                    <a:pt x="355" y="416"/>
                    <a:pt x="338" y="399"/>
                    <a:pt x="338" y="379"/>
                  </a:cubicBezTo>
                  <a:cubicBezTo>
                    <a:pt x="338" y="354"/>
                    <a:pt x="338" y="137"/>
                    <a:pt x="338" y="137"/>
                  </a:cubicBezTo>
                  <a:cubicBezTo>
                    <a:pt x="319" y="137"/>
                    <a:pt x="319" y="137"/>
                    <a:pt x="319" y="137"/>
                  </a:cubicBezTo>
                  <a:cubicBezTo>
                    <a:pt x="319" y="137"/>
                    <a:pt x="319" y="763"/>
                    <a:pt x="319" y="805"/>
                  </a:cubicBezTo>
                  <a:cubicBezTo>
                    <a:pt x="319" y="833"/>
                    <a:pt x="296" y="856"/>
                    <a:pt x="268" y="856"/>
                  </a:cubicBezTo>
                  <a:cubicBezTo>
                    <a:pt x="240" y="856"/>
                    <a:pt x="217" y="833"/>
                    <a:pt x="217" y="805"/>
                  </a:cubicBezTo>
                  <a:cubicBezTo>
                    <a:pt x="217" y="763"/>
                    <a:pt x="217" y="418"/>
                    <a:pt x="217" y="418"/>
                  </a:cubicBezTo>
                  <a:cubicBezTo>
                    <a:pt x="196" y="418"/>
                    <a:pt x="196" y="418"/>
                    <a:pt x="196" y="418"/>
                  </a:cubicBezTo>
                  <a:cubicBezTo>
                    <a:pt x="196" y="418"/>
                    <a:pt x="196" y="763"/>
                    <a:pt x="196" y="805"/>
                  </a:cubicBezTo>
                  <a:cubicBezTo>
                    <a:pt x="196" y="833"/>
                    <a:pt x="173" y="856"/>
                    <a:pt x="145" y="856"/>
                  </a:cubicBezTo>
                  <a:cubicBezTo>
                    <a:pt x="117" y="856"/>
                    <a:pt x="94" y="833"/>
                    <a:pt x="94" y="805"/>
                  </a:cubicBezTo>
                  <a:cubicBezTo>
                    <a:pt x="94" y="763"/>
                    <a:pt x="94" y="137"/>
                    <a:pt x="94" y="137"/>
                  </a:cubicBezTo>
                  <a:cubicBezTo>
                    <a:pt x="75" y="137"/>
                    <a:pt x="75" y="137"/>
                    <a:pt x="75" y="137"/>
                  </a:cubicBezTo>
                  <a:cubicBezTo>
                    <a:pt x="75" y="137"/>
                    <a:pt x="75" y="354"/>
                    <a:pt x="75" y="379"/>
                  </a:cubicBezTo>
                  <a:cubicBezTo>
                    <a:pt x="75" y="399"/>
                    <a:pt x="58" y="416"/>
                    <a:pt x="37" y="416"/>
                  </a:cubicBezTo>
                  <a:cubicBezTo>
                    <a:pt x="16" y="416"/>
                    <a:pt x="0" y="399"/>
                    <a:pt x="0" y="379"/>
                  </a:cubicBezTo>
                  <a:cubicBezTo>
                    <a:pt x="0" y="358"/>
                    <a:pt x="0" y="142"/>
                    <a:pt x="0" y="110"/>
                  </a:cubicBezTo>
                  <a:cubicBezTo>
                    <a:pt x="0" y="49"/>
                    <a:pt x="50" y="0"/>
                    <a:pt x="111" y="0"/>
                  </a:cubicBezTo>
                  <a:cubicBezTo>
                    <a:pt x="141" y="0"/>
                    <a:pt x="272" y="0"/>
                    <a:pt x="3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8" name="Rectangle 327"/>
          <p:cNvSpPr/>
          <p:nvPr/>
        </p:nvSpPr>
        <p:spPr>
          <a:xfrm>
            <a:off x="5017770" y="2492895"/>
            <a:ext cx="1186180" cy="169461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9" name="Group 328"/>
          <p:cNvGrpSpPr/>
          <p:nvPr/>
        </p:nvGrpSpPr>
        <p:grpSpPr>
          <a:xfrm>
            <a:off x="5078413" y="3909712"/>
            <a:ext cx="83964" cy="214930"/>
            <a:chOff x="1187450" y="2468563"/>
            <a:chExt cx="292100" cy="747712"/>
          </a:xfrm>
          <a:solidFill>
            <a:schemeClr val="accent2"/>
          </a:solidFill>
        </p:grpSpPr>
        <p:sp>
          <p:nvSpPr>
            <p:cNvPr id="330" name="Oval 6"/>
            <p:cNvSpPr>
              <a:spLocks noChangeArrowheads="1"/>
            </p:cNvSpPr>
            <p:nvPr/>
          </p:nvSpPr>
          <p:spPr bwMode="auto">
            <a:xfrm>
              <a:off x="1271588" y="2468563"/>
              <a:ext cx="123825"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7"/>
            <p:cNvSpPr>
              <a:spLocks/>
            </p:cNvSpPr>
            <p:nvPr/>
          </p:nvSpPr>
          <p:spPr bwMode="auto">
            <a:xfrm>
              <a:off x="1187450" y="2606675"/>
              <a:ext cx="292100" cy="609600"/>
            </a:xfrm>
            <a:custGeom>
              <a:avLst/>
              <a:gdLst>
                <a:gd name="T0" fmla="*/ 302 w 413"/>
                <a:gd name="T1" fmla="*/ 0 h 856"/>
                <a:gd name="T2" fmla="*/ 413 w 413"/>
                <a:gd name="T3" fmla="*/ 110 h 856"/>
                <a:gd name="T4" fmla="*/ 413 w 413"/>
                <a:gd name="T5" fmla="*/ 379 h 856"/>
                <a:gd name="T6" fmla="*/ 376 w 413"/>
                <a:gd name="T7" fmla="*/ 416 h 856"/>
                <a:gd name="T8" fmla="*/ 338 w 413"/>
                <a:gd name="T9" fmla="*/ 379 h 856"/>
                <a:gd name="T10" fmla="*/ 338 w 413"/>
                <a:gd name="T11" fmla="*/ 137 h 856"/>
                <a:gd name="T12" fmla="*/ 319 w 413"/>
                <a:gd name="T13" fmla="*/ 137 h 856"/>
                <a:gd name="T14" fmla="*/ 319 w 413"/>
                <a:gd name="T15" fmla="*/ 805 h 856"/>
                <a:gd name="T16" fmla="*/ 268 w 413"/>
                <a:gd name="T17" fmla="*/ 856 h 856"/>
                <a:gd name="T18" fmla="*/ 217 w 413"/>
                <a:gd name="T19" fmla="*/ 805 h 856"/>
                <a:gd name="T20" fmla="*/ 217 w 413"/>
                <a:gd name="T21" fmla="*/ 418 h 856"/>
                <a:gd name="T22" fmla="*/ 196 w 413"/>
                <a:gd name="T23" fmla="*/ 418 h 856"/>
                <a:gd name="T24" fmla="*/ 196 w 413"/>
                <a:gd name="T25" fmla="*/ 805 h 856"/>
                <a:gd name="T26" fmla="*/ 145 w 413"/>
                <a:gd name="T27" fmla="*/ 856 h 856"/>
                <a:gd name="T28" fmla="*/ 94 w 413"/>
                <a:gd name="T29" fmla="*/ 805 h 856"/>
                <a:gd name="T30" fmla="*/ 94 w 413"/>
                <a:gd name="T31" fmla="*/ 137 h 856"/>
                <a:gd name="T32" fmla="*/ 75 w 413"/>
                <a:gd name="T33" fmla="*/ 137 h 856"/>
                <a:gd name="T34" fmla="*/ 75 w 413"/>
                <a:gd name="T35" fmla="*/ 379 h 856"/>
                <a:gd name="T36" fmla="*/ 37 w 413"/>
                <a:gd name="T37" fmla="*/ 416 h 856"/>
                <a:gd name="T38" fmla="*/ 0 w 413"/>
                <a:gd name="T39" fmla="*/ 379 h 856"/>
                <a:gd name="T40" fmla="*/ 0 w 413"/>
                <a:gd name="T41" fmla="*/ 110 h 856"/>
                <a:gd name="T42" fmla="*/ 111 w 413"/>
                <a:gd name="T43" fmla="*/ 0 h 856"/>
                <a:gd name="T44" fmla="*/ 302 w 413"/>
                <a:gd name="T45"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3" h="856">
                  <a:moveTo>
                    <a:pt x="302" y="0"/>
                  </a:moveTo>
                  <a:cubicBezTo>
                    <a:pt x="363" y="0"/>
                    <a:pt x="413" y="49"/>
                    <a:pt x="413" y="110"/>
                  </a:cubicBezTo>
                  <a:cubicBezTo>
                    <a:pt x="413" y="142"/>
                    <a:pt x="413" y="358"/>
                    <a:pt x="413" y="379"/>
                  </a:cubicBezTo>
                  <a:cubicBezTo>
                    <a:pt x="413" y="399"/>
                    <a:pt x="397" y="416"/>
                    <a:pt x="376" y="416"/>
                  </a:cubicBezTo>
                  <a:cubicBezTo>
                    <a:pt x="355" y="416"/>
                    <a:pt x="338" y="399"/>
                    <a:pt x="338" y="379"/>
                  </a:cubicBezTo>
                  <a:cubicBezTo>
                    <a:pt x="338" y="354"/>
                    <a:pt x="338" y="137"/>
                    <a:pt x="338" y="137"/>
                  </a:cubicBezTo>
                  <a:cubicBezTo>
                    <a:pt x="319" y="137"/>
                    <a:pt x="319" y="137"/>
                    <a:pt x="319" y="137"/>
                  </a:cubicBezTo>
                  <a:cubicBezTo>
                    <a:pt x="319" y="137"/>
                    <a:pt x="319" y="763"/>
                    <a:pt x="319" y="805"/>
                  </a:cubicBezTo>
                  <a:cubicBezTo>
                    <a:pt x="319" y="833"/>
                    <a:pt x="296" y="856"/>
                    <a:pt x="268" y="856"/>
                  </a:cubicBezTo>
                  <a:cubicBezTo>
                    <a:pt x="240" y="856"/>
                    <a:pt x="217" y="833"/>
                    <a:pt x="217" y="805"/>
                  </a:cubicBezTo>
                  <a:cubicBezTo>
                    <a:pt x="217" y="763"/>
                    <a:pt x="217" y="418"/>
                    <a:pt x="217" y="418"/>
                  </a:cubicBezTo>
                  <a:cubicBezTo>
                    <a:pt x="196" y="418"/>
                    <a:pt x="196" y="418"/>
                    <a:pt x="196" y="418"/>
                  </a:cubicBezTo>
                  <a:cubicBezTo>
                    <a:pt x="196" y="418"/>
                    <a:pt x="196" y="763"/>
                    <a:pt x="196" y="805"/>
                  </a:cubicBezTo>
                  <a:cubicBezTo>
                    <a:pt x="196" y="833"/>
                    <a:pt x="173" y="856"/>
                    <a:pt x="145" y="856"/>
                  </a:cubicBezTo>
                  <a:cubicBezTo>
                    <a:pt x="117" y="856"/>
                    <a:pt x="94" y="833"/>
                    <a:pt x="94" y="805"/>
                  </a:cubicBezTo>
                  <a:cubicBezTo>
                    <a:pt x="94" y="763"/>
                    <a:pt x="94" y="137"/>
                    <a:pt x="94" y="137"/>
                  </a:cubicBezTo>
                  <a:cubicBezTo>
                    <a:pt x="75" y="137"/>
                    <a:pt x="75" y="137"/>
                    <a:pt x="75" y="137"/>
                  </a:cubicBezTo>
                  <a:cubicBezTo>
                    <a:pt x="75" y="137"/>
                    <a:pt x="75" y="354"/>
                    <a:pt x="75" y="379"/>
                  </a:cubicBezTo>
                  <a:cubicBezTo>
                    <a:pt x="75" y="399"/>
                    <a:pt x="58" y="416"/>
                    <a:pt x="37" y="416"/>
                  </a:cubicBezTo>
                  <a:cubicBezTo>
                    <a:pt x="16" y="416"/>
                    <a:pt x="0" y="399"/>
                    <a:pt x="0" y="379"/>
                  </a:cubicBezTo>
                  <a:cubicBezTo>
                    <a:pt x="0" y="358"/>
                    <a:pt x="0" y="142"/>
                    <a:pt x="0" y="110"/>
                  </a:cubicBezTo>
                  <a:cubicBezTo>
                    <a:pt x="0" y="49"/>
                    <a:pt x="50" y="0"/>
                    <a:pt x="111" y="0"/>
                  </a:cubicBezTo>
                  <a:cubicBezTo>
                    <a:pt x="141" y="0"/>
                    <a:pt x="272" y="0"/>
                    <a:pt x="3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2" name="Group 331"/>
          <p:cNvGrpSpPr/>
          <p:nvPr/>
        </p:nvGrpSpPr>
        <p:grpSpPr>
          <a:xfrm>
            <a:off x="3159732" y="3901105"/>
            <a:ext cx="157511" cy="223220"/>
            <a:chOff x="3638550" y="1846263"/>
            <a:chExt cx="258763" cy="366712"/>
          </a:xfrm>
          <a:solidFill>
            <a:schemeClr val="tx2"/>
          </a:solidFill>
        </p:grpSpPr>
        <p:sp>
          <p:nvSpPr>
            <p:cNvPr id="33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9" name="Group 338"/>
          <p:cNvGrpSpPr/>
          <p:nvPr/>
        </p:nvGrpSpPr>
        <p:grpSpPr>
          <a:xfrm>
            <a:off x="3349623" y="3901105"/>
            <a:ext cx="157511" cy="223220"/>
            <a:chOff x="3638550" y="1846263"/>
            <a:chExt cx="258763" cy="366712"/>
          </a:xfrm>
          <a:solidFill>
            <a:schemeClr val="tx2"/>
          </a:solidFill>
        </p:grpSpPr>
        <p:sp>
          <p:nvSpPr>
            <p:cNvPr id="34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6" name="Group 345"/>
          <p:cNvGrpSpPr/>
          <p:nvPr/>
        </p:nvGrpSpPr>
        <p:grpSpPr>
          <a:xfrm>
            <a:off x="2779950" y="3647038"/>
            <a:ext cx="157511" cy="223220"/>
            <a:chOff x="3638550" y="1846263"/>
            <a:chExt cx="258763" cy="366712"/>
          </a:xfrm>
          <a:solidFill>
            <a:schemeClr val="tx2"/>
          </a:solidFill>
        </p:grpSpPr>
        <p:sp>
          <p:nvSpPr>
            <p:cNvPr id="34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3" name="Group 352"/>
          <p:cNvGrpSpPr/>
          <p:nvPr/>
        </p:nvGrpSpPr>
        <p:grpSpPr>
          <a:xfrm>
            <a:off x="2969841" y="3647038"/>
            <a:ext cx="157511" cy="223220"/>
            <a:chOff x="3638550" y="1846263"/>
            <a:chExt cx="258763" cy="366712"/>
          </a:xfrm>
          <a:solidFill>
            <a:schemeClr val="tx2"/>
          </a:solidFill>
        </p:grpSpPr>
        <p:sp>
          <p:nvSpPr>
            <p:cNvPr id="35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0" name="Group 359"/>
          <p:cNvGrpSpPr/>
          <p:nvPr/>
        </p:nvGrpSpPr>
        <p:grpSpPr>
          <a:xfrm>
            <a:off x="3159732" y="3647038"/>
            <a:ext cx="157511" cy="223220"/>
            <a:chOff x="3638550" y="1846263"/>
            <a:chExt cx="258763" cy="366712"/>
          </a:xfrm>
          <a:solidFill>
            <a:schemeClr val="tx2"/>
          </a:solidFill>
        </p:grpSpPr>
        <p:sp>
          <p:nvSpPr>
            <p:cNvPr id="36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7" name="Group 366"/>
          <p:cNvGrpSpPr/>
          <p:nvPr/>
        </p:nvGrpSpPr>
        <p:grpSpPr>
          <a:xfrm>
            <a:off x="3349623" y="3647038"/>
            <a:ext cx="157511" cy="223220"/>
            <a:chOff x="3638550" y="1846263"/>
            <a:chExt cx="258763" cy="366712"/>
          </a:xfrm>
          <a:solidFill>
            <a:schemeClr val="tx2"/>
          </a:solidFill>
        </p:grpSpPr>
        <p:sp>
          <p:nvSpPr>
            <p:cNvPr id="36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4" name="Group 373"/>
          <p:cNvGrpSpPr/>
          <p:nvPr/>
        </p:nvGrpSpPr>
        <p:grpSpPr>
          <a:xfrm>
            <a:off x="2779950" y="3365343"/>
            <a:ext cx="157511" cy="223220"/>
            <a:chOff x="3638550" y="1846263"/>
            <a:chExt cx="258763" cy="366712"/>
          </a:xfrm>
          <a:solidFill>
            <a:schemeClr val="tx2"/>
          </a:solidFill>
        </p:grpSpPr>
        <p:sp>
          <p:nvSpPr>
            <p:cNvPr id="37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1" name="Group 380"/>
          <p:cNvGrpSpPr/>
          <p:nvPr/>
        </p:nvGrpSpPr>
        <p:grpSpPr>
          <a:xfrm>
            <a:off x="2969841" y="3365343"/>
            <a:ext cx="157511" cy="223220"/>
            <a:chOff x="3638550" y="1846263"/>
            <a:chExt cx="258763" cy="366712"/>
          </a:xfrm>
          <a:solidFill>
            <a:schemeClr val="tx2"/>
          </a:solidFill>
        </p:grpSpPr>
        <p:sp>
          <p:nvSpPr>
            <p:cNvPr id="38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8" name="Group 387"/>
          <p:cNvGrpSpPr/>
          <p:nvPr/>
        </p:nvGrpSpPr>
        <p:grpSpPr>
          <a:xfrm>
            <a:off x="3159732" y="3365343"/>
            <a:ext cx="157511" cy="223220"/>
            <a:chOff x="3638550" y="1846263"/>
            <a:chExt cx="258763" cy="366712"/>
          </a:xfrm>
          <a:solidFill>
            <a:schemeClr val="tx2"/>
          </a:solidFill>
        </p:grpSpPr>
        <p:sp>
          <p:nvSpPr>
            <p:cNvPr id="38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p:cNvGrpSpPr/>
          <p:nvPr/>
        </p:nvGrpSpPr>
        <p:grpSpPr>
          <a:xfrm>
            <a:off x="3349623" y="3365343"/>
            <a:ext cx="157511" cy="223220"/>
            <a:chOff x="3638550" y="1846263"/>
            <a:chExt cx="258763" cy="366712"/>
          </a:xfrm>
          <a:solidFill>
            <a:schemeClr val="tx2"/>
          </a:solidFill>
        </p:grpSpPr>
        <p:sp>
          <p:nvSpPr>
            <p:cNvPr id="39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2" name="Group 401"/>
          <p:cNvGrpSpPr/>
          <p:nvPr/>
        </p:nvGrpSpPr>
        <p:grpSpPr>
          <a:xfrm>
            <a:off x="2779950" y="3079593"/>
            <a:ext cx="157511" cy="223220"/>
            <a:chOff x="3638550" y="1846263"/>
            <a:chExt cx="258763" cy="366712"/>
          </a:xfrm>
          <a:solidFill>
            <a:schemeClr val="tx2"/>
          </a:solidFill>
        </p:grpSpPr>
        <p:sp>
          <p:nvSpPr>
            <p:cNvPr id="40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9" name="Group 408"/>
          <p:cNvGrpSpPr/>
          <p:nvPr/>
        </p:nvGrpSpPr>
        <p:grpSpPr>
          <a:xfrm>
            <a:off x="2969841" y="3079593"/>
            <a:ext cx="157511" cy="223220"/>
            <a:chOff x="3638550" y="1846263"/>
            <a:chExt cx="258763" cy="366712"/>
          </a:xfrm>
          <a:solidFill>
            <a:schemeClr val="tx2"/>
          </a:solidFill>
        </p:grpSpPr>
        <p:sp>
          <p:nvSpPr>
            <p:cNvPr id="41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6" name="Group 415"/>
          <p:cNvGrpSpPr/>
          <p:nvPr/>
        </p:nvGrpSpPr>
        <p:grpSpPr>
          <a:xfrm>
            <a:off x="3159732" y="3079593"/>
            <a:ext cx="157511" cy="223220"/>
            <a:chOff x="3638550" y="1846263"/>
            <a:chExt cx="258763" cy="366712"/>
          </a:xfrm>
          <a:solidFill>
            <a:schemeClr val="tx2"/>
          </a:solidFill>
        </p:grpSpPr>
        <p:sp>
          <p:nvSpPr>
            <p:cNvPr id="41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3" name="Group 422"/>
          <p:cNvGrpSpPr/>
          <p:nvPr/>
        </p:nvGrpSpPr>
        <p:grpSpPr>
          <a:xfrm>
            <a:off x="3349623" y="3079593"/>
            <a:ext cx="157511" cy="223220"/>
            <a:chOff x="3638550" y="1846263"/>
            <a:chExt cx="258763" cy="366712"/>
          </a:xfrm>
          <a:solidFill>
            <a:schemeClr val="tx2"/>
          </a:solidFill>
        </p:grpSpPr>
        <p:sp>
          <p:nvSpPr>
            <p:cNvPr id="42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0" name="Group 429"/>
          <p:cNvGrpSpPr/>
          <p:nvPr/>
        </p:nvGrpSpPr>
        <p:grpSpPr>
          <a:xfrm>
            <a:off x="3998791" y="2787012"/>
            <a:ext cx="811126" cy="1337313"/>
            <a:chOff x="3998791" y="2787012"/>
            <a:chExt cx="811126" cy="1337313"/>
          </a:xfrm>
        </p:grpSpPr>
        <p:grpSp>
          <p:nvGrpSpPr>
            <p:cNvPr id="431" name="Group 430"/>
            <p:cNvGrpSpPr/>
            <p:nvPr/>
          </p:nvGrpSpPr>
          <p:grpSpPr>
            <a:xfrm>
              <a:off x="3998791" y="4041298"/>
              <a:ext cx="58586" cy="83027"/>
              <a:chOff x="3638550" y="1846263"/>
              <a:chExt cx="258763" cy="366712"/>
            </a:xfrm>
            <a:solidFill>
              <a:schemeClr val="tx2"/>
            </a:solidFill>
          </p:grpSpPr>
          <p:sp>
            <p:nvSpPr>
              <p:cNvPr id="136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2" name="Group 431"/>
            <p:cNvGrpSpPr/>
            <p:nvPr/>
          </p:nvGrpSpPr>
          <p:grpSpPr>
            <a:xfrm>
              <a:off x="4074045" y="4041298"/>
              <a:ext cx="58586" cy="83027"/>
              <a:chOff x="3638550" y="1846263"/>
              <a:chExt cx="258763" cy="366712"/>
            </a:xfrm>
            <a:solidFill>
              <a:schemeClr val="tx2"/>
            </a:solidFill>
          </p:grpSpPr>
          <p:sp>
            <p:nvSpPr>
              <p:cNvPr id="135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3" name="Group 432"/>
            <p:cNvGrpSpPr/>
            <p:nvPr/>
          </p:nvGrpSpPr>
          <p:grpSpPr>
            <a:xfrm>
              <a:off x="4149299" y="4041298"/>
              <a:ext cx="58586" cy="83027"/>
              <a:chOff x="3638550" y="1846263"/>
              <a:chExt cx="258763" cy="366712"/>
            </a:xfrm>
            <a:solidFill>
              <a:schemeClr val="tx2"/>
            </a:solidFill>
          </p:grpSpPr>
          <p:sp>
            <p:nvSpPr>
              <p:cNvPr id="135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4" name="Group 433"/>
            <p:cNvGrpSpPr/>
            <p:nvPr/>
          </p:nvGrpSpPr>
          <p:grpSpPr>
            <a:xfrm>
              <a:off x="4224553" y="4041298"/>
              <a:ext cx="58586" cy="83027"/>
              <a:chOff x="3638550" y="1846263"/>
              <a:chExt cx="258763" cy="366712"/>
            </a:xfrm>
            <a:solidFill>
              <a:schemeClr val="tx2"/>
            </a:solidFill>
          </p:grpSpPr>
          <p:sp>
            <p:nvSpPr>
              <p:cNvPr id="134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5" name="Group 434"/>
            <p:cNvGrpSpPr/>
            <p:nvPr/>
          </p:nvGrpSpPr>
          <p:grpSpPr>
            <a:xfrm>
              <a:off x="4299807" y="4041298"/>
              <a:ext cx="58586" cy="83027"/>
              <a:chOff x="3638550" y="1846263"/>
              <a:chExt cx="258763" cy="366712"/>
            </a:xfrm>
            <a:solidFill>
              <a:schemeClr val="tx2"/>
            </a:solidFill>
          </p:grpSpPr>
          <p:sp>
            <p:nvSpPr>
              <p:cNvPr id="133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6" name="Group 435"/>
            <p:cNvGrpSpPr/>
            <p:nvPr/>
          </p:nvGrpSpPr>
          <p:grpSpPr>
            <a:xfrm>
              <a:off x="4375061" y="4041298"/>
              <a:ext cx="58586" cy="83027"/>
              <a:chOff x="3638550" y="1846263"/>
              <a:chExt cx="258763" cy="366712"/>
            </a:xfrm>
            <a:solidFill>
              <a:schemeClr val="tx2"/>
            </a:solidFill>
          </p:grpSpPr>
          <p:sp>
            <p:nvSpPr>
              <p:cNvPr id="133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7" name="Group 436"/>
            <p:cNvGrpSpPr/>
            <p:nvPr/>
          </p:nvGrpSpPr>
          <p:grpSpPr>
            <a:xfrm>
              <a:off x="4450315" y="4041298"/>
              <a:ext cx="58586" cy="83027"/>
              <a:chOff x="3638550" y="1846263"/>
              <a:chExt cx="258763" cy="366712"/>
            </a:xfrm>
            <a:solidFill>
              <a:schemeClr val="tx2"/>
            </a:solidFill>
          </p:grpSpPr>
          <p:sp>
            <p:nvSpPr>
              <p:cNvPr id="132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8" name="Group 437"/>
            <p:cNvGrpSpPr/>
            <p:nvPr/>
          </p:nvGrpSpPr>
          <p:grpSpPr>
            <a:xfrm>
              <a:off x="4525569" y="4041298"/>
              <a:ext cx="58586" cy="83027"/>
              <a:chOff x="3638550" y="1846263"/>
              <a:chExt cx="258763" cy="366712"/>
            </a:xfrm>
            <a:solidFill>
              <a:schemeClr val="tx2"/>
            </a:solidFill>
          </p:grpSpPr>
          <p:sp>
            <p:nvSpPr>
              <p:cNvPr id="132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9" name="Group 438"/>
            <p:cNvGrpSpPr/>
            <p:nvPr/>
          </p:nvGrpSpPr>
          <p:grpSpPr>
            <a:xfrm>
              <a:off x="4600823" y="4041298"/>
              <a:ext cx="58586" cy="83027"/>
              <a:chOff x="3638550" y="1846263"/>
              <a:chExt cx="258763" cy="366712"/>
            </a:xfrm>
            <a:solidFill>
              <a:schemeClr val="tx2"/>
            </a:solidFill>
          </p:grpSpPr>
          <p:sp>
            <p:nvSpPr>
              <p:cNvPr id="131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0" name="Group 439"/>
            <p:cNvGrpSpPr/>
            <p:nvPr/>
          </p:nvGrpSpPr>
          <p:grpSpPr>
            <a:xfrm>
              <a:off x="4676077" y="4041298"/>
              <a:ext cx="58586" cy="83027"/>
              <a:chOff x="3638550" y="1846263"/>
              <a:chExt cx="258763" cy="366712"/>
            </a:xfrm>
            <a:solidFill>
              <a:schemeClr val="tx2"/>
            </a:solidFill>
          </p:grpSpPr>
          <p:sp>
            <p:nvSpPr>
              <p:cNvPr id="130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1" name="Group 440"/>
            <p:cNvGrpSpPr/>
            <p:nvPr/>
          </p:nvGrpSpPr>
          <p:grpSpPr>
            <a:xfrm>
              <a:off x="4751331" y="4041298"/>
              <a:ext cx="58586" cy="83027"/>
              <a:chOff x="3638550" y="1846263"/>
              <a:chExt cx="258763" cy="366712"/>
            </a:xfrm>
            <a:solidFill>
              <a:schemeClr val="tx2"/>
            </a:solidFill>
          </p:grpSpPr>
          <p:sp>
            <p:nvSpPr>
              <p:cNvPr id="130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2" name="Group 441"/>
            <p:cNvGrpSpPr/>
            <p:nvPr/>
          </p:nvGrpSpPr>
          <p:grpSpPr>
            <a:xfrm>
              <a:off x="3998791" y="3927272"/>
              <a:ext cx="58586" cy="83027"/>
              <a:chOff x="3638550" y="1846263"/>
              <a:chExt cx="258763" cy="366712"/>
            </a:xfrm>
            <a:solidFill>
              <a:schemeClr val="tx2"/>
            </a:solidFill>
          </p:grpSpPr>
          <p:sp>
            <p:nvSpPr>
              <p:cNvPr id="129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3" name="Group 442"/>
            <p:cNvGrpSpPr/>
            <p:nvPr/>
          </p:nvGrpSpPr>
          <p:grpSpPr>
            <a:xfrm>
              <a:off x="4074045" y="3927272"/>
              <a:ext cx="58586" cy="83027"/>
              <a:chOff x="3638550" y="1846263"/>
              <a:chExt cx="258763" cy="366712"/>
            </a:xfrm>
            <a:solidFill>
              <a:schemeClr val="tx2"/>
            </a:solidFill>
          </p:grpSpPr>
          <p:sp>
            <p:nvSpPr>
              <p:cNvPr id="129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4" name="Group 443"/>
            <p:cNvGrpSpPr/>
            <p:nvPr/>
          </p:nvGrpSpPr>
          <p:grpSpPr>
            <a:xfrm>
              <a:off x="4149299" y="3927272"/>
              <a:ext cx="58586" cy="83027"/>
              <a:chOff x="3638550" y="1846263"/>
              <a:chExt cx="258763" cy="366712"/>
            </a:xfrm>
            <a:solidFill>
              <a:schemeClr val="tx2"/>
            </a:solidFill>
          </p:grpSpPr>
          <p:sp>
            <p:nvSpPr>
              <p:cNvPr id="128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5" name="Group 444"/>
            <p:cNvGrpSpPr/>
            <p:nvPr/>
          </p:nvGrpSpPr>
          <p:grpSpPr>
            <a:xfrm>
              <a:off x="4224553" y="3927272"/>
              <a:ext cx="58586" cy="83027"/>
              <a:chOff x="3638550" y="1846263"/>
              <a:chExt cx="258763" cy="366712"/>
            </a:xfrm>
            <a:solidFill>
              <a:schemeClr val="tx2"/>
            </a:solidFill>
          </p:grpSpPr>
          <p:sp>
            <p:nvSpPr>
              <p:cNvPr id="127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6" name="Group 445"/>
            <p:cNvGrpSpPr/>
            <p:nvPr/>
          </p:nvGrpSpPr>
          <p:grpSpPr>
            <a:xfrm>
              <a:off x="4299807" y="3927272"/>
              <a:ext cx="58586" cy="83027"/>
              <a:chOff x="3638550" y="1846263"/>
              <a:chExt cx="258763" cy="366712"/>
            </a:xfrm>
            <a:solidFill>
              <a:schemeClr val="tx2"/>
            </a:solidFill>
          </p:grpSpPr>
          <p:sp>
            <p:nvSpPr>
              <p:cNvPr id="127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7" name="Group 446"/>
            <p:cNvGrpSpPr/>
            <p:nvPr/>
          </p:nvGrpSpPr>
          <p:grpSpPr>
            <a:xfrm>
              <a:off x="4375061" y="3927272"/>
              <a:ext cx="58586" cy="83027"/>
              <a:chOff x="3638550" y="1846263"/>
              <a:chExt cx="258763" cy="366712"/>
            </a:xfrm>
            <a:solidFill>
              <a:schemeClr val="tx2"/>
            </a:solidFill>
          </p:grpSpPr>
          <p:sp>
            <p:nvSpPr>
              <p:cNvPr id="126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8" name="Group 447"/>
            <p:cNvGrpSpPr/>
            <p:nvPr/>
          </p:nvGrpSpPr>
          <p:grpSpPr>
            <a:xfrm>
              <a:off x="4450315" y="3927272"/>
              <a:ext cx="58586" cy="83027"/>
              <a:chOff x="3638550" y="1846263"/>
              <a:chExt cx="258763" cy="366712"/>
            </a:xfrm>
            <a:solidFill>
              <a:schemeClr val="tx2"/>
            </a:solidFill>
          </p:grpSpPr>
          <p:sp>
            <p:nvSpPr>
              <p:cNvPr id="126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9" name="Group 448"/>
            <p:cNvGrpSpPr/>
            <p:nvPr/>
          </p:nvGrpSpPr>
          <p:grpSpPr>
            <a:xfrm>
              <a:off x="4525569" y="3927272"/>
              <a:ext cx="58586" cy="83027"/>
              <a:chOff x="3638550" y="1846263"/>
              <a:chExt cx="258763" cy="366712"/>
            </a:xfrm>
            <a:solidFill>
              <a:schemeClr val="tx2"/>
            </a:solidFill>
          </p:grpSpPr>
          <p:sp>
            <p:nvSpPr>
              <p:cNvPr id="125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0" name="Group 449"/>
            <p:cNvGrpSpPr/>
            <p:nvPr/>
          </p:nvGrpSpPr>
          <p:grpSpPr>
            <a:xfrm>
              <a:off x="4600823" y="3927272"/>
              <a:ext cx="58586" cy="83027"/>
              <a:chOff x="3638550" y="1846263"/>
              <a:chExt cx="258763" cy="366712"/>
            </a:xfrm>
            <a:solidFill>
              <a:schemeClr val="tx2"/>
            </a:solidFill>
          </p:grpSpPr>
          <p:sp>
            <p:nvSpPr>
              <p:cNvPr id="124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1" name="Group 450"/>
            <p:cNvGrpSpPr/>
            <p:nvPr/>
          </p:nvGrpSpPr>
          <p:grpSpPr>
            <a:xfrm>
              <a:off x="4676077" y="3927272"/>
              <a:ext cx="58586" cy="83027"/>
              <a:chOff x="3638550" y="1846263"/>
              <a:chExt cx="258763" cy="366712"/>
            </a:xfrm>
            <a:solidFill>
              <a:schemeClr val="tx2"/>
            </a:solidFill>
          </p:grpSpPr>
          <p:sp>
            <p:nvSpPr>
              <p:cNvPr id="124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2" name="Group 451"/>
            <p:cNvGrpSpPr/>
            <p:nvPr/>
          </p:nvGrpSpPr>
          <p:grpSpPr>
            <a:xfrm>
              <a:off x="4751331" y="3927272"/>
              <a:ext cx="58586" cy="83027"/>
              <a:chOff x="3638550" y="1846263"/>
              <a:chExt cx="258763" cy="366712"/>
            </a:xfrm>
            <a:solidFill>
              <a:schemeClr val="tx2"/>
            </a:solidFill>
          </p:grpSpPr>
          <p:sp>
            <p:nvSpPr>
              <p:cNvPr id="123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3" name="Group 452"/>
            <p:cNvGrpSpPr/>
            <p:nvPr/>
          </p:nvGrpSpPr>
          <p:grpSpPr>
            <a:xfrm>
              <a:off x="3998791" y="3813246"/>
              <a:ext cx="58586" cy="83027"/>
              <a:chOff x="3638550" y="1846263"/>
              <a:chExt cx="258763" cy="366712"/>
            </a:xfrm>
            <a:solidFill>
              <a:schemeClr val="tx2"/>
            </a:solidFill>
          </p:grpSpPr>
          <p:sp>
            <p:nvSpPr>
              <p:cNvPr id="123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4" name="Group 453"/>
            <p:cNvGrpSpPr/>
            <p:nvPr/>
          </p:nvGrpSpPr>
          <p:grpSpPr>
            <a:xfrm>
              <a:off x="4074045" y="3813246"/>
              <a:ext cx="58586" cy="83027"/>
              <a:chOff x="3638550" y="1846263"/>
              <a:chExt cx="258763" cy="366712"/>
            </a:xfrm>
            <a:solidFill>
              <a:schemeClr val="tx2"/>
            </a:solidFill>
          </p:grpSpPr>
          <p:sp>
            <p:nvSpPr>
              <p:cNvPr id="122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5" name="Group 454"/>
            <p:cNvGrpSpPr/>
            <p:nvPr/>
          </p:nvGrpSpPr>
          <p:grpSpPr>
            <a:xfrm>
              <a:off x="4149299" y="3813246"/>
              <a:ext cx="58586" cy="83027"/>
              <a:chOff x="3638550" y="1846263"/>
              <a:chExt cx="258763" cy="366712"/>
            </a:xfrm>
            <a:solidFill>
              <a:schemeClr val="tx2"/>
            </a:solidFill>
          </p:grpSpPr>
          <p:sp>
            <p:nvSpPr>
              <p:cNvPr id="121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6" name="Group 455"/>
            <p:cNvGrpSpPr/>
            <p:nvPr/>
          </p:nvGrpSpPr>
          <p:grpSpPr>
            <a:xfrm>
              <a:off x="4224553" y="3813246"/>
              <a:ext cx="58586" cy="83027"/>
              <a:chOff x="3638550" y="1846263"/>
              <a:chExt cx="258763" cy="366712"/>
            </a:xfrm>
            <a:solidFill>
              <a:schemeClr val="tx2"/>
            </a:solidFill>
          </p:grpSpPr>
          <p:sp>
            <p:nvSpPr>
              <p:cNvPr id="121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7" name="Group 456"/>
            <p:cNvGrpSpPr/>
            <p:nvPr/>
          </p:nvGrpSpPr>
          <p:grpSpPr>
            <a:xfrm>
              <a:off x="4299807" y="3813246"/>
              <a:ext cx="58586" cy="83027"/>
              <a:chOff x="3638550" y="1846263"/>
              <a:chExt cx="258763" cy="366712"/>
            </a:xfrm>
            <a:solidFill>
              <a:schemeClr val="tx2"/>
            </a:solidFill>
          </p:grpSpPr>
          <p:sp>
            <p:nvSpPr>
              <p:cNvPr id="120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8" name="Group 457"/>
            <p:cNvGrpSpPr/>
            <p:nvPr/>
          </p:nvGrpSpPr>
          <p:grpSpPr>
            <a:xfrm>
              <a:off x="4375061" y="3813246"/>
              <a:ext cx="58586" cy="83027"/>
              <a:chOff x="3638550" y="1846263"/>
              <a:chExt cx="258763" cy="366712"/>
            </a:xfrm>
            <a:solidFill>
              <a:schemeClr val="tx2"/>
            </a:solidFill>
          </p:grpSpPr>
          <p:sp>
            <p:nvSpPr>
              <p:cNvPr id="120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9" name="Group 458"/>
            <p:cNvGrpSpPr/>
            <p:nvPr/>
          </p:nvGrpSpPr>
          <p:grpSpPr>
            <a:xfrm>
              <a:off x="4450315" y="3813246"/>
              <a:ext cx="58586" cy="83027"/>
              <a:chOff x="3638550" y="1846263"/>
              <a:chExt cx="258763" cy="366712"/>
            </a:xfrm>
            <a:solidFill>
              <a:schemeClr val="tx2"/>
            </a:solidFill>
          </p:grpSpPr>
          <p:sp>
            <p:nvSpPr>
              <p:cNvPr id="119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0" name="Group 459"/>
            <p:cNvGrpSpPr/>
            <p:nvPr/>
          </p:nvGrpSpPr>
          <p:grpSpPr>
            <a:xfrm>
              <a:off x="4525569" y="3813246"/>
              <a:ext cx="58586" cy="83027"/>
              <a:chOff x="3638550" y="1846263"/>
              <a:chExt cx="258763" cy="366712"/>
            </a:xfrm>
            <a:solidFill>
              <a:schemeClr val="tx2"/>
            </a:solidFill>
          </p:grpSpPr>
          <p:sp>
            <p:nvSpPr>
              <p:cNvPr id="118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1" name="Group 460"/>
            <p:cNvGrpSpPr/>
            <p:nvPr/>
          </p:nvGrpSpPr>
          <p:grpSpPr>
            <a:xfrm>
              <a:off x="4600823" y="3813246"/>
              <a:ext cx="58586" cy="83027"/>
              <a:chOff x="3638550" y="1846263"/>
              <a:chExt cx="258763" cy="366712"/>
            </a:xfrm>
            <a:solidFill>
              <a:schemeClr val="tx2"/>
            </a:solidFill>
          </p:grpSpPr>
          <p:sp>
            <p:nvSpPr>
              <p:cNvPr id="118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p:cNvGrpSpPr/>
            <p:nvPr/>
          </p:nvGrpSpPr>
          <p:grpSpPr>
            <a:xfrm>
              <a:off x="4676077" y="3813246"/>
              <a:ext cx="58586" cy="83027"/>
              <a:chOff x="3638550" y="1846263"/>
              <a:chExt cx="258763" cy="366712"/>
            </a:xfrm>
            <a:solidFill>
              <a:schemeClr val="tx2"/>
            </a:solidFill>
          </p:grpSpPr>
          <p:sp>
            <p:nvSpPr>
              <p:cNvPr id="117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3" name="Group 462"/>
            <p:cNvGrpSpPr/>
            <p:nvPr/>
          </p:nvGrpSpPr>
          <p:grpSpPr>
            <a:xfrm>
              <a:off x="4751331" y="3813246"/>
              <a:ext cx="58586" cy="83027"/>
              <a:chOff x="3638550" y="1846263"/>
              <a:chExt cx="258763" cy="366712"/>
            </a:xfrm>
            <a:solidFill>
              <a:schemeClr val="tx2"/>
            </a:solidFill>
          </p:grpSpPr>
          <p:sp>
            <p:nvSpPr>
              <p:cNvPr id="117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4" name="Group 463"/>
            <p:cNvGrpSpPr/>
            <p:nvPr/>
          </p:nvGrpSpPr>
          <p:grpSpPr>
            <a:xfrm>
              <a:off x="3998791" y="3699220"/>
              <a:ext cx="58586" cy="83027"/>
              <a:chOff x="3638550" y="1846263"/>
              <a:chExt cx="258763" cy="366712"/>
            </a:xfrm>
            <a:solidFill>
              <a:schemeClr val="tx2"/>
            </a:solidFill>
          </p:grpSpPr>
          <p:sp>
            <p:nvSpPr>
              <p:cNvPr id="116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5" name="Group 464"/>
            <p:cNvGrpSpPr/>
            <p:nvPr/>
          </p:nvGrpSpPr>
          <p:grpSpPr>
            <a:xfrm>
              <a:off x="4074045" y="3699220"/>
              <a:ext cx="58586" cy="83027"/>
              <a:chOff x="3638550" y="1846263"/>
              <a:chExt cx="258763" cy="366712"/>
            </a:xfrm>
            <a:solidFill>
              <a:schemeClr val="tx2"/>
            </a:solidFill>
          </p:grpSpPr>
          <p:sp>
            <p:nvSpPr>
              <p:cNvPr id="115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6" name="Group 465"/>
            <p:cNvGrpSpPr/>
            <p:nvPr/>
          </p:nvGrpSpPr>
          <p:grpSpPr>
            <a:xfrm>
              <a:off x="4149299" y="3699220"/>
              <a:ext cx="58586" cy="83027"/>
              <a:chOff x="3638550" y="1846263"/>
              <a:chExt cx="258763" cy="366712"/>
            </a:xfrm>
            <a:solidFill>
              <a:schemeClr val="tx2"/>
            </a:solidFill>
          </p:grpSpPr>
          <p:sp>
            <p:nvSpPr>
              <p:cNvPr id="115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7" name="Group 466"/>
            <p:cNvGrpSpPr/>
            <p:nvPr/>
          </p:nvGrpSpPr>
          <p:grpSpPr>
            <a:xfrm>
              <a:off x="4224553" y="3699220"/>
              <a:ext cx="58586" cy="83027"/>
              <a:chOff x="3638550" y="1846263"/>
              <a:chExt cx="258763" cy="366712"/>
            </a:xfrm>
            <a:solidFill>
              <a:schemeClr val="tx2"/>
            </a:solidFill>
          </p:grpSpPr>
          <p:sp>
            <p:nvSpPr>
              <p:cNvPr id="114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8" name="Group 467"/>
            <p:cNvGrpSpPr/>
            <p:nvPr/>
          </p:nvGrpSpPr>
          <p:grpSpPr>
            <a:xfrm>
              <a:off x="4299807" y="3699220"/>
              <a:ext cx="58586" cy="83027"/>
              <a:chOff x="3638550" y="1846263"/>
              <a:chExt cx="258763" cy="366712"/>
            </a:xfrm>
            <a:solidFill>
              <a:schemeClr val="tx2"/>
            </a:solidFill>
          </p:grpSpPr>
          <p:sp>
            <p:nvSpPr>
              <p:cNvPr id="114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9" name="Group 468"/>
            <p:cNvGrpSpPr/>
            <p:nvPr/>
          </p:nvGrpSpPr>
          <p:grpSpPr>
            <a:xfrm>
              <a:off x="4375061" y="3699220"/>
              <a:ext cx="58586" cy="83027"/>
              <a:chOff x="3638550" y="1846263"/>
              <a:chExt cx="258763" cy="366712"/>
            </a:xfrm>
            <a:solidFill>
              <a:schemeClr val="tx2"/>
            </a:solidFill>
          </p:grpSpPr>
          <p:sp>
            <p:nvSpPr>
              <p:cNvPr id="113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0" name="Group 469"/>
            <p:cNvGrpSpPr/>
            <p:nvPr/>
          </p:nvGrpSpPr>
          <p:grpSpPr>
            <a:xfrm>
              <a:off x="4450315" y="3699220"/>
              <a:ext cx="58586" cy="83027"/>
              <a:chOff x="3638550" y="1846263"/>
              <a:chExt cx="258763" cy="366712"/>
            </a:xfrm>
            <a:solidFill>
              <a:schemeClr val="tx2"/>
            </a:solidFill>
          </p:grpSpPr>
          <p:sp>
            <p:nvSpPr>
              <p:cNvPr id="112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1" name="Group 470"/>
            <p:cNvGrpSpPr/>
            <p:nvPr/>
          </p:nvGrpSpPr>
          <p:grpSpPr>
            <a:xfrm>
              <a:off x="4525569" y="3699220"/>
              <a:ext cx="58586" cy="83027"/>
              <a:chOff x="3638550" y="1846263"/>
              <a:chExt cx="258763" cy="366712"/>
            </a:xfrm>
            <a:solidFill>
              <a:schemeClr val="tx2"/>
            </a:solidFill>
          </p:grpSpPr>
          <p:sp>
            <p:nvSpPr>
              <p:cNvPr id="112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2" name="Group 471"/>
            <p:cNvGrpSpPr/>
            <p:nvPr/>
          </p:nvGrpSpPr>
          <p:grpSpPr>
            <a:xfrm>
              <a:off x="4600823" y="3699220"/>
              <a:ext cx="58586" cy="83027"/>
              <a:chOff x="3638550" y="1846263"/>
              <a:chExt cx="258763" cy="366712"/>
            </a:xfrm>
            <a:solidFill>
              <a:schemeClr val="tx2"/>
            </a:solidFill>
          </p:grpSpPr>
          <p:sp>
            <p:nvSpPr>
              <p:cNvPr id="111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3" name="Group 472"/>
            <p:cNvGrpSpPr/>
            <p:nvPr/>
          </p:nvGrpSpPr>
          <p:grpSpPr>
            <a:xfrm>
              <a:off x="4676077" y="3699220"/>
              <a:ext cx="58586" cy="83027"/>
              <a:chOff x="3638550" y="1846263"/>
              <a:chExt cx="258763" cy="366712"/>
            </a:xfrm>
            <a:solidFill>
              <a:schemeClr val="tx2"/>
            </a:solidFill>
          </p:grpSpPr>
          <p:sp>
            <p:nvSpPr>
              <p:cNvPr id="111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4" name="Group 473"/>
            <p:cNvGrpSpPr/>
            <p:nvPr/>
          </p:nvGrpSpPr>
          <p:grpSpPr>
            <a:xfrm>
              <a:off x="4751331" y="3699220"/>
              <a:ext cx="58586" cy="83027"/>
              <a:chOff x="3638550" y="1846263"/>
              <a:chExt cx="258763" cy="366712"/>
            </a:xfrm>
            <a:solidFill>
              <a:schemeClr val="tx2"/>
            </a:solidFill>
          </p:grpSpPr>
          <p:sp>
            <p:nvSpPr>
              <p:cNvPr id="110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5" name="Group 474"/>
            <p:cNvGrpSpPr/>
            <p:nvPr/>
          </p:nvGrpSpPr>
          <p:grpSpPr>
            <a:xfrm>
              <a:off x="3998791" y="3585194"/>
              <a:ext cx="58586" cy="83027"/>
              <a:chOff x="3638550" y="1846263"/>
              <a:chExt cx="258763" cy="366712"/>
            </a:xfrm>
            <a:solidFill>
              <a:schemeClr val="tx2"/>
            </a:solidFill>
          </p:grpSpPr>
          <p:sp>
            <p:nvSpPr>
              <p:cNvPr id="109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p:cNvGrpSpPr/>
            <p:nvPr/>
          </p:nvGrpSpPr>
          <p:grpSpPr>
            <a:xfrm>
              <a:off x="4074045" y="3585194"/>
              <a:ext cx="58586" cy="83027"/>
              <a:chOff x="3638550" y="1846263"/>
              <a:chExt cx="258763" cy="366712"/>
            </a:xfrm>
            <a:solidFill>
              <a:schemeClr val="tx2"/>
            </a:solidFill>
          </p:grpSpPr>
          <p:sp>
            <p:nvSpPr>
              <p:cNvPr id="109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7" name="Group 476"/>
            <p:cNvGrpSpPr/>
            <p:nvPr/>
          </p:nvGrpSpPr>
          <p:grpSpPr>
            <a:xfrm>
              <a:off x="4149299" y="3585194"/>
              <a:ext cx="58586" cy="83027"/>
              <a:chOff x="3638550" y="1846263"/>
              <a:chExt cx="258763" cy="366712"/>
            </a:xfrm>
            <a:solidFill>
              <a:schemeClr val="tx2"/>
            </a:solidFill>
          </p:grpSpPr>
          <p:sp>
            <p:nvSpPr>
              <p:cNvPr id="108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8" name="Group 477"/>
            <p:cNvGrpSpPr/>
            <p:nvPr/>
          </p:nvGrpSpPr>
          <p:grpSpPr>
            <a:xfrm>
              <a:off x="4224553" y="3585194"/>
              <a:ext cx="58586" cy="83027"/>
              <a:chOff x="3638550" y="1846263"/>
              <a:chExt cx="258763" cy="366712"/>
            </a:xfrm>
            <a:solidFill>
              <a:schemeClr val="tx2"/>
            </a:solidFill>
          </p:grpSpPr>
          <p:sp>
            <p:nvSpPr>
              <p:cNvPr id="108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9" name="Group 478"/>
            <p:cNvGrpSpPr/>
            <p:nvPr/>
          </p:nvGrpSpPr>
          <p:grpSpPr>
            <a:xfrm>
              <a:off x="4299807" y="3585194"/>
              <a:ext cx="58586" cy="83027"/>
              <a:chOff x="3638550" y="1846263"/>
              <a:chExt cx="258763" cy="366712"/>
            </a:xfrm>
            <a:solidFill>
              <a:schemeClr val="tx2"/>
            </a:solidFill>
          </p:grpSpPr>
          <p:sp>
            <p:nvSpPr>
              <p:cNvPr id="1074"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0" name="Group 479"/>
            <p:cNvGrpSpPr/>
            <p:nvPr/>
          </p:nvGrpSpPr>
          <p:grpSpPr>
            <a:xfrm>
              <a:off x="4375061" y="3585194"/>
              <a:ext cx="58586" cy="83027"/>
              <a:chOff x="3638550" y="1846263"/>
              <a:chExt cx="258763" cy="366712"/>
            </a:xfrm>
            <a:solidFill>
              <a:schemeClr val="tx2"/>
            </a:solidFill>
          </p:grpSpPr>
          <p:sp>
            <p:nvSpPr>
              <p:cNvPr id="106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1" name="Group 480"/>
            <p:cNvGrpSpPr/>
            <p:nvPr/>
          </p:nvGrpSpPr>
          <p:grpSpPr>
            <a:xfrm>
              <a:off x="4450315" y="3585194"/>
              <a:ext cx="58586" cy="83027"/>
              <a:chOff x="3638550" y="1846263"/>
              <a:chExt cx="258763" cy="366712"/>
            </a:xfrm>
            <a:solidFill>
              <a:schemeClr val="tx2"/>
            </a:solidFill>
          </p:grpSpPr>
          <p:sp>
            <p:nvSpPr>
              <p:cNvPr id="1062"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2" name="Group 481"/>
            <p:cNvGrpSpPr/>
            <p:nvPr/>
          </p:nvGrpSpPr>
          <p:grpSpPr>
            <a:xfrm>
              <a:off x="4525569" y="3585194"/>
              <a:ext cx="58586" cy="83027"/>
              <a:chOff x="3638550" y="1846263"/>
              <a:chExt cx="258763" cy="366712"/>
            </a:xfrm>
            <a:solidFill>
              <a:schemeClr val="tx2"/>
            </a:solidFill>
          </p:grpSpPr>
          <p:sp>
            <p:nvSpPr>
              <p:cNvPr id="1056"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3" name="Group 482"/>
            <p:cNvGrpSpPr/>
            <p:nvPr/>
          </p:nvGrpSpPr>
          <p:grpSpPr>
            <a:xfrm>
              <a:off x="4600823" y="3585194"/>
              <a:ext cx="58586" cy="83027"/>
              <a:chOff x="3638550" y="1846263"/>
              <a:chExt cx="258763" cy="366712"/>
            </a:xfrm>
            <a:solidFill>
              <a:schemeClr val="tx2"/>
            </a:solidFill>
          </p:grpSpPr>
          <p:sp>
            <p:nvSpPr>
              <p:cNvPr id="1050"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4" name="Group 483"/>
            <p:cNvGrpSpPr/>
            <p:nvPr/>
          </p:nvGrpSpPr>
          <p:grpSpPr>
            <a:xfrm>
              <a:off x="4676077" y="3585194"/>
              <a:ext cx="58586" cy="83027"/>
              <a:chOff x="3638550" y="1846263"/>
              <a:chExt cx="258763" cy="366712"/>
            </a:xfrm>
            <a:solidFill>
              <a:schemeClr val="tx2"/>
            </a:solidFill>
          </p:grpSpPr>
          <p:sp>
            <p:nvSpPr>
              <p:cNvPr id="103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5" name="Group 484"/>
            <p:cNvGrpSpPr/>
            <p:nvPr/>
          </p:nvGrpSpPr>
          <p:grpSpPr>
            <a:xfrm>
              <a:off x="4751331" y="3585194"/>
              <a:ext cx="58586" cy="83027"/>
              <a:chOff x="3638550" y="1846263"/>
              <a:chExt cx="258763" cy="366712"/>
            </a:xfrm>
            <a:solidFill>
              <a:schemeClr val="tx2"/>
            </a:solidFill>
          </p:grpSpPr>
          <p:sp>
            <p:nvSpPr>
              <p:cNvPr id="1028"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0"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6" name="Group 485"/>
            <p:cNvGrpSpPr/>
            <p:nvPr/>
          </p:nvGrpSpPr>
          <p:grpSpPr>
            <a:xfrm>
              <a:off x="3998791" y="3471168"/>
              <a:ext cx="58586" cy="83027"/>
              <a:chOff x="3638550" y="1846263"/>
              <a:chExt cx="258763" cy="366712"/>
            </a:xfrm>
            <a:solidFill>
              <a:schemeClr val="tx2"/>
            </a:solidFill>
          </p:grpSpPr>
          <p:sp>
            <p:nvSpPr>
              <p:cNvPr id="101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7"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7" name="Group 486"/>
            <p:cNvGrpSpPr/>
            <p:nvPr/>
          </p:nvGrpSpPr>
          <p:grpSpPr>
            <a:xfrm>
              <a:off x="4074045" y="3471168"/>
              <a:ext cx="58586" cy="83027"/>
              <a:chOff x="3638550" y="1846263"/>
              <a:chExt cx="258763" cy="366712"/>
            </a:xfrm>
            <a:solidFill>
              <a:schemeClr val="tx2"/>
            </a:solidFill>
          </p:grpSpPr>
          <p:sp>
            <p:nvSpPr>
              <p:cNvPr id="101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8" name="Group 487"/>
            <p:cNvGrpSpPr/>
            <p:nvPr/>
          </p:nvGrpSpPr>
          <p:grpSpPr>
            <a:xfrm>
              <a:off x="4149299" y="3471168"/>
              <a:ext cx="58586" cy="83027"/>
              <a:chOff x="3638550" y="1846263"/>
              <a:chExt cx="258763" cy="366712"/>
            </a:xfrm>
            <a:solidFill>
              <a:schemeClr val="tx2"/>
            </a:solidFill>
          </p:grpSpPr>
          <p:sp>
            <p:nvSpPr>
              <p:cNvPr id="100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9" name="Group 488"/>
            <p:cNvGrpSpPr/>
            <p:nvPr/>
          </p:nvGrpSpPr>
          <p:grpSpPr>
            <a:xfrm>
              <a:off x="4224553" y="3471168"/>
              <a:ext cx="58586" cy="83027"/>
              <a:chOff x="3638550" y="1846263"/>
              <a:chExt cx="258763" cy="366712"/>
            </a:xfrm>
            <a:solidFill>
              <a:schemeClr val="tx2"/>
            </a:solidFill>
          </p:grpSpPr>
          <p:sp>
            <p:nvSpPr>
              <p:cNvPr id="100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0" name="Group 489"/>
            <p:cNvGrpSpPr/>
            <p:nvPr/>
          </p:nvGrpSpPr>
          <p:grpSpPr>
            <a:xfrm>
              <a:off x="4299807" y="3471168"/>
              <a:ext cx="58586" cy="83027"/>
              <a:chOff x="3638550" y="1846263"/>
              <a:chExt cx="258763" cy="366712"/>
            </a:xfrm>
            <a:solidFill>
              <a:schemeClr val="tx2"/>
            </a:solidFill>
          </p:grpSpPr>
          <p:sp>
            <p:nvSpPr>
              <p:cNvPr id="99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1" name="Group 490"/>
            <p:cNvGrpSpPr/>
            <p:nvPr/>
          </p:nvGrpSpPr>
          <p:grpSpPr>
            <a:xfrm>
              <a:off x="4375061" y="3471168"/>
              <a:ext cx="58586" cy="83027"/>
              <a:chOff x="3638550" y="1846263"/>
              <a:chExt cx="258763" cy="366712"/>
            </a:xfrm>
            <a:solidFill>
              <a:schemeClr val="tx2"/>
            </a:solidFill>
          </p:grpSpPr>
          <p:sp>
            <p:nvSpPr>
              <p:cNvPr id="98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2" name="Group 491"/>
            <p:cNvGrpSpPr/>
            <p:nvPr/>
          </p:nvGrpSpPr>
          <p:grpSpPr>
            <a:xfrm>
              <a:off x="4450315" y="3471168"/>
              <a:ext cx="58586" cy="83027"/>
              <a:chOff x="3638550" y="1846263"/>
              <a:chExt cx="258763" cy="366712"/>
            </a:xfrm>
            <a:solidFill>
              <a:schemeClr val="tx2"/>
            </a:solidFill>
          </p:grpSpPr>
          <p:sp>
            <p:nvSpPr>
              <p:cNvPr id="98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3" name="Group 492"/>
            <p:cNvGrpSpPr/>
            <p:nvPr/>
          </p:nvGrpSpPr>
          <p:grpSpPr>
            <a:xfrm>
              <a:off x="4525569" y="3471168"/>
              <a:ext cx="58586" cy="83027"/>
              <a:chOff x="3638550" y="1846263"/>
              <a:chExt cx="258763" cy="366712"/>
            </a:xfrm>
            <a:solidFill>
              <a:schemeClr val="tx2"/>
            </a:solidFill>
          </p:grpSpPr>
          <p:sp>
            <p:nvSpPr>
              <p:cNvPr id="97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4" name="Group 493"/>
            <p:cNvGrpSpPr/>
            <p:nvPr/>
          </p:nvGrpSpPr>
          <p:grpSpPr>
            <a:xfrm>
              <a:off x="4600823" y="3471168"/>
              <a:ext cx="58586" cy="83027"/>
              <a:chOff x="3638550" y="1846263"/>
              <a:chExt cx="258763" cy="366712"/>
            </a:xfrm>
            <a:solidFill>
              <a:schemeClr val="tx2"/>
            </a:solidFill>
          </p:grpSpPr>
          <p:sp>
            <p:nvSpPr>
              <p:cNvPr id="97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5" name="Group 494"/>
            <p:cNvGrpSpPr/>
            <p:nvPr/>
          </p:nvGrpSpPr>
          <p:grpSpPr>
            <a:xfrm>
              <a:off x="4676077" y="3471168"/>
              <a:ext cx="58586" cy="83027"/>
              <a:chOff x="3638550" y="1846263"/>
              <a:chExt cx="258763" cy="366712"/>
            </a:xfrm>
            <a:solidFill>
              <a:schemeClr val="tx2"/>
            </a:solidFill>
          </p:grpSpPr>
          <p:sp>
            <p:nvSpPr>
              <p:cNvPr id="96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6" name="Group 495"/>
            <p:cNvGrpSpPr/>
            <p:nvPr/>
          </p:nvGrpSpPr>
          <p:grpSpPr>
            <a:xfrm>
              <a:off x="4751331" y="3471168"/>
              <a:ext cx="58586" cy="83027"/>
              <a:chOff x="3638550" y="1846263"/>
              <a:chExt cx="258763" cy="366712"/>
            </a:xfrm>
            <a:solidFill>
              <a:schemeClr val="tx2"/>
            </a:solidFill>
          </p:grpSpPr>
          <p:sp>
            <p:nvSpPr>
              <p:cNvPr id="95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7" name="Group 496"/>
            <p:cNvGrpSpPr/>
            <p:nvPr/>
          </p:nvGrpSpPr>
          <p:grpSpPr>
            <a:xfrm>
              <a:off x="3998791" y="3357142"/>
              <a:ext cx="58586" cy="83027"/>
              <a:chOff x="3638550" y="1846263"/>
              <a:chExt cx="258763" cy="366712"/>
            </a:xfrm>
            <a:solidFill>
              <a:schemeClr val="tx2"/>
            </a:solidFill>
          </p:grpSpPr>
          <p:sp>
            <p:nvSpPr>
              <p:cNvPr id="95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8" name="Group 497"/>
            <p:cNvGrpSpPr/>
            <p:nvPr/>
          </p:nvGrpSpPr>
          <p:grpSpPr>
            <a:xfrm>
              <a:off x="4074045" y="3357142"/>
              <a:ext cx="58586" cy="83027"/>
              <a:chOff x="3638550" y="1846263"/>
              <a:chExt cx="258763" cy="366712"/>
            </a:xfrm>
            <a:solidFill>
              <a:schemeClr val="tx2"/>
            </a:solidFill>
          </p:grpSpPr>
          <p:sp>
            <p:nvSpPr>
              <p:cNvPr id="94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9" name="Group 498"/>
            <p:cNvGrpSpPr/>
            <p:nvPr/>
          </p:nvGrpSpPr>
          <p:grpSpPr>
            <a:xfrm>
              <a:off x="4149299" y="3357142"/>
              <a:ext cx="58586" cy="83027"/>
              <a:chOff x="3638550" y="1846263"/>
              <a:chExt cx="258763" cy="366712"/>
            </a:xfrm>
            <a:solidFill>
              <a:schemeClr val="tx2"/>
            </a:solidFill>
          </p:grpSpPr>
          <p:sp>
            <p:nvSpPr>
              <p:cNvPr id="94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0" name="Group 499"/>
            <p:cNvGrpSpPr/>
            <p:nvPr/>
          </p:nvGrpSpPr>
          <p:grpSpPr>
            <a:xfrm>
              <a:off x="4224553" y="3357142"/>
              <a:ext cx="58586" cy="83027"/>
              <a:chOff x="3638550" y="1846263"/>
              <a:chExt cx="258763" cy="366712"/>
            </a:xfrm>
            <a:solidFill>
              <a:schemeClr val="tx2"/>
            </a:solidFill>
          </p:grpSpPr>
          <p:sp>
            <p:nvSpPr>
              <p:cNvPr id="93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1" name="Group 500"/>
            <p:cNvGrpSpPr/>
            <p:nvPr/>
          </p:nvGrpSpPr>
          <p:grpSpPr>
            <a:xfrm>
              <a:off x="4299807" y="3357142"/>
              <a:ext cx="58586" cy="83027"/>
              <a:chOff x="3638550" y="1846263"/>
              <a:chExt cx="258763" cy="366712"/>
            </a:xfrm>
            <a:solidFill>
              <a:schemeClr val="tx2"/>
            </a:solidFill>
          </p:grpSpPr>
          <p:sp>
            <p:nvSpPr>
              <p:cNvPr id="92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2" name="Group 501"/>
            <p:cNvGrpSpPr/>
            <p:nvPr/>
          </p:nvGrpSpPr>
          <p:grpSpPr>
            <a:xfrm>
              <a:off x="4375061" y="3357142"/>
              <a:ext cx="58586" cy="83027"/>
              <a:chOff x="3638550" y="1846263"/>
              <a:chExt cx="258763" cy="366712"/>
            </a:xfrm>
            <a:solidFill>
              <a:schemeClr val="tx2"/>
            </a:solidFill>
          </p:grpSpPr>
          <p:sp>
            <p:nvSpPr>
              <p:cNvPr id="92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3" name="Group 502"/>
            <p:cNvGrpSpPr/>
            <p:nvPr/>
          </p:nvGrpSpPr>
          <p:grpSpPr>
            <a:xfrm>
              <a:off x="4450315" y="3357142"/>
              <a:ext cx="58586" cy="83027"/>
              <a:chOff x="3638550" y="1846263"/>
              <a:chExt cx="258763" cy="366712"/>
            </a:xfrm>
            <a:solidFill>
              <a:schemeClr val="tx2"/>
            </a:solidFill>
          </p:grpSpPr>
          <p:sp>
            <p:nvSpPr>
              <p:cNvPr id="91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4" name="Group 503"/>
            <p:cNvGrpSpPr/>
            <p:nvPr/>
          </p:nvGrpSpPr>
          <p:grpSpPr>
            <a:xfrm>
              <a:off x="4525569" y="3357142"/>
              <a:ext cx="58586" cy="83027"/>
              <a:chOff x="3638550" y="1846263"/>
              <a:chExt cx="258763" cy="366712"/>
            </a:xfrm>
            <a:solidFill>
              <a:schemeClr val="tx2"/>
            </a:solidFill>
          </p:grpSpPr>
          <p:sp>
            <p:nvSpPr>
              <p:cNvPr id="91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5" name="Group 504"/>
            <p:cNvGrpSpPr/>
            <p:nvPr/>
          </p:nvGrpSpPr>
          <p:grpSpPr>
            <a:xfrm>
              <a:off x="4600823" y="3357142"/>
              <a:ext cx="58586" cy="83027"/>
              <a:chOff x="3638550" y="1846263"/>
              <a:chExt cx="258763" cy="366712"/>
            </a:xfrm>
            <a:solidFill>
              <a:schemeClr val="tx2"/>
            </a:solidFill>
          </p:grpSpPr>
          <p:sp>
            <p:nvSpPr>
              <p:cNvPr id="90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 name="Group 505"/>
            <p:cNvGrpSpPr/>
            <p:nvPr/>
          </p:nvGrpSpPr>
          <p:grpSpPr>
            <a:xfrm>
              <a:off x="4676077" y="3357142"/>
              <a:ext cx="58586" cy="83027"/>
              <a:chOff x="3638550" y="1846263"/>
              <a:chExt cx="258763" cy="366712"/>
            </a:xfrm>
            <a:solidFill>
              <a:schemeClr val="tx2"/>
            </a:solidFill>
          </p:grpSpPr>
          <p:sp>
            <p:nvSpPr>
              <p:cNvPr id="89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7" name="Group 506"/>
            <p:cNvGrpSpPr/>
            <p:nvPr/>
          </p:nvGrpSpPr>
          <p:grpSpPr>
            <a:xfrm>
              <a:off x="4751331" y="3357142"/>
              <a:ext cx="58586" cy="83027"/>
              <a:chOff x="3638550" y="1846263"/>
              <a:chExt cx="258763" cy="366712"/>
            </a:xfrm>
            <a:solidFill>
              <a:schemeClr val="tx2"/>
            </a:solidFill>
          </p:grpSpPr>
          <p:sp>
            <p:nvSpPr>
              <p:cNvPr id="89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8" name="Group 507"/>
            <p:cNvGrpSpPr/>
            <p:nvPr/>
          </p:nvGrpSpPr>
          <p:grpSpPr>
            <a:xfrm>
              <a:off x="3998791" y="3243116"/>
              <a:ext cx="58586" cy="83027"/>
              <a:chOff x="3638550" y="1846263"/>
              <a:chExt cx="258763" cy="366712"/>
            </a:xfrm>
            <a:solidFill>
              <a:schemeClr val="tx2"/>
            </a:solidFill>
          </p:grpSpPr>
          <p:sp>
            <p:nvSpPr>
              <p:cNvPr id="88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9" name="Group 508"/>
            <p:cNvGrpSpPr/>
            <p:nvPr/>
          </p:nvGrpSpPr>
          <p:grpSpPr>
            <a:xfrm>
              <a:off x="4074045" y="3243116"/>
              <a:ext cx="58586" cy="83027"/>
              <a:chOff x="3638550" y="1846263"/>
              <a:chExt cx="258763" cy="366712"/>
            </a:xfrm>
            <a:solidFill>
              <a:schemeClr val="tx2"/>
            </a:solidFill>
          </p:grpSpPr>
          <p:sp>
            <p:nvSpPr>
              <p:cNvPr id="88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0" name="Group 509"/>
            <p:cNvGrpSpPr/>
            <p:nvPr/>
          </p:nvGrpSpPr>
          <p:grpSpPr>
            <a:xfrm>
              <a:off x="4149299" y="3243116"/>
              <a:ext cx="58586" cy="83027"/>
              <a:chOff x="3638550" y="1846263"/>
              <a:chExt cx="258763" cy="366712"/>
            </a:xfrm>
            <a:solidFill>
              <a:schemeClr val="tx2"/>
            </a:solidFill>
          </p:grpSpPr>
          <p:sp>
            <p:nvSpPr>
              <p:cNvPr id="87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1" name="Group 510"/>
            <p:cNvGrpSpPr/>
            <p:nvPr/>
          </p:nvGrpSpPr>
          <p:grpSpPr>
            <a:xfrm>
              <a:off x="4224553" y="3243116"/>
              <a:ext cx="58586" cy="83027"/>
              <a:chOff x="3638550" y="1846263"/>
              <a:chExt cx="258763" cy="366712"/>
            </a:xfrm>
            <a:solidFill>
              <a:schemeClr val="tx2"/>
            </a:solidFill>
          </p:grpSpPr>
          <p:sp>
            <p:nvSpPr>
              <p:cNvPr id="86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2" name="Group 511"/>
            <p:cNvGrpSpPr/>
            <p:nvPr/>
          </p:nvGrpSpPr>
          <p:grpSpPr>
            <a:xfrm>
              <a:off x="4299807" y="3243116"/>
              <a:ext cx="58586" cy="83027"/>
              <a:chOff x="3638550" y="1846263"/>
              <a:chExt cx="258763" cy="366712"/>
            </a:xfrm>
            <a:solidFill>
              <a:schemeClr val="tx2"/>
            </a:solidFill>
          </p:grpSpPr>
          <p:sp>
            <p:nvSpPr>
              <p:cNvPr id="86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3" name="Group 512"/>
            <p:cNvGrpSpPr/>
            <p:nvPr/>
          </p:nvGrpSpPr>
          <p:grpSpPr>
            <a:xfrm>
              <a:off x="4375061" y="3243116"/>
              <a:ext cx="58586" cy="83027"/>
              <a:chOff x="3638550" y="1846263"/>
              <a:chExt cx="258763" cy="366712"/>
            </a:xfrm>
            <a:solidFill>
              <a:schemeClr val="tx2"/>
            </a:solidFill>
          </p:grpSpPr>
          <p:sp>
            <p:nvSpPr>
              <p:cNvPr id="85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p:cNvGrpSpPr/>
            <p:nvPr/>
          </p:nvGrpSpPr>
          <p:grpSpPr>
            <a:xfrm>
              <a:off x="4450315" y="3243116"/>
              <a:ext cx="58586" cy="83027"/>
              <a:chOff x="3638550" y="1846263"/>
              <a:chExt cx="258763" cy="366712"/>
            </a:xfrm>
            <a:solidFill>
              <a:schemeClr val="tx2"/>
            </a:solidFill>
          </p:grpSpPr>
          <p:sp>
            <p:nvSpPr>
              <p:cNvPr id="85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5" name="Group 514"/>
            <p:cNvGrpSpPr/>
            <p:nvPr/>
          </p:nvGrpSpPr>
          <p:grpSpPr>
            <a:xfrm>
              <a:off x="4525569" y="3243116"/>
              <a:ext cx="58586" cy="83027"/>
              <a:chOff x="3638550" y="1846263"/>
              <a:chExt cx="258763" cy="366712"/>
            </a:xfrm>
            <a:solidFill>
              <a:schemeClr val="tx2"/>
            </a:solidFill>
          </p:grpSpPr>
          <p:sp>
            <p:nvSpPr>
              <p:cNvPr id="84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6" name="Group 515"/>
            <p:cNvGrpSpPr/>
            <p:nvPr/>
          </p:nvGrpSpPr>
          <p:grpSpPr>
            <a:xfrm>
              <a:off x="4600823" y="3243116"/>
              <a:ext cx="58586" cy="83027"/>
              <a:chOff x="3638550" y="1846263"/>
              <a:chExt cx="258763" cy="366712"/>
            </a:xfrm>
            <a:solidFill>
              <a:schemeClr val="tx2"/>
            </a:solidFill>
          </p:grpSpPr>
          <p:sp>
            <p:nvSpPr>
              <p:cNvPr id="83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7" name="Group 516"/>
            <p:cNvGrpSpPr/>
            <p:nvPr/>
          </p:nvGrpSpPr>
          <p:grpSpPr>
            <a:xfrm>
              <a:off x="4676077" y="3243116"/>
              <a:ext cx="58586" cy="83027"/>
              <a:chOff x="3638550" y="1846263"/>
              <a:chExt cx="258763" cy="366712"/>
            </a:xfrm>
            <a:solidFill>
              <a:schemeClr val="tx2"/>
            </a:solidFill>
          </p:grpSpPr>
          <p:sp>
            <p:nvSpPr>
              <p:cNvPr id="83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8" name="Group 517"/>
            <p:cNvGrpSpPr/>
            <p:nvPr/>
          </p:nvGrpSpPr>
          <p:grpSpPr>
            <a:xfrm>
              <a:off x="4751331" y="3243116"/>
              <a:ext cx="58586" cy="83027"/>
              <a:chOff x="3638550" y="1846263"/>
              <a:chExt cx="258763" cy="366712"/>
            </a:xfrm>
            <a:solidFill>
              <a:schemeClr val="tx2"/>
            </a:solidFill>
          </p:grpSpPr>
          <p:sp>
            <p:nvSpPr>
              <p:cNvPr id="82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9" name="Group 518"/>
            <p:cNvGrpSpPr/>
            <p:nvPr/>
          </p:nvGrpSpPr>
          <p:grpSpPr>
            <a:xfrm>
              <a:off x="3998791" y="3129090"/>
              <a:ext cx="58586" cy="83027"/>
              <a:chOff x="3638550" y="1846263"/>
              <a:chExt cx="258763" cy="366712"/>
            </a:xfrm>
            <a:solidFill>
              <a:schemeClr val="tx2"/>
            </a:solidFill>
          </p:grpSpPr>
          <p:sp>
            <p:nvSpPr>
              <p:cNvPr id="82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0" name="Group 519"/>
            <p:cNvGrpSpPr/>
            <p:nvPr/>
          </p:nvGrpSpPr>
          <p:grpSpPr>
            <a:xfrm>
              <a:off x="4074045" y="3129090"/>
              <a:ext cx="58586" cy="83027"/>
              <a:chOff x="3638550" y="1846263"/>
              <a:chExt cx="258763" cy="366712"/>
            </a:xfrm>
            <a:solidFill>
              <a:schemeClr val="tx2"/>
            </a:solidFill>
          </p:grpSpPr>
          <p:sp>
            <p:nvSpPr>
              <p:cNvPr id="81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1" name="Group 520"/>
            <p:cNvGrpSpPr/>
            <p:nvPr/>
          </p:nvGrpSpPr>
          <p:grpSpPr>
            <a:xfrm>
              <a:off x="4149299" y="3129090"/>
              <a:ext cx="58586" cy="83027"/>
              <a:chOff x="3638550" y="1846263"/>
              <a:chExt cx="258763" cy="366712"/>
            </a:xfrm>
            <a:solidFill>
              <a:schemeClr val="tx2"/>
            </a:solidFill>
          </p:grpSpPr>
          <p:sp>
            <p:nvSpPr>
              <p:cNvPr id="80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2" name="Group 521"/>
            <p:cNvGrpSpPr/>
            <p:nvPr/>
          </p:nvGrpSpPr>
          <p:grpSpPr>
            <a:xfrm>
              <a:off x="4224553" y="3129090"/>
              <a:ext cx="58586" cy="83027"/>
              <a:chOff x="3638550" y="1846263"/>
              <a:chExt cx="258763" cy="366712"/>
            </a:xfrm>
            <a:solidFill>
              <a:schemeClr val="tx2"/>
            </a:solidFill>
          </p:grpSpPr>
          <p:sp>
            <p:nvSpPr>
              <p:cNvPr id="80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3" name="Group 522"/>
            <p:cNvGrpSpPr/>
            <p:nvPr/>
          </p:nvGrpSpPr>
          <p:grpSpPr>
            <a:xfrm>
              <a:off x="4299807" y="3129090"/>
              <a:ext cx="58586" cy="83027"/>
              <a:chOff x="3638550" y="1846263"/>
              <a:chExt cx="258763" cy="366712"/>
            </a:xfrm>
            <a:solidFill>
              <a:schemeClr val="tx2"/>
            </a:solidFill>
          </p:grpSpPr>
          <p:sp>
            <p:nvSpPr>
              <p:cNvPr id="79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4" name="Group 523"/>
            <p:cNvGrpSpPr/>
            <p:nvPr/>
          </p:nvGrpSpPr>
          <p:grpSpPr>
            <a:xfrm>
              <a:off x="4375061" y="3129090"/>
              <a:ext cx="58586" cy="83027"/>
              <a:chOff x="3638550" y="1846263"/>
              <a:chExt cx="258763" cy="366712"/>
            </a:xfrm>
            <a:solidFill>
              <a:schemeClr val="tx2"/>
            </a:solidFill>
          </p:grpSpPr>
          <p:sp>
            <p:nvSpPr>
              <p:cNvPr id="79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p:cNvGrpSpPr/>
            <p:nvPr/>
          </p:nvGrpSpPr>
          <p:grpSpPr>
            <a:xfrm>
              <a:off x="4450315" y="3129090"/>
              <a:ext cx="58586" cy="83027"/>
              <a:chOff x="3638550" y="1846263"/>
              <a:chExt cx="258763" cy="366712"/>
            </a:xfrm>
            <a:solidFill>
              <a:schemeClr val="tx2"/>
            </a:solidFill>
          </p:grpSpPr>
          <p:sp>
            <p:nvSpPr>
              <p:cNvPr id="78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6" name="Group 525"/>
            <p:cNvGrpSpPr/>
            <p:nvPr/>
          </p:nvGrpSpPr>
          <p:grpSpPr>
            <a:xfrm>
              <a:off x="4525569" y="3129090"/>
              <a:ext cx="58586" cy="83027"/>
              <a:chOff x="3638550" y="1846263"/>
              <a:chExt cx="258763" cy="366712"/>
            </a:xfrm>
            <a:solidFill>
              <a:schemeClr val="tx2"/>
            </a:solidFill>
          </p:grpSpPr>
          <p:sp>
            <p:nvSpPr>
              <p:cNvPr id="77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7" name="Group 526"/>
            <p:cNvGrpSpPr/>
            <p:nvPr/>
          </p:nvGrpSpPr>
          <p:grpSpPr>
            <a:xfrm>
              <a:off x="4600823" y="3129090"/>
              <a:ext cx="58586" cy="83027"/>
              <a:chOff x="3638550" y="1846263"/>
              <a:chExt cx="258763" cy="366712"/>
            </a:xfrm>
            <a:solidFill>
              <a:schemeClr val="tx2"/>
            </a:solidFill>
          </p:grpSpPr>
          <p:sp>
            <p:nvSpPr>
              <p:cNvPr id="77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8" name="Group 527"/>
            <p:cNvGrpSpPr/>
            <p:nvPr/>
          </p:nvGrpSpPr>
          <p:grpSpPr>
            <a:xfrm>
              <a:off x="4676077" y="3129090"/>
              <a:ext cx="58586" cy="83027"/>
              <a:chOff x="3638550" y="1846263"/>
              <a:chExt cx="258763" cy="366712"/>
            </a:xfrm>
            <a:solidFill>
              <a:schemeClr val="tx2"/>
            </a:solidFill>
          </p:grpSpPr>
          <p:sp>
            <p:nvSpPr>
              <p:cNvPr id="76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9" name="Group 528"/>
            <p:cNvGrpSpPr/>
            <p:nvPr/>
          </p:nvGrpSpPr>
          <p:grpSpPr>
            <a:xfrm>
              <a:off x="4751331" y="3129090"/>
              <a:ext cx="58586" cy="83027"/>
              <a:chOff x="3638550" y="1846263"/>
              <a:chExt cx="258763" cy="366712"/>
            </a:xfrm>
            <a:solidFill>
              <a:schemeClr val="tx2"/>
            </a:solidFill>
          </p:grpSpPr>
          <p:sp>
            <p:nvSpPr>
              <p:cNvPr id="76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0" name="Group 529"/>
            <p:cNvGrpSpPr/>
            <p:nvPr/>
          </p:nvGrpSpPr>
          <p:grpSpPr>
            <a:xfrm>
              <a:off x="3998791" y="3015064"/>
              <a:ext cx="58586" cy="83027"/>
              <a:chOff x="3638550" y="1846263"/>
              <a:chExt cx="258763" cy="366712"/>
            </a:xfrm>
            <a:solidFill>
              <a:schemeClr val="tx2"/>
            </a:solidFill>
          </p:grpSpPr>
          <p:sp>
            <p:nvSpPr>
              <p:cNvPr id="75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1" name="Group 530"/>
            <p:cNvGrpSpPr/>
            <p:nvPr/>
          </p:nvGrpSpPr>
          <p:grpSpPr>
            <a:xfrm>
              <a:off x="4074045" y="3015064"/>
              <a:ext cx="58586" cy="83027"/>
              <a:chOff x="3638550" y="1846263"/>
              <a:chExt cx="258763" cy="366712"/>
            </a:xfrm>
            <a:solidFill>
              <a:schemeClr val="tx2"/>
            </a:solidFill>
          </p:grpSpPr>
          <p:sp>
            <p:nvSpPr>
              <p:cNvPr id="74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2" name="Group 531"/>
            <p:cNvGrpSpPr/>
            <p:nvPr/>
          </p:nvGrpSpPr>
          <p:grpSpPr>
            <a:xfrm>
              <a:off x="4149299" y="3015064"/>
              <a:ext cx="58586" cy="83027"/>
              <a:chOff x="3638550" y="1846263"/>
              <a:chExt cx="258763" cy="366712"/>
            </a:xfrm>
            <a:solidFill>
              <a:schemeClr val="tx2"/>
            </a:solidFill>
          </p:grpSpPr>
          <p:sp>
            <p:nvSpPr>
              <p:cNvPr id="74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p:cNvGrpSpPr/>
            <p:nvPr/>
          </p:nvGrpSpPr>
          <p:grpSpPr>
            <a:xfrm>
              <a:off x="4224553" y="3015064"/>
              <a:ext cx="58586" cy="83027"/>
              <a:chOff x="3638550" y="1846263"/>
              <a:chExt cx="258763" cy="366712"/>
            </a:xfrm>
            <a:solidFill>
              <a:schemeClr val="tx2"/>
            </a:solidFill>
          </p:grpSpPr>
          <p:sp>
            <p:nvSpPr>
              <p:cNvPr id="73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4" name="Group 533"/>
            <p:cNvGrpSpPr/>
            <p:nvPr/>
          </p:nvGrpSpPr>
          <p:grpSpPr>
            <a:xfrm>
              <a:off x="4299807" y="3015064"/>
              <a:ext cx="58586" cy="83027"/>
              <a:chOff x="3638550" y="1846263"/>
              <a:chExt cx="258763" cy="366712"/>
            </a:xfrm>
            <a:solidFill>
              <a:schemeClr val="tx2"/>
            </a:solidFill>
          </p:grpSpPr>
          <p:sp>
            <p:nvSpPr>
              <p:cNvPr id="73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5" name="Group 534"/>
            <p:cNvGrpSpPr/>
            <p:nvPr/>
          </p:nvGrpSpPr>
          <p:grpSpPr>
            <a:xfrm>
              <a:off x="4375061" y="3015064"/>
              <a:ext cx="58586" cy="83027"/>
              <a:chOff x="3638550" y="1846263"/>
              <a:chExt cx="258763" cy="366712"/>
            </a:xfrm>
            <a:solidFill>
              <a:schemeClr val="tx2"/>
            </a:solidFill>
          </p:grpSpPr>
          <p:sp>
            <p:nvSpPr>
              <p:cNvPr id="72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6" name="Group 535"/>
            <p:cNvGrpSpPr/>
            <p:nvPr/>
          </p:nvGrpSpPr>
          <p:grpSpPr>
            <a:xfrm>
              <a:off x="4450315" y="3015064"/>
              <a:ext cx="58586" cy="83027"/>
              <a:chOff x="3638550" y="1846263"/>
              <a:chExt cx="258763" cy="366712"/>
            </a:xfrm>
            <a:solidFill>
              <a:schemeClr val="tx2"/>
            </a:solidFill>
          </p:grpSpPr>
          <p:sp>
            <p:nvSpPr>
              <p:cNvPr id="71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7" name="Group 536"/>
            <p:cNvGrpSpPr/>
            <p:nvPr/>
          </p:nvGrpSpPr>
          <p:grpSpPr>
            <a:xfrm>
              <a:off x="4525569" y="3015064"/>
              <a:ext cx="58586" cy="83027"/>
              <a:chOff x="3638550" y="1846263"/>
              <a:chExt cx="258763" cy="366712"/>
            </a:xfrm>
            <a:solidFill>
              <a:schemeClr val="tx2"/>
            </a:solidFill>
          </p:grpSpPr>
          <p:sp>
            <p:nvSpPr>
              <p:cNvPr id="71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8" name="Group 537"/>
            <p:cNvGrpSpPr/>
            <p:nvPr/>
          </p:nvGrpSpPr>
          <p:grpSpPr>
            <a:xfrm>
              <a:off x="4600823" y="3015064"/>
              <a:ext cx="58586" cy="83027"/>
              <a:chOff x="3638550" y="1846263"/>
              <a:chExt cx="258763" cy="366712"/>
            </a:xfrm>
            <a:solidFill>
              <a:schemeClr val="tx2"/>
            </a:solidFill>
          </p:grpSpPr>
          <p:sp>
            <p:nvSpPr>
              <p:cNvPr id="70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9" name="Group 538"/>
            <p:cNvGrpSpPr/>
            <p:nvPr/>
          </p:nvGrpSpPr>
          <p:grpSpPr>
            <a:xfrm>
              <a:off x="4676077" y="3015064"/>
              <a:ext cx="58586" cy="83027"/>
              <a:chOff x="3638550" y="1846263"/>
              <a:chExt cx="258763" cy="366712"/>
            </a:xfrm>
            <a:solidFill>
              <a:schemeClr val="tx2"/>
            </a:solidFill>
          </p:grpSpPr>
          <p:sp>
            <p:nvSpPr>
              <p:cNvPr id="70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0" name="Group 539"/>
            <p:cNvGrpSpPr/>
            <p:nvPr/>
          </p:nvGrpSpPr>
          <p:grpSpPr>
            <a:xfrm>
              <a:off x="4751331" y="3015064"/>
              <a:ext cx="58586" cy="83027"/>
              <a:chOff x="3638550" y="1846263"/>
              <a:chExt cx="258763" cy="366712"/>
            </a:xfrm>
            <a:solidFill>
              <a:schemeClr val="tx2"/>
            </a:solidFill>
          </p:grpSpPr>
          <p:sp>
            <p:nvSpPr>
              <p:cNvPr id="69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1" name="Group 540"/>
            <p:cNvGrpSpPr/>
            <p:nvPr/>
          </p:nvGrpSpPr>
          <p:grpSpPr>
            <a:xfrm>
              <a:off x="3998791" y="2901038"/>
              <a:ext cx="58586" cy="83027"/>
              <a:chOff x="3638550" y="1846263"/>
              <a:chExt cx="258763" cy="366712"/>
            </a:xfrm>
            <a:solidFill>
              <a:schemeClr val="tx2"/>
            </a:solidFill>
          </p:grpSpPr>
          <p:sp>
            <p:nvSpPr>
              <p:cNvPr id="68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2" name="Group 541"/>
            <p:cNvGrpSpPr/>
            <p:nvPr/>
          </p:nvGrpSpPr>
          <p:grpSpPr>
            <a:xfrm>
              <a:off x="4074045" y="2901038"/>
              <a:ext cx="58586" cy="83027"/>
              <a:chOff x="3638550" y="1846263"/>
              <a:chExt cx="258763" cy="366712"/>
            </a:xfrm>
            <a:solidFill>
              <a:schemeClr val="tx2"/>
            </a:solidFill>
          </p:grpSpPr>
          <p:sp>
            <p:nvSpPr>
              <p:cNvPr id="68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3" name="Group 542"/>
            <p:cNvGrpSpPr/>
            <p:nvPr/>
          </p:nvGrpSpPr>
          <p:grpSpPr>
            <a:xfrm>
              <a:off x="4149299" y="2901038"/>
              <a:ext cx="58586" cy="83027"/>
              <a:chOff x="3638550" y="1846263"/>
              <a:chExt cx="258763" cy="366712"/>
            </a:xfrm>
            <a:solidFill>
              <a:schemeClr val="tx2"/>
            </a:solidFill>
          </p:grpSpPr>
          <p:sp>
            <p:nvSpPr>
              <p:cNvPr id="67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4" name="Group 543"/>
            <p:cNvGrpSpPr/>
            <p:nvPr/>
          </p:nvGrpSpPr>
          <p:grpSpPr>
            <a:xfrm>
              <a:off x="4224553" y="2901038"/>
              <a:ext cx="58586" cy="83027"/>
              <a:chOff x="3638550" y="1846263"/>
              <a:chExt cx="258763" cy="366712"/>
            </a:xfrm>
            <a:solidFill>
              <a:schemeClr val="tx2"/>
            </a:solidFill>
          </p:grpSpPr>
          <p:sp>
            <p:nvSpPr>
              <p:cNvPr id="67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5" name="Group 544"/>
            <p:cNvGrpSpPr/>
            <p:nvPr/>
          </p:nvGrpSpPr>
          <p:grpSpPr>
            <a:xfrm>
              <a:off x="4299807" y="2901038"/>
              <a:ext cx="58586" cy="83027"/>
              <a:chOff x="3638550" y="1846263"/>
              <a:chExt cx="258763" cy="366712"/>
            </a:xfrm>
            <a:solidFill>
              <a:schemeClr val="tx2"/>
            </a:solidFill>
          </p:grpSpPr>
          <p:sp>
            <p:nvSpPr>
              <p:cNvPr id="66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6" name="Group 545"/>
            <p:cNvGrpSpPr/>
            <p:nvPr/>
          </p:nvGrpSpPr>
          <p:grpSpPr>
            <a:xfrm>
              <a:off x="4375061" y="2901038"/>
              <a:ext cx="58586" cy="83027"/>
              <a:chOff x="3638550" y="1846263"/>
              <a:chExt cx="258763" cy="366712"/>
            </a:xfrm>
            <a:solidFill>
              <a:schemeClr val="tx2"/>
            </a:solidFill>
          </p:grpSpPr>
          <p:sp>
            <p:nvSpPr>
              <p:cNvPr id="65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7" name="Group 546"/>
            <p:cNvGrpSpPr/>
            <p:nvPr/>
          </p:nvGrpSpPr>
          <p:grpSpPr>
            <a:xfrm>
              <a:off x="4450315" y="2901038"/>
              <a:ext cx="58586" cy="83027"/>
              <a:chOff x="3638550" y="1846263"/>
              <a:chExt cx="258763" cy="366712"/>
            </a:xfrm>
            <a:solidFill>
              <a:schemeClr val="tx2"/>
            </a:solidFill>
          </p:grpSpPr>
          <p:sp>
            <p:nvSpPr>
              <p:cNvPr id="65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8" name="Group 547"/>
            <p:cNvGrpSpPr/>
            <p:nvPr/>
          </p:nvGrpSpPr>
          <p:grpSpPr>
            <a:xfrm>
              <a:off x="4525569" y="2901038"/>
              <a:ext cx="58586" cy="83027"/>
              <a:chOff x="3638550" y="1846263"/>
              <a:chExt cx="258763" cy="366712"/>
            </a:xfrm>
            <a:solidFill>
              <a:schemeClr val="tx2"/>
            </a:solidFill>
          </p:grpSpPr>
          <p:sp>
            <p:nvSpPr>
              <p:cNvPr id="64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9" name="Group 548"/>
            <p:cNvGrpSpPr/>
            <p:nvPr/>
          </p:nvGrpSpPr>
          <p:grpSpPr>
            <a:xfrm>
              <a:off x="4600823" y="2901038"/>
              <a:ext cx="58586" cy="83027"/>
              <a:chOff x="3638550" y="1846263"/>
              <a:chExt cx="258763" cy="366712"/>
            </a:xfrm>
            <a:solidFill>
              <a:schemeClr val="tx2"/>
            </a:solidFill>
          </p:grpSpPr>
          <p:sp>
            <p:nvSpPr>
              <p:cNvPr id="64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0" name="Group 549"/>
            <p:cNvGrpSpPr/>
            <p:nvPr/>
          </p:nvGrpSpPr>
          <p:grpSpPr>
            <a:xfrm>
              <a:off x="4676077" y="2901038"/>
              <a:ext cx="58586" cy="83027"/>
              <a:chOff x="3638550" y="1846263"/>
              <a:chExt cx="258763" cy="366712"/>
            </a:xfrm>
            <a:solidFill>
              <a:schemeClr val="tx2"/>
            </a:solidFill>
          </p:grpSpPr>
          <p:sp>
            <p:nvSpPr>
              <p:cNvPr id="63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p:cNvGrpSpPr/>
            <p:nvPr/>
          </p:nvGrpSpPr>
          <p:grpSpPr>
            <a:xfrm>
              <a:off x="4751331" y="2901038"/>
              <a:ext cx="58586" cy="83027"/>
              <a:chOff x="3638550" y="1846263"/>
              <a:chExt cx="258763" cy="366712"/>
            </a:xfrm>
            <a:solidFill>
              <a:schemeClr val="tx2"/>
            </a:solidFill>
          </p:grpSpPr>
          <p:sp>
            <p:nvSpPr>
              <p:cNvPr id="62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2" name="Group 551"/>
            <p:cNvGrpSpPr/>
            <p:nvPr/>
          </p:nvGrpSpPr>
          <p:grpSpPr>
            <a:xfrm>
              <a:off x="3998791" y="2787012"/>
              <a:ext cx="58586" cy="83027"/>
              <a:chOff x="3638550" y="1846263"/>
              <a:chExt cx="258763" cy="366712"/>
            </a:xfrm>
            <a:solidFill>
              <a:schemeClr val="tx2"/>
            </a:solidFill>
          </p:grpSpPr>
          <p:sp>
            <p:nvSpPr>
              <p:cNvPr id="62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3" name="Group 552"/>
            <p:cNvGrpSpPr/>
            <p:nvPr/>
          </p:nvGrpSpPr>
          <p:grpSpPr>
            <a:xfrm>
              <a:off x="4074045" y="2787012"/>
              <a:ext cx="58586" cy="83027"/>
              <a:chOff x="3638550" y="1846263"/>
              <a:chExt cx="258763" cy="366712"/>
            </a:xfrm>
            <a:solidFill>
              <a:schemeClr val="tx2"/>
            </a:solidFill>
          </p:grpSpPr>
          <p:sp>
            <p:nvSpPr>
              <p:cNvPr id="61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4" name="Group 553"/>
            <p:cNvGrpSpPr/>
            <p:nvPr/>
          </p:nvGrpSpPr>
          <p:grpSpPr>
            <a:xfrm>
              <a:off x="4149299" y="2787012"/>
              <a:ext cx="58586" cy="83027"/>
              <a:chOff x="3638550" y="1846263"/>
              <a:chExt cx="258763" cy="366712"/>
            </a:xfrm>
            <a:solidFill>
              <a:schemeClr val="tx2"/>
            </a:solidFill>
          </p:grpSpPr>
          <p:sp>
            <p:nvSpPr>
              <p:cNvPr id="61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5" name="Group 554"/>
            <p:cNvGrpSpPr/>
            <p:nvPr/>
          </p:nvGrpSpPr>
          <p:grpSpPr>
            <a:xfrm>
              <a:off x="4224553" y="2787012"/>
              <a:ext cx="58586" cy="83027"/>
              <a:chOff x="3638550" y="1846263"/>
              <a:chExt cx="258763" cy="366712"/>
            </a:xfrm>
            <a:solidFill>
              <a:schemeClr val="tx2"/>
            </a:solidFill>
          </p:grpSpPr>
          <p:sp>
            <p:nvSpPr>
              <p:cNvPr id="60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6" name="Group 555"/>
            <p:cNvGrpSpPr/>
            <p:nvPr/>
          </p:nvGrpSpPr>
          <p:grpSpPr>
            <a:xfrm>
              <a:off x="4299807" y="2787012"/>
              <a:ext cx="58586" cy="83027"/>
              <a:chOff x="3638550" y="1846263"/>
              <a:chExt cx="258763" cy="366712"/>
            </a:xfrm>
            <a:solidFill>
              <a:schemeClr val="tx2"/>
            </a:solidFill>
          </p:grpSpPr>
          <p:sp>
            <p:nvSpPr>
              <p:cNvPr id="59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7" name="Group 556"/>
            <p:cNvGrpSpPr/>
            <p:nvPr/>
          </p:nvGrpSpPr>
          <p:grpSpPr>
            <a:xfrm>
              <a:off x="4375061" y="2787012"/>
              <a:ext cx="58586" cy="83027"/>
              <a:chOff x="3638550" y="1846263"/>
              <a:chExt cx="258763" cy="366712"/>
            </a:xfrm>
            <a:solidFill>
              <a:schemeClr val="tx2"/>
            </a:solidFill>
          </p:grpSpPr>
          <p:sp>
            <p:nvSpPr>
              <p:cNvPr id="59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8" name="Group 557"/>
            <p:cNvGrpSpPr/>
            <p:nvPr/>
          </p:nvGrpSpPr>
          <p:grpSpPr>
            <a:xfrm>
              <a:off x="4450315" y="2787012"/>
              <a:ext cx="58586" cy="83027"/>
              <a:chOff x="3638550" y="1846263"/>
              <a:chExt cx="258763" cy="366712"/>
            </a:xfrm>
            <a:solidFill>
              <a:schemeClr val="tx2"/>
            </a:solidFill>
          </p:grpSpPr>
          <p:sp>
            <p:nvSpPr>
              <p:cNvPr id="587"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558"/>
            <p:cNvGrpSpPr/>
            <p:nvPr/>
          </p:nvGrpSpPr>
          <p:grpSpPr>
            <a:xfrm>
              <a:off x="4525569" y="2787012"/>
              <a:ext cx="58586" cy="83027"/>
              <a:chOff x="3638550" y="1846263"/>
              <a:chExt cx="258763" cy="366712"/>
            </a:xfrm>
            <a:solidFill>
              <a:schemeClr val="tx2"/>
            </a:solidFill>
          </p:grpSpPr>
          <p:sp>
            <p:nvSpPr>
              <p:cNvPr id="581"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0" name="Group 559"/>
            <p:cNvGrpSpPr/>
            <p:nvPr/>
          </p:nvGrpSpPr>
          <p:grpSpPr>
            <a:xfrm>
              <a:off x="4600823" y="2787012"/>
              <a:ext cx="58586" cy="83027"/>
              <a:chOff x="3638550" y="1846263"/>
              <a:chExt cx="258763" cy="366712"/>
            </a:xfrm>
            <a:solidFill>
              <a:schemeClr val="tx2"/>
            </a:solidFill>
          </p:grpSpPr>
          <p:sp>
            <p:nvSpPr>
              <p:cNvPr id="575"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1" name="Group 560"/>
            <p:cNvGrpSpPr/>
            <p:nvPr/>
          </p:nvGrpSpPr>
          <p:grpSpPr>
            <a:xfrm>
              <a:off x="4676077" y="2787012"/>
              <a:ext cx="58586" cy="83027"/>
              <a:chOff x="3638550" y="1846263"/>
              <a:chExt cx="258763" cy="366712"/>
            </a:xfrm>
            <a:solidFill>
              <a:schemeClr val="tx2"/>
            </a:solidFill>
          </p:grpSpPr>
          <p:sp>
            <p:nvSpPr>
              <p:cNvPr id="569"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2" name="Group 561"/>
            <p:cNvGrpSpPr/>
            <p:nvPr/>
          </p:nvGrpSpPr>
          <p:grpSpPr>
            <a:xfrm>
              <a:off x="4751331" y="2787012"/>
              <a:ext cx="58586" cy="83027"/>
              <a:chOff x="3638550" y="1846263"/>
              <a:chExt cx="258763" cy="366712"/>
            </a:xfrm>
            <a:solidFill>
              <a:schemeClr val="tx2"/>
            </a:solidFill>
          </p:grpSpPr>
          <p:sp>
            <p:nvSpPr>
              <p:cNvPr id="563" name="Freeform 24"/>
              <p:cNvSpPr>
                <a:spLocks noEditPoints="1"/>
              </p:cNvSpPr>
              <p:nvPr/>
            </p:nvSpPr>
            <p:spPr bwMode="auto">
              <a:xfrm>
                <a:off x="3671888" y="1846263"/>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
              <p:cNvSpPr>
                <a:spLocks noEditPoints="1"/>
              </p:cNvSpPr>
              <p:nvPr/>
            </p:nvSpPr>
            <p:spPr bwMode="auto">
              <a:xfrm>
                <a:off x="3671888" y="1909763"/>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26"/>
              <p:cNvSpPr>
                <a:spLocks noEditPoints="1"/>
              </p:cNvSpPr>
              <p:nvPr/>
            </p:nvSpPr>
            <p:spPr bwMode="auto">
              <a:xfrm>
                <a:off x="3671888" y="1976438"/>
                <a:ext cx="190500" cy="49212"/>
              </a:xfrm>
              <a:custGeom>
                <a:avLst/>
                <a:gdLst>
                  <a:gd name="T0" fmla="*/ 49 w 51"/>
                  <a:gd name="T1" fmla="*/ 0 h 13"/>
                  <a:gd name="T2" fmla="*/ 2 w 51"/>
                  <a:gd name="T3" fmla="*/ 0 h 13"/>
                  <a:gd name="T4" fmla="*/ 0 w 51"/>
                  <a:gd name="T5" fmla="*/ 2 h 13"/>
                  <a:gd name="T6" fmla="*/ 0 w 51"/>
                  <a:gd name="T7" fmla="*/ 11 h 13"/>
                  <a:gd name="T8" fmla="*/ 2 w 51"/>
                  <a:gd name="T9" fmla="*/ 13 h 13"/>
                  <a:gd name="T10" fmla="*/ 49 w 51"/>
                  <a:gd name="T11" fmla="*/ 13 h 13"/>
                  <a:gd name="T12" fmla="*/ 51 w 51"/>
                  <a:gd name="T13" fmla="*/ 11 h 13"/>
                  <a:gd name="T14" fmla="*/ 51 w 51"/>
                  <a:gd name="T15" fmla="*/ 2 h 13"/>
                  <a:gd name="T16" fmla="*/ 49 w 51"/>
                  <a:gd name="T17" fmla="*/ 0 h 13"/>
                  <a:gd name="T18" fmla="*/ 21 w 51"/>
                  <a:gd name="T19" fmla="*/ 8 h 13"/>
                  <a:gd name="T20" fmla="*/ 6 w 51"/>
                  <a:gd name="T21" fmla="*/ 8 h 13"/>
                  <a:gd name="T22" fmla="*/ 5 w 51"/>
                  <a:gd name="T23" fmla="*/ 7 h 13"/>
                  <a:gd name="T24" fmla="*/ 6 w 51"/>
                  <a:gd name="T25" fmla="*/ 5 h 13"/>
                  <a:gd name="T26" fmla="*/ 21 w 51"/>
                  <a:gd name="T27" fmla="*/ 5 h 13"/>
                  <a:gd name="T28" fmla="*/ 23 w 51"/>
                  <a:gd name="T29" fmla="*/ 7 h 13"/>
                  <a:gd name="T30" fmla="*/ 21 w 51"/>
                  <a:gd name="T31" fmla="*/ 8 h 13"/>
                  <a:gd name="T32" fmla="*/ 44 w 51"/>
                  <a:gd name="T33" fmla="*/ 9 h 13"/>
                  <a:gd name="T34" fmla="*/ 42 w 51"/>
                  <a:gd name="T35" fmla="*/ 7 h 13"/>
                  <a:gd name="T36" fmla="*/ 44 w 51"/>
                  <a:gd name="T37" fmla="*/ 4 h 13"/>
                  <a:gd name="T38" fmla="*/ 46 w 51"/>
                  <a:gd name="T39" fmla="*/ 7 h 13"/>
                  <a:gd name="T40" fmla="*/ 44 w 51"/>
                  <a:gd name="T4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3">
                    <a:moveTo>
                      <a:pt x="49" y="0"/>
                    </a:moveTo>
                    <a:cubicBezTo>
                      <a:pt x="2" y="0"/>
                      <a:pt x="2" y="0"/>
                      <a:pt x="2" y="0"/>
                    </a:cubicBezTo>
                    <a:cubicBezTo>
                      <a:pt x="1" y="0"/>
                      <a:pt x="0" y="1"/>
                      <a:pt x="0" y="2"/>
                    </a:cubicBezTo>
                    <a:cubicBezTo>
                      <a:pt x="0" y="11"/>
                      <a:pt x="0" y="11"/>
                      <a:pt x="0" y="11"/>
                    </a:cubicBezTo>
                    <a:cubicBezTo>
                      <a:pt x="0" y="12"/>
                      <a:pt x="1" y="13"/>
                      <a:pt x="2" y="13"/>
                    </a:cubicBezTo>
                    <a:cubicBezTo>
                      <a:pt x="49" y="13"/>
                      <a:pt x="49" y="13"/>
                      <a:pt x="49" y="13"/>
                    </a:cubicBezTo>
                    <a:cubicBezTo>
                      <a:pt x="50" y="13"/>
                      <a:pt x="51" y="12"/>
                      <a:pt x="51" y="11"/>
                    </a:cubicBezTo>
                    <a:cubicBezTo>
                      <a:pt x="51" y="2"/>
                      <a:pt x="51" y="2"/>
                      <a:pt x="51" y="2"/>
                    </a:cubicBezTo>
                    <a:cubicBezTo>
                      <a:pt x="51" y="1"/>
                      <a:pt x="50" y="0"/>
                      <a:pt x="49" y="0"/>
                    </a:cubicBezTo>
                    <a:close/>
                    <a:moveTo>
                      <a:pt x="21" y="8"/>
                    </a:moveTo>
                    <a:cubicBezTo>
                      <a:pt x="6" y="8"/>
                      <a:pt x="6" y="8"/>
                      <a:pt x="6" y="8"/>
                    </a:cubicBezTo>
                    <a:cubicBezTo>
                      <a:pt x="5" y="8"/>
                      <a:pt x="5" y="7"/>
                      <a:pt x="5" y="7"/>
                    </a:cubicBezTo>
                    <a:cubicBezTo>
                      <a:pt x="5" y="6"/>
                      <a:pt x="5" y="5"/>
                      <a:pt x="6" y="5"/>
                    </a:cubicBezTo>
                    <a:cubicBezTo>
                      <a:pt x="21" y="5"/>
                      <a:pt x="21" y="5"/>
                      <a:pt x="21" y="5"/>
                    </a:cubicBezTo>
                    <a:cubicBezTo>
                      <a:pt x="22" y="5"/>
                      <a:pt x="23" y="6"/>
                      <a:pt x="23" y="7"/>
                    </a:cubicBezTo>
                    <a:cubicBezTo>
                      <a:pt x="23" y="7"/>
                      <a:pt x="22" y="8"/>
                      <a:pt x="21" y="8"/>
                    </a:cubicBezTo>
                    <a:close/>
                    <a:moveTo>
                      <a:pt x="44" y="9"/>
                    </a:moveTo>
                    <a:cubicBezTo>
                      <a:pt x="43" y="9"/>
                      <a:pt x="42" y="8"/>
                      <a:pt x="42" y="7"/>
                    </a:cubicBezTo>
                    <a:cubicBezTo>
                      <a:pt x="42" y="5"/>
                      <a:pt x="43" y="4"/>
                      <a:pt x="44" y="4"/>
                    </a:cubicBezTo>
                    <a:cubicBezTo>
                      <a:pt x="45" y="4"/>
                      <a:pt x="46" y="5"/>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27"/>
              <p:cNvSpPr>
                <a:spLocks noEditPoints="1"/>
              </p:cNvSpPr>
              <p:nvPr/>
            </p:nvSpPr>
            <p:spPr bwMode="auto">
              <a:xfrm>
                <a:off x="3671888" y="2041525"/>
                <a:ext cx="190500" cy="52387"/>
              </a:xfrm>
              <a:custGeom>
                <a:avLst/>
                <a:gdLst>
                  <a:gd name="T0" fmla="*/ 49 w 51"/>
                  <a:gd name="T1" fmla="*/ 0 h 14"/>
                  <a:gd name="T2" fmla="*/ 2 w 51"/>
                  <a:gd name="T3" fmla="*/ 0 h 14"/>
                  <a:gd name="T4" fmla="*/ 0 w 51"/>
                  <a:gd name="T5" fmla="*/ 2 h 14"/>
                  <a:gd name="T6" fmla="*/ 0 w 51"/>
                  <a:gd name="T7" fmla="*/ 12 h 14"/>
                  <a:gd name="T8" fmla="*/ 2 w 51"/>
                  <a:gd name="T9" fmla="*/ 14 h 14"/>
                  <a:gd name="T10" fmla="*/ 49 w 51"/>
                  <a:gd name="T11" fmla="*/ 14 h 14"/>
                  <a:gd name="T12" fmla="*/ 51 w 51"/>
                  <a:gd name="T13" fmla="*/ 12 h 14"/>
                  <a:gd name="T14" fmla="*/ 51 w 51"/>
                  <a:gd name="T15" fmla="*/ 2 h 14"/>
                  <a:gd name="T16" fmla="*/ 49 w 51"/>
                  <a:gd name="T17" fmla="*/ 0 h 14"/>
                  <a:gd name="T18" fmla="*/ 21 w 51"/>
                  <a:gd name="T19" fmla="*/ 8 h 14"/>
                  <a:gd name="T20" fmla="*/ 6 w 51"/>
                  <a:gd name="T21" fmla="*/ 8 h 14"/>
                  <a:gd name="T22" fmla="*/ 5 w 51"/>
                  <a:gd name="T23" fmla="*/ 7 h 14"/>
                  <a:gd name="T24" fmla="*/ 6 w 51"/>
                  <a:gd name="T25" fmla="*/ 5 h 14"/>
                  <a:gd name="T26" fmla="*/ 21 w 51"/>
                  <a:gd name="T27" fmla="*/ 5 h 14"/>
                  <a:gd name="T28" fmla="*/ 23 w 51"/>
                  <a:gd name="T29" fmla="*/ 7 h 14"/>
                  <a:gd name="T30" fmla="*/ 21 w 51"/>
                  <a:gd name="T31" fmla="*/ 8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2"/>
                    </a:cubicBezTo>
                    <a:cubicBezTo>
                      <a:pt x="0" y="12"/>
                      <a:pt x="0" y="12"/>
                      <a:pt x="0" y="12"/>
                    </a:cubicBezTo>
                    <a:cubicBezTo>
                      <a:pt x="0" y="13"/>
                      <a:pt x="1" y="14"/>
                      <a:pt x="2" y="14"/>
                    </a:cubicBezTo>
                    <a:cubicBezTo>
                      <a:pt x="49" y="14"/>
                      <a:pt x="49" y="14"/>
                      <a:pt x="49" y="14"/>
                    </a:cubicBezTo>
                    <a:cubicBezTo>
                      <a:pt x="50" y="14"/>
                      <a:pt x="51" y="13"/>
                      <a:pt x="51" y="12"/>
                    </a:cubicBezTo>
                    <a:cubicBezTo>
                      <a:pt x="51" y="2"/>
                      <a:pt x="51" y="2"/>
                      <a:pt x="51" y="2"/>
                    </a:cubicBezTo>
                    <a:cubicBezTo>
                      <a:pt x="51" y="1"/>
                      <a:pt x="50" y="0"/>
                      <a:pt x="49" y="0"/>
                    </a:cubicBezTo>
                    <a:close/>
                    <a:moveTo>
                      <a:pt x="21" y="8"/>
                    </a:moveTo>
                    <a:cubicBezTo>
                      <a:pt x="6" y="8"/>
                      <a:pt x="6" y="8"/>
                      <a:pt x="6" y="8"/>
                    </a:cubicBezTo>
                    <a:cubicBezTo>
                      <a:pt x="5" y="8"/>
                      <a:pt x="5" y="8"/>
                      <a:pt x="5" y="7"/>
                    </a:cubicBezTo>
                    <a:cubicBezTo>
                      <a:pt x="5" y="6"/>
                      <a:pt x="5" y="5"/>
                      <a:pt x="6" y="5"/>
                    </a:cubicBezTo>
                    <a:cubicBezTo>
                      <a:pt x="21" y="5"/>
                      <a:pt x="21" y="5"/>
                      <a:pt x="21" y="5"/>
                    </a:cubicBezTo>
                    <a:cubicBezTo>
                      <a:pt x="22" y="5"/>
                      <a:pt x="23" y="6"/>
                      <a:pt x="23" y="7"/>
                    </a:cubicBezTo>
                    <a:cubicBezTo>
                      <a:pt x="23" y="8"/>
                      <a:pt x="22" y="8"/>
                      <a:pt x="21" y="8"/>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8"/>
              <p:cNvSpPr>
                <a:spLocks noEditPoints="1"/>
              </p:cNvSpPr>
              <p:nvPr/>
            </p:nvSpPr>
            <p:spPr bwMode="auto">
              <a:xfrm>
                <a:off x="3671888" y="2105025"/>
                <a:ext cx="190500" cy="52387"/>
              </a:xfrm>
              <a:custGeom>
                <a:avLst/>
                <a:gdLst>
                  <a:gd name="T0" fmla="*/ 49 w 51"/>
                  <a:gd name="T1" fmla="*/ 0 h 14"/>
                  <a:gd name="T2" fmla="*/ 2 w 51"/>
                  <a:gd name="T3" fmla="*/ 0 h 14"/>
                  <a:gd name="T4" fmla="*/ 0 w 51"/>
                  <a:gd name="T5" fmla="*/ 3 h 14"/>
                  <a:gd name="T6" fmla="*/ 0 w 51"/>
                  <a:gd name="T7" fmla="*/ 12 h 14"/>
                  <a:gd name="T8" fmla="*/ 2 w 51"/>
                  <a:gd name="T9" fmla="*/ 14 h 14"/>
                  <a:gd name="T10" fmla="*/ 49 w 51"/>
                  <a:gd name="T11" fmla="*/ 14 h 14"/>
                  <a:gd name="T12" fmla="*/ 51 w 51"/>
                  <a:gd name="T13" fmla="*/ 12 h 14"/>
                  <a:gd name="T14" fmla="*/ 51 w 51"/>
                  <a:gd name="T15" fmla="*/ 3 h 14"/>
                  <a:gd name="T16" fmla="*/ 49 w 51"/>
                  <a:gd name="T17" fmla="*/ 0 h 14"/>
                  <a:gd name="T18" fmla="*/ 21 w 51"/>
                  <a:gd name="T19" fmla="*/ 9 h 14"/>
                  <a:gd name="T20" fmla="*/ 6 w 51"/>
                  <a:gd name="T21" fmla="*/ 9 h 14"/>
                  <a:gd name="T22" fmla="*/ 5 w 51"/>
                  <a:gd name="T23" fmla="*/ 7 h 14"/>
                  <a:gd name="T24" fmla="*/ 6 w 51"/>
                  <a:gd name="T25" fmla="*/ 6 h 14"/>
                  <a:gd name="T26" fmla="*/ 21 w 51"/>
                  <a:gd name="T27" fmla="*/ 6 h 14"/>
                  <a:gd name="T28" fmla="*/ 23 w 51"/>
                  <a:gd name="T29" fmla="*/ 7 h 14"/>
                  <a:gd name="T30" fmla="*/ 21 w 51"/>
                  <a:gd name="T31" fmla="*/ 9 h 14"/>
                  <a:gd name="T32" fmla="*/ 44 w 51"/>
                  <a:gd name="T33" fmla="*/ 9 h 14"/>
                  <a:gd name="T34" fmla="*/ 42 w 51"/>
                  <a:gd name="T35" fmla="*/ 7 h 14"/>
                  <a:gd name="T36" fmla="*/ 44 w 51"/>
                  <a:gd name="T37" fmla="*/ 5 h 14"/>
                  <a:gd name="T38" fmla="*/ 46 w 51"/>
                  <a:gd name="T39" fmla="*/ 7 h 14"/>
                  <a:gd name="T40" fmla="*/ 44 w 5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4">
                    <a:moveTo>
                      <a:pt x="49" y="0"/>
                    </a:moveTo>
                    <a:cubicBezTo>
                      <a:pt x="2" y="0"/>
                      <a:pt x="2" y="0"/>
                      <a:pt x="2" y="0"/>
                    </a:cubicBezTo>
                    <a:cubicBezTo>
                      <a:pt x="1" y="0"/>
                      <a:pt x="0" y="1"/>
                      <a:pt x="0" y="3"/>
                    </a:cubicBezTo>
                    <a:cubicBezTo>
                      <a:pt x="0" y="12"/>
                      <a:pt x="0" y="12"/>
                      <a:pt x="0" y="12"/>
                    </a:cubicBezTo>
                    <a:cubicBezTo>
                      <a:pt x="0" y="13"/>
                      <a:pt x="1" y="14"/>
                      <a:pt x="2" y="14"/>
                    </a:cubicBezTo>
                    <a:cubicBezTo>
                      <a:pt x="49" y="14"/>
                      <a:pt x="49" y="14"/>
                      <a:pt x="49" y="14"/>
                    </a:cubicBezTo>
                    <a:cubicBezTo>
                      <a:pt x="50" y="14"/>
                      <a:pt x="51" y="13"/>
                      <a:pt x="51" y="12"/>
                    </a:cubicBezTo>
                    <a:cubicBezTo>
                      <a:pt x="51" y="3"/>
                      <a:pt x="51" y="3"/>
                      <a:pt x="51" y="3"/>
                    </a:cubicBezTo>
                    <a:cubicBezTo>
                      <a:pt x="51" y="1"/>
                      <a:pt x="50" y="0"/>
                      <a:pt x="49" y="0"/>
                    </a:cubicBezTo>
                    <a:close/>
                    <a:moveTo>
                      <a:pt x="21" y="9"/>
                    </a:moveTo>
                    <a:cubicBezTo>
                      <a:pt x="6" y="9"/>
                      <a:pt x="6" y="9"/>
                      <a:pt x="6" y="9"/>
                    </a:cubicBezTo>
                    <a:cubicBezTo>
                      <a:pt x="5" y="9"/>
                      <a:pt x="5" y="8"/>
                      <a:pt x="5" y="7"/>
                    </a:cubicBezTo>
                    <a:cubicBezTo>
                      <a:pt x="5" y="6"/>
                      <a:pt x="5" y="6"/>
                      <a:pt x="6" y="6"/>
                    </a:cubicBezTo>
                    <a:cubicBezTo>
                      <a:pt x="21" y="6"/>
                      <a:pt x="21" y="6"/>
                      <a:pt x="21" y="6"/>
                    </a:cubicBezTo>
                    <a:cubicBezTo>
                      <a:pt x="22" y="6"/>
                      <a:pt x="23" y="6"/>
                      <a:pt x="23" y="7"/>
                    </a:cubicBezTo>
                    <a:cubicBezTo>
                      <a:pt x="23" y="8"/>
                      <a:pt x="22" y="9"/>
                      <a:pt x="21" y="9"/>
                    </a:cubicBezTo>
                    <a:close/>
                    <a:moveTo>
                      <a:pt x="44" y="9"/>
                    </a:moveTo>
                    <a:cubicBezTo>
                      <a:pt x="43" y="9"/>
                      <a:pt x="42" y="8"/>
                      <a:pt x="42" y="7"/>
                    </a:cubicBezTo>
                    <a:cubicBezTo>
                      <a:pt x="42" y="6"/>
                      <a:pt x="43" y="5"/>
                      <a:pt x="44" y="5"/>
                    </a:cubicBezTo>
                    <a:cubicBezTo>
                      <a:pt x="45" y="5"/>
                      <a:pt x="46" y="6"/>
                      <a:pt x="46" y="7"/>
                    </a:cubicBezTo>
                    <a:cubicBezTo>
                      <a:pt x="46" y="8"/>
                      <a:pt x="45" y="9"/>
                      <a:pt x="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9"/>
              <p:cNvSpPr>
                <a:spLocks/>
              </p:cNvSpPr>
              <p:nvPr/>
            </p:nvSpPr>
            <p:spPr bwMode="auto">
              <a:xfrm>
                <a:off x="3638550" y="1849438"/>
                <a:ext cx="258763" cy="363537"/>
              </a:xfrm>
              <a:custGeom>
                <a:avLst/>
                <a:gdLst>
                  <a:gd name="T0" fmla="*/ 64 w 69"/>
                  <a:gd name="T1" fmla="*/ 0 h 97"/>
                  <a:gd name="T2" fmla="*/ 64 w 69"/>
                  <a:gd name="T3" fmla="*/ 80 h 97"/>
                  <a:gd name="T4" fmla="*/ 58 w 69"/>
                  <a:gd name="T5" fmla="*/ 86 h 97"/>
                  <a:gd name="T6" fmla="*/ 11 w 69"/>
                  <a:gd name="T7" fmla="*/ 86 h 97"/>
                  <a:gd name="T8" fmla="*/ 5 w 69"/>
                  <a:gd name="T9" fmla="*/ 80 h 97"/>
                  <a:gd name="T10" fmla="*/ 5 w 69"/>
                  <a:gd name="T11" fmla="*/ 0 h 97"/>
                  <a:gd name="T12" fmla="*/ 0 w 69"/>
                  <a:gd name="T13" fmla="*/ 8 h 97"/>
                  <a:gd name="T14" fmla="*/ 0 w 69"/>
                  <a:gd name="T15" fmla="*/ 82 h 97"/>
                  <a:gd name="T16" fmla="*/ 8 w 69"/>
                  <a:gd name="T17" fmla="*/ 91 h 97"/>
                  <a:gd name="T18" fmla="*/ 8 w 69"/>
                  <a:gd name="T19" fmla="*/ 93 h 97"/>
                  <a:gd name="T20" fmla="*/ 11 w 69"/>
                  <a:gd name="T21" fmla="*/ 97 h 97"/>
                  <a:gd name="T22" fmla="*/ 15 w 69"/>
                  <a:gd name="T23" fmla="*/ 93 h 97"/>
                  <a:gd name="T24" fmla="*/ 15 w 69"/>
                  <a:gd name="T25" fmla="*/ 91 h 97"/>
                  <a:gd name="T26" fmla="*/ 54 w 69"/>
                  <a:gd name="T27" fmla="*/ 91 h 97"/>
                  <a:gd name="T28" fmla="*/ 54 w 69"/>
                  <a:gd name="T29" fmla="*/ 93 h 97"/>
                  <a:gd name="T30" fmla="*/ 58 w 69"/>
                  <a:gd name="T31" fmla="*/ 97 h 97"/>
                  <a:gd name="T32" fmla="*/ 61 w 69"/>
                  <a:gd name="T33" fmla="*/ 93 h 97"/>
                  <a:gd name="T34" fmla="*/ 61 w 69"/>
                  <a:gd name="T35" fmla="*/ 91 h 97"/>
                  <a:gd name="T36" fmla="*/ 69 w 69"/>
                  <a:gd name="T37" fmla="*/ 82 h 97"/>
                  <a:gd name="T38" fmla="*/ 69 w 69"/>
                  <a:gd name="T39" fmla="*/ 8 h 97"/>
                  <a:gd name="T40" fmla="*/ 64 w 69"/>
                  <a:gd name="T4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97">
                    <a:moveTo>
                      <a:pt x="64" y="0"/>
                    </a:moveTo>
                    <a:cubicBezTo>
                      <a:pt x="64" y="80"/>
                      <a:pt x="64" y="80"/>
                      <a:pt x="64" y="80"/>
                    </a:cubicBezTo>
                    <a:cubicBezTo>
                      <a:pt x="64" y="83"/>
                      <a:pt x="62" y="86"/>
                      <a:pt x="58" y="86"/>
                    </a:cubicBezTo>
                    <a:cubicBezTo>
                      <a:pt x="11" y="86"/>
                      <a:pt x="11" y="86"/>
                      <a:pt x="11" y="86"/>
                    </a:cubicBezTo>
                    <a:cubicBezTo>
                      <a:pt x="8" y="86"/>
                      <a:pt x="5" y="83"/>
                      <a:pt x="5" y="80"/>
                    </a:cubicBezTo>
                    <a:cubicBezTo>
                      <a:pt x="5" y="0"/>
                      <a:pt x="5" y="0"/>
                      <a:pt x="5" y="0"/>
                    </a:cubicBezTo>
                    <a:cubicBezTo>
                      <a:pt x="2" y="1"/>
                      <a:pt x="0" y="4"/>
                      <a:pt x="0" y="8"/>
                    </a:cubicBezTo>
                    <a:cubicBezTo>
                      <a:pt x="0" y="82"/>
                      <a:pt x="0" y="82"/>
                      <a:pt x="0" y="82"/>
                    </a:cubicBezTo>
                    <a:cubicBezTo>
                      <a:pt x="0" y="87"/>
                      <a:pt x="3" y="91"/>
                      <a:pt x="8" y="91"/>
                    </a:cubicBezTo>
                    <a:cubicBezTo>
                      <a:pt x="8" y="93"/>
                      <a:pt x="8" y="93"/>
                      <a:pt x="8" y="93"/>
                    </a:cubicBezTo>
                    <a:cubicBezTo>
                      <a:pt x="8" y="95"/>
                      <a:pt x="9" y="97"/>
                      <a:pt x="11" y="97"/>
                    </a:cubicBezTo>
                    <a:cubicBezTo>
                      <a:pt x="13" y="97"/>
                      <a:pt x="15" y="95"/>
                      <a:pt x="15" y="93"/>
                    </a:cubicBezTo>
                    <a:cubicBezTo>
                      <a:pt x="15" y="91"/>
                      <a:pt x="15" y="91"/>
                      <a:pt x="15" y="91"/>
                    </a:cubicBezTo>
                    <a:cubicBezTo>
                      <a:pt x="54" y="91"/>
                      <a:pt x="54" y="91"/>
                      <a:pt x="54" y="91"/>
                    </a:cubicBezTo>
                    <a:cubicBezTo>
                      <a:pt x="54" y="93"/>
                      <a:pt x="54" y="93"/>
                      <a:pt x="54" y="93"/>
                    </a:cubicBezTo>
                    <a:cubicBezTo>
                      <a:pt x="54" y="95"/>
                      <a:pt x="56" y="97"/>
                      <a:pt x="58" y="97"/>
                    </a:cubicBezTo>
                    <a:cubicBezTo>
                      <a:pt x="60" y="97"/>
                      <a:pt x="61" y="95"/>
                      <a:pt x="61" y="93"/>
                    </a:cubicBezTo>
                    <a:cubicBezTo>
                      <a:pt x="61" y="91"/>
                      <a:pt x="61" y="91"/>
                      <a:pt x="61" y="91"/>
                    </a:cubicBezTo>
                    <a:cubicBezTo>
                      <a:pt x="66" y="91"/>
                      <a:pt x="69" y="87"/>
                      <a:pt x="69" y="82"/>
                    </a:cubicBezTo>
                    <a:cubicBezTo>
                      <a:pt x="69" y="8"/>
                      <a:pt x="69" y="8"/>
                      <a:pt x="69" y="8"/>
                    </a:cubicBezTo>
                    <a:cubicBezTo>
                      <a:pt x="69" y="4"/>
                      <a:pt x="67"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36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5533" y="3822700"/>
            <a:ext cx="87788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5533" y="3503128"/>
            <a:ext cx="87788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5533" y="3183555"/>
            <a:ext cx="87788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5533" y="2856425"/>
            <a:ext cx="87788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5533" y="2529295"/>
            <a:ext cx="87788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049958" y="4241757"/>
            <a:ext cx="1210641" cy="398255"/>
          </a:xfrm>
          <a:prstGeom prst="rect">
            <a:avLst/>
          </a:prstGeom>
          <a:noFill/>
        </p:spPr>
        <p:txBody>
          <a:bodyPr wrap="square" lIns="0" tIns="0" rIns="0" bIns="0" rtlCol="0">
            <a:noAutofit/>
          </a:bodyPr>
          <a:lstStyle/>
          <a:p>
            <a:pPr algn="ctr"/>
            <a:r>
              <a:rPr lang="en-US" sz="1200" dirty="0" smtClean="0">
                <a:solidFill>
                  <a:schemeClr val="accent2"/>
                </a:solidFill>
              </a:rPr>
              <a:t>1980 </a:t>
            </a:r>
            <a:br>
              <a:rPr lang="en-US" sz="1200" dirty="0" smtClean="0">
                <a:solidFill>
                  <a:schemeClr val="accent2"/>
                </a:solidFill>
              </a:rPr>
            </a:br>
            <a:r>
              <a:rPr lang="en-US" sz="1200" dirty="0" smtClean="0">
                <a:solidFill>
                  <a:schemeClr val="accent2"/>
                </a:solidFill>
              </a:rPr>
              <a:t>Mainframe</a:t>
            </a:r>
            <a:endParaRPr lang="en-US" sz="1200" dirty="0">
              <a:solidFill>
                <a:schemeClr val="accent2"/>
              </a:solidFill>
            </a:endParaRPr>
          </a:p>
        </p:txBody>
      </p:sp>
      <p:sp>
        <p:nvSpPr>
          <p:cNvPr id="1373" name="TextBox 1372"/>
          <p:cNvSpPr txBox="1"/>
          <p:nvPr/>
        </p:nvSpPr>
        <p:spPr>
          <a:xfrm>
            <a:off x="2388870" y="4241757"/>
            <a:ext cx="1186180" cy="398255"/>
          </a:xfrm>
          <a:prstGeom prst="rect">
            <a:avLst/>
          </a:prstGeom>
          <a:noFill/>
        </p:spPr>
        <p:txBody>
          <a:bodyPr wrap="square" lIns="0" tIns="0" rIns="0" bIns="0" rtlCol="0">
            <a:noAutofit/>
          </a:bodyPr>
          <a:lstStyle/>
          <a:p>
            <a:pPr algn="ctr"/>
            <a:r>
              <a:rPr lang="en-US" sz="1200" dirty="0" smtClean="0">
                <a:solidFill>
                  <a:schemeClr val="accent2"/>
                </a:solidFill>
              </a:rPr>
              <a:t>1990 </a:t>
            </a:r>
            <a:br>
              <a:rPr lang="en-US" sz="1200" dirty="0" smtClean="0">
                <a:solidFill>
                  <a:schemeClr val="accent2"/>
                </a:solidFill>
              </a:rPr>
            </a:br>
            <a:r>
              <a:rPr lang="en-US" sz="1200" dirty="0" smtClean="0">
                <a:solidFill>
                  <a:schemeClr val="accent2"/>
                </a:solidFill>
              </a:rPr>
              <a:t>Client/Server</a:t>
            </a:r>
            <a:endParaRPr lang="en-US" sz="1200" dirty="0">
              <a:solidFill>
                <a:schemeClr val="accent2"/>
              </a:solidFill>
            </a:endParaRPr>
          </a:p>
        </p:txBody>
      </p:sp>
      <p:sp>
        <p:nvSpPr>
          <p:cNvPr id="1374" name="TextBox 1373"/>
          <p:cNvSpPr txBox="1"/>
          <p:nvPr/>
        </p:nvSpPr>
        <p:spPr>
          <a:xfrm>
            <a:off x="3703319" y="4241757"/>
            <a:ext cx="1186181" cy="398255"/>
          </a:xfrm>
          <a:prstGeom prst="rect">
            <a:avLst/>
          </a:prstGeom>
          <a:noFill/>
        </p:spPr>
        <p:txBody>
          <a:bodyPr wrap="square" lIns="0" tIns="0" rIns="0" bIns="0" rtlCol="0">
            <a:noAutofit/>
          </a:bodyPr>
          <a:lstStyle/>
          <a:p>
            <a:pPr algn="ctr"/>
            <a:r>
              <a:rPr lang="en-US" sz="1200" dirty="0" smtClean="0">
                <a:solidFill>
                  <a:schemeClr val="accent2"/>
                </a:solidFill>
              </a:rPr>
              <a:t>2000 </a:t>
            </a:r>
            <a:br>
              <a:rPr lang="en-US" sz="1200" dirty="0" smtClean="0">
                <a:solidFill>
                  <a:schemeClr val="accent2"/>
                </a:solidFill>
              </a:rPr>
            </a:br>
            <a:r>
              <a:rPr lang="en-US" sz="1200" dirty="0" smtClean="0">
                <a:solidFill>
                  <a:schemeClr val="accent2"/>
                </a:solidFill>
              </a:rPr>
              <a:t>Datacenter</a:t>
            </a:r>
            <a:endParaRPr lang="en-US" sz="1200" dirty="0">
              <a:solidFill>
                <a:schemeClr val="accent2"/>
              </a:solidFill>
            </a:endParaRPr>
          </a:p>
        </p:txBody>
      </p:sp>
      <p:sp>
        <p:nvSpPr>
          <p:cNvPr id="1375" name="TextBox 1374"/>
          <p:cNvSpPr txBox="1"/>
          <p:nvPr/>
        </p:nvSpPr>
        <p:spPr>
          <a:xfrm>
            <a:off x="5017770" y="4241757"/>
            <a:ext cx="1186180" cy="398255"/>
          </a:xfrm>
          <a:prstGeom prst="rect">
            <a:avLst/>
          </a:prstGeom>
          <a:noFill/>
        </p:spPr>
        <p:txBody>
          <a:bodyPr wrap="square" lIns="0" tIns="0" rIns="0" bIns="0" rtlCol="0">
            <a:noAutofit/>
          </a:bodyPr>
          <a:lstStyle/>
          <a:p>
            <a:pPr algn="ctr"/>
            <a:r>
              <a:rPr lang="en-US" sz="1200" dirty="0" smtClean="0">
                <a:solidFill>
                  <a:schemeClr val="accent2"/>
                </a:solidFill>
              </a:rPr>
              <a:t>2010+ </a:t>
            </a:r>
            <a:br>
              <a:rPr lang="en-US" sz="1200" dirty="0" smtClean="0">
                <a:solidFill>
                  <a:schemeClr val="accent2"/>
                </a:solidFill>
              </a:rPr>
            </a:br>
            <a:r>
              <a:rPr lang="en-US" sz="1200" dirty="0" smtClean="0">
                <a:solidFill>
                  <a:schemeClr val="accent2"/>
                </a:solidFill>
              </a:rPr>
              <a:t>Cloud</a:t>
            </a:r>
            <a:endParaRPr lang="en-US" sz="1200" dirty="0">
              <a:solidFill>
                <a:schemeClr val="accent2"/>
              </a:solidFill>
            </a:endParaRPr>
          </a:p>
        </p:txBody>
      </p:sp>
      <p:cxnSp>
        <p:nvCxnSpPr>
          <p:cNvPr id="34" name="Straight Arrow Connector 33"/>
          <p:cNvCxnSpPr>
            <a:stCxn id="32" idx="2"/>
          </p:cNvCxnSpPr>
          <p:nvPr/>
        </p:nvCxnSpPr>
        <p:spPr>
          <a:xfrm flipH="1">
            <a:off x="763260" y="4640012"/>
            <a:ext cx="892019" cy="392967"/>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376" name="Straight Arrow Connector 1375"/>
          <p:cNvCxnSpPr>
            <a:stCxn id="1373" idx="2"/>
          </p:cNvCxnSpPr>
          <p:nvPr/>
        </p:nvCxnSpPr>
        <p:spPr>
          <a:xfrm>
            <a:off x="2981960" y="4640012"/>
            <a:ext cx="0" cy="392967"/>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377" name="Straight Arrow Connector 1376"/>
          <p:cNvCxnSpPr>
            <a:stCxn id="1374" idx="2"/>
          </p:cNvCxnSpPr>
          <p:nvPr/>
        </p:nvCxnSpPr>
        <p:spPr>
          <a:xfrm>
            <a:off x="4296410" y="4640012"/>
            <a:ext cx="949123" cy="392967"/>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378" name="Straight Arrow Connector 1377"/>
          <p:cNvCxnSpPr>
            <a:stCxn id="1375" idx="2"/>
          </p:cNvCxnSpPr>
          <p:nvPr/>
        </p:nvCxnSpPr>
        <p:spPr>
          <a:xfrm>
            <a:off x="5610860" y="4640012"/>
            <a:ext cx="1855480" cy="392967"/>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sp>
        <p:nvSpPr>
          <p:cNvPr id="1379" name="Footer Placeholder 5">
            <a:hlinkClick r:id="rId5"/>
          </p:cNvPr>
          <p:cNvSpPr txBox="1">
            <a:spLocks/>
          </p:cNvSpPr>
          <p:nvPr/>
        </p:nvSpPr>
        <p:spPr>
          <a:xfrm>
            <a:off x="455613" y="6205537"/>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solidFill>
                  <a:schemeClr val="tx2"/>
                </a:solidFill>
              </a:rPr>
              <a:t>http://regmedia.co.uk/2012/03/26/opscode_server_complexity.jpg</a:t>
            </a:r>
          </a:p>
        </p:txBody>
      </p:sp>
    </p:spTree>
    <p:extLst>
      <p:ext uri="{BB962C8B-B14F-4D97-AF65-F5344CB8AC3E}">
        <p14:creationId xmlns:p14="http://schemas.microsoft.com/office/powerpoint/2010/main" val="17081634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Rectangle 245"/>
          <p:cNvSpPr/>
          <p:nvPr/>
        </p:nvSpPr>
        <p:spPr>
          <a:xfrm>
            <a:off x="4769047" y="1097865"/>
            <a:ext cx="4668543" cy="2829246"/>
          </a:xfrm>
          <a:prstGeom prst="rect">
            <a:avLst/>
          </a:prstGeom>
          <a:noFill/>
          <a:ln w="12700">
            <a:solidFill>
              <a:schemeClr val="tx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59406" name="Slide Number Placeholder 1"/>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AFA058D-094D-4092-AE1C-B30B47E26BA4}" type="slidenum">
              <a:rPr lang="en-US" altLang="en-US" smtClean="0"/>
              <a:pPr eaLnBrk="1" hangingPunct="1"/>
              <a:t>40</a:t>
            </a:fld>
            <a:endParaRPr lang="en-US" altLang="en-US" dirty="0" smtClean="0"/>
          </a:p>
        </p:txBody>
      </p:sp>
      <p:sp>
        <p:nvSpPr>
          <p:cNvPr id="59395" name="Title 5"/>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r>
              <a:rPr lang="en-GB" altLang="en-US" sz="2400" dirty="0"/>
              <a:t>How Chef Provisions the Execution Architecture</a:t>
            </a:r>
            <a:endParaRPr lang="en-GB" altLang="en-US" sz="24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00"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sp>
        <p:nvSpPr>
          <p:cNvPr id="22" name="Rectangle 21"/>
          <p:cNvSpPr/>
          <p:nvPr/>
        </p:nvSpPr>
        <p:spPr>
          <a:xfrm>
            <a:off x="1923067" y="2997724"/>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3" name="Rectangle 22"/>
          <p:cNvSpPr/>
          <p:nvPr/>
        </p:nvSpPr>
        <p:spPr>
          <a:xfrm>
            <a:off x="2181226"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4" name="Rectangle 23"/>
          <p:cNvSpPr/>
          <p:nvPr/>
        </p:nvSpPr>
        <p:spPr>
          <a:xfrm>
            <a:off x="28576" y="3912359"/>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5" name="Rectangle 24"/>
          <p:cNvSpPr/>
          <p:nvPr/>
        </p:nvSpPr>
        <p:spPr>
          <a:xfrm>
            <a:off x="6179423" y="4020868"/>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6" name="Rectangle 25"/>
          <p:cNvSpPr/>
          <p:nvPr/>
        </p:nvSpPr>
        <p:spPr>
          <a:xfrm>
            <a:off x="4342634"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Rectangle 26"/>
          <p:cNvSpPr/>
          <p:nvPr/>
        </p:nvSpPr>
        <p:spPr>
          <a:xfrm>
            <a:off x="2418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8" name="Rectangle 27"/>
          <p:cNvSpPr/>
          <p:nvPr/>
        </p:nvSpPr>
        <p:spPr>
          <a:xfrm>
            <a:off x="3679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9" name="Rectangle 28"/>
          <p:cNvSpPr/>
          <p:nvPr/>
        </p:nvSpPr>
        <p:spPr>
          <a:xfrm>
            <a:off x="5981700" y="6076949"/>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30" name="Rectangle 29"/>
          <p:cNvSpPr/>
          <p:nvPr/>
        </p:nvSpPr>
        <p:spPr>
          <a:xfrm>
            <a:off x="7809305" y="4360072"/>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19"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292989" y="40606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207752" y="365511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488991" y="273500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93992" y="458185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286065" y="521488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13703" y="569728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922386" y="556109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826890" y="5076124"/>
            <a:ext cx="863372" cy="692407"/>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a:xfrm>
            <a:off x="-180996"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39"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149437" y="620064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627563" y="635780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276983" y="5987855"/>
            <a:ext cx="863372" cy="692407"/>
          </a:xfrm>
          <a:prstGeom prst="rect">
            <a:avLst/>
          </a:prstGeom>
          <a:noFill/>
          <a:extLst>
            <a:ext uri="{909E8E84-426E-40DD-AFC4-6F175D3DCCD1}">
              <a14:hiddenFill xmlns:a14="http://schemas.microsoft.com/office/drawing/2010/main">
                <a:solidFill>
                  <a:srgbClr val="FFFFFF"/>
                </a:solidFill>
              </a14:hiddenFill>
            </a:ext>
          </a:extLst>
        </p:spPr>
      </p:pic>
      <p:grpSp>
        <p:nvGrpSpPr>
          <p:cNvPr id="59419" name="Group 2"/>
          <p:cNvGrpSpPr>
            <a:grpSpLocks/>
          </p:cNvGrpSpPr>
          <p:nvPr/>
        </p:nvGrpSpPr>
        <p:grpSpPr bwMode="auto">
          <a:xfrm>
            <a:off x="7138988" y="2276475"/>
            <a:ext cx="922337" cy="1244600"/>
            <a:chOff x="7139258" y="2276576"/>
            <a:chExt cx="921441" cy="1244083"/>
          </a:xfrm>
        </p:grpSpPr>
        <p:pic>
          <p:nvPicPr>
            <p:cNvPr id="42"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74274" y="282825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59526"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4274" y="2276576"/>
              <a:ext cx="863371" cy="94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http://en.community.dell.com/cfs-file.ashx/__key/communityserver-blogs-components-weblogfiles/00-00-00-37-45/6521.OC_5F00_Chef_5F00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60453" y="2640499"/>
              <a:ext cx="500246" cy="3946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3" name="Picture 4" descr="http://en.community.dell.com/cfs-file.ashx/__key/communityserver-blogs-components-weblogfiles/00-00-00-37-45/6521.OC_5F00_Chef_5F00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9258" y="2625131"/>
              <a:ext cx="500246" cy="3946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cxnSp>
        <p:nvCxnSpPr>
          <p:cNvPr id="50" name="Straight Arrow Connector 49"/>
          <p:cNvCxnSpPr/>
          <p:nvPr/>
        </p:nvCxnSpPr>
        <p:spPr>
          <a:xfrm flipV="1">
            <a:off x="3138488" y="2974975"/>
            <a:ext cx="4152900" cy="173990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3724275" y="2974975"/>
            <a:ext cx="3567113" cy="279400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5" idx="0"/>
          </p:cNvCxnSpPr>
          <p:nvPr/>
        </p:nvCxnSpPr>
        <p:spPr>
          <a:xfrm flipV="1">
            <a:off x="5718175" y="2974975"/>
            <a:ext cx="1573213" cy="223996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4" idx="0"/>
          </p:cNvCxnSpPr>
          <p:nvPr/>
        </p:nvCxnSpPr>
        <p:spPr>
          <a:xfrm flipH="1" flipV="1">
            <a:off x="7291388" y="2974975"/>
            <a:ext cx="314325" cy="104775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581775" y="2974975"/>
            <a:ext cx="709613" cy="322580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4792663" y="2974975"/>
            <a:ext cx="2498725" cy="78581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32" idx="3"/>
          </p:cNvCxnSpPr>
          <p:nvPr/>
        </p:nvCxnSpPr>
        <p:spPr>
          <a:xfrm flipV="1">
            <a:off x="3352800" y="2974975"/>
            <a:ext cx="3938588" cy="10636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74241" y="402304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2375" y="23971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3950" y="422751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6400" y="3316288"/>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3075" y="534670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4788" y="48609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3438" y="367823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750" y="2868613"/>
            <a:ext cx="8540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 name="Group 144"/>
          <p:cNvGrpSpPr>
            <a:grpSpLocks/>
          </p:cNvGrpSpPr>
          <p:nvPr/>
        </p:nvGrpSpPr>
        <p:grpSpPr bwMode="auto">
          <a:xfrm>
            <a:off x="2967038" y="4881563"/>
            <a:ext cx="920750" cy="930275"/>
            <a:chOff x="2966267" y="4881219"/>
            <a:chExt cx="921441" cy="930894"/>
          </a:xfrm>
        </p:grpSpPr>
        <p:pic>
          <p:nvPicPr>
            <p:cNvPr id="59522"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409" y="488121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4" descr="http://en.community.dell.com/cfs-file.ashx/__key/communityserver-blogs-components-weblogfiles/00-00-00-37-45/6521.OC_5F00_Chef_5F00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7462" y="5274573"/>
              <a:ext cx="500246" cy="3946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48" name="Picture 4" descr="http://en.community.dell.com/cfs-file.ashx/__key/communityserver-blogs-components-weblogfiles/00-00-00-37-45/6521.OC_5F00_Chef_5F00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66267" y="5259205"/>
              <a:ext cx="500246" cy="3946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149" name="Group 148"/>
          <p:cNvGrpSpPr>
            <a:grpSpLocks/>
          </p:cNvGrpSpPr>
          <p:nvPr/>
        </p:nvGrpSpPr>
        <p:grpSpPr bwMode="auto">
          <a:xfrm>
            <a:off x="2460625" y="1936750"/>
            <a:ext cx="935038" cy="931863"/>
            <a:chOff x="2461279" y="1936984"/>
            <a:chExt cx="933617" cy="930894"/>
          </a:xfrm>
        </p:grpSpPr>
        <p:pic>
          <p:nvPicPr>
            <p:cNvPr id="59515"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718" y="193698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516" name="Group 150"/>
            <p:cNvGrpSpPr>
              <a:grpSpLocks/>
            </p:cNvGrpSpPr>
            <p:nvPr/>
          </p:nvGrpSpPr>
          <p:grpSpPr bwMode="auto">
            <a:xfrm>
              <a:off x="2461279" y="2285002"/>
              <a:ext cx="501930" cy="434646"/>
              <a:chOff x="0" y="2245302"/>
              <a:chExt cx="5353446" cy="2225466"/>
            </a:xfrm>
          </p:grpSpPr>
          <p:pic>
            <p:nvPicPr>
              <p:cNvPr id="155" name="Picture 4" descr="http://www.talend.com/sites/default/files/media/Logos/logo_jaspersoft.gi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138" t="29742" b="26542"/>
              <a:stretch/>
            </p:blipFill>
            <p:spPr bwMode="auto">
              <a:xfrm>
                <a:off x="0" y="3794720"/>
                <a:ext cx="5353446" cy="67604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56" name="Picture 4" descr="http://www.talend.com/sites/default/files/media/Logos/logo_jaspersoft.gi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5598"/>
              <a:stretch/>
            </p:blipFill>
            <p:spPr bwMode="auto">
              <a:xfrm>
                <a:off x="1804229" y="2245302"/>
                <a:ext cx="1744989" cy="154643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59517" name="Group 151"/>
            <p:cNvGrpSpPr>
              <a:grpSpLocks/>
            </p:cNvGrpSpPr>
            <p:nvPr/>
          </p:nvGrpSpPr>
          <p:grpSpPr bwMode="auto">
            <a:xfrm>
              <a:off x="2868210" y="2338167"/>
              <a:ext cx="526686" cy="344864"/>
              <a:chOff x="0" y="2245302"/>
              <a:chExt cx="5353446" cy="2225466"/>
            </a:xfrm>
          </p:grpSpPr>
          <p:pic>
            <p:nvPicPr>
              <p:cNvPr id="153" name="Picture 4" descr="http://www.talend.com/sites/default/files/media/Logos/logo_jaspersoft.gi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138" t="29742" b="26542"/>
              <a:stretch/>
            </p:blipFill>
            <p:spPr bwMode="auto">
              <a:xfrm>
                <a:off x="0" y="3794720"/>
                <a:ext cx="5353446" cy="676048"/>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54" name="Picture 4" descr="http://www.talend.com/sites/default/files/media/Logos/logo_jaspersoft.gi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5598"/>
              <a:stretch/>
            </p:blipFill>
            <p:spPr bwMode="auto">
              <a:xfrm>
                <a:off x="1804229" y="2245302"/>
                <a:ext cx="1744989" cy="154643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grpSp>
        <p:nvGrpSpPr>
          <p:cNvPr id="157" name="Group 156"/>
          <p:cNvGrpSpPr>
            <a:grpSpLocks/>
          </p:cNvGrpSpPr>
          <p:nvPr/>
        </p:nvGrpSpPr>
        <p:grpSpPr bwMode="auto">
          <a:xfrm>
            <a:off x="2327275" y="3771900"/>
            <a:ext cx="977900" cy="931863"/>
            <a:chOff x="2327764" y="3772534"/>
            <a:chExt cx="977397" cy="930894"/>
          </a:xfrm>
        </p:grpSpPr>
        <p:pic>
          <p:nvPicPr>
            <p:cNvPr id="59512"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3991" y="377253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41280" y="420982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0"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27764" y="421254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1" name="Group 160"/>
          <p:cNvGrpSpPr>
            <a:grpSpLocks/>
          </p:cNvGrpSpPr>
          <p:nvPr/>
        </p:nvGrpSpPr>
        <p:grpSpPr bwMode="auto">
          <a:xfrm>
            <a:off x="5221288" y="4406900"/>
            <a:ext cx="977900" cy="930275"/>
            <a:chOff x="5221789" y="4406892"/>
            <a:chExt cx="977397" cy="930894"/>
          </a:xfrm>
        </p:grpSpPr>
        <p:pic>
          <p:nvPicPr>
            <p:cNvPr id="59509"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9" name="Group 168"/>
          <p:cNvGrpSpPr>
            <a:grpSpLocks/>
          </p:cNvGrpSpPr>
          <p:nvPr/>
        </p:nvGrpSpPr>
        <p:grpSpPr bwMode="auto">
          <a:xfrm>
            <a:off x="7115175" y="3224213"/>
            <a:ext cx="954088" cy="930275"/>
            <a:chOff x="4155873" y="2863826"/>
            <a:chExt cx="953881" cy="930894"/>
          </a:xfrm>
        </p:grpSpPr>
        <p:pic>
          <p:nvPicPr>
            <p:cNvPr id="59500"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469" y="286382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501" name="Group 170"/>
            <p:cNvGrpSpPr>
              <a:grpSpLocks/>
            </p:cNvGrpSpPr>
            <p:nvPr/>
          </p:nvGrpSpPr>
          <p:grpSpPr bwMode="auto">
            <a:xfrm>
              <a:off x="4598974" y="3173708"/>
              <a:ext cx="510780" cy="481401"/>
              <a:chOff x="127000" y="1401736"/>
              <a:chExt cx="1090612" cy="873842"/>
            </a:xfrm>
          </p:grpSpPr>
          <p:pic>
            <p:nvPicPr>
              <p:cNvPr id="176" name="Picture 11" descr="http://info.intel.com/rs/intel/images/IntelESG-Logo-159px.jpg"/>
              <p:cNvPicPr>
                <a:picLocks noChangeAspect="1" noChangeArrowheads="1"/>
              </p:cNvPicPr>
              <p:nvPr/>
            </p:nvPicPr>
            <p:blipFill rotWithShape="1">
              <a:blip r:embed="rId10">
                <a:extLst>
                  <a:ext uri="{28A0092B-C50C-407E-A947-70E740481C1C}">
                    <a14:useLocalDpi xmlns:a14="http://schemas.microsoft.com/office/drawing/2010/main" val="0"/>
                  </a:ext>
                </a:extLst>
              </a:blip>
              <a:srcRect l="27987" b="41725"/>
              <a:stretch/>
            </p:blipFill>
            <p:spPr bwMode="auto">
              <a:xfrm>
                <a:off x="127000" y="1936984"/>
                <a:ext cx="1090612" cy="3385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77" name="Picture 11" descr="http://info.intel.com/rs/intel/images/IntelESG-Logo-159px.jpg"/>
              <p:cNvPicPr>
                <a:picLocks noChangeAspect="1" noChangeArrowheads="1"/>
              </p:cNvPicPr>
              <p:nvPr/>
            </p:nvPicPr>
            <p:blipFill rotWithShape="1">
              <a:blip r:embed="rId10">
                <a:extLst>
                  <a:ext uri="{28A0092B-C50C-407E-A947-70E740481C1C}">
                    <a14:useLocalDpi xmlns:a14="http://schemas.microsoft.com/office/drawing/2010/main" val="0"/>
                  </a:ext>
                </a:extLst>
              </a:blip>
              <a:srcRect r="77463"/>
              <a:stretch/>
            </p:blipFill>
            <p:spPr bwMode="auto">
              <a:xfrm>
                <a:off x="470807" y="1405100"/>
                <a:ext cx="341313" cy="5810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78" name="Picture 11" descr="http://info.intel.com/rs/intel/images/IntelESG-Logo-159px.jpg"/>
              <p:cNvPicPr>
                <a:picLocks noChangeAspect="1" noChangeArrowheads="1"/>
              </p:cNvPicPr>
              <p:nvPr/>
            </p:nvPicPr>
            <p:blipFill rotWithShape="1">
              <a:blip r:embed="rId10">
                <a:extLst>
                  <a:ext uri="{28A0092B-C50C-407E-A947-70E740481C1C}">
                    <a14:useLocalDpi xmlns:a14="http://schemas.microsoft.com/office/drawing/2010/main" val="0"/>
                  </a:ext>
                </a:extLst>
              </a:blip>
              <a:srcRect r="71188" b="43314"/>
              <a:stretch/>
            </p:blipFill>
            <p:spPr bwMode="auto">
              <a:xfrm>
                <a:off x="470807" y="1401736"/>
                <a:ext cx="436336" cy="32935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59502" name="Group 171"/>
            <p:cNvGrpSpPr>
              <a:grpSpLocks/>
            </p:cNvGrpSpPr>
            <p:nvPr/>
          </p:nvGrpSpPr>
          <p:grpSpPr bwMode="auto">
            <a:xfrm>
              <a:off x="4155873" y="3202470"/>
              <a:ext cx="564200" cy="430860"/>
              <a:chOff x="127000" y="1401736"/>
              <a:chExt cx="1090612" cy="873842"/>
            </a:xfrm>
          </p:grpSpPr>
          <p:pic>
            <p:nvPicPr>
              <p:cNvPr id="173" name="Picture 11" descr="http://info.intel.com/rs/intel/images/IntelESG-Logo-159px.jpg"/>
              <p:cNvPicPr>
                <a:picLocks noChangeAspect="1" noChangeArrowheads="1"/>
              </p:cNvPicPr>
              <p:nvPr/>
            </p:nvPicPr>
            <p:blipFill rotWithShape="1">
              <a:blip r:embed="rId10">
                <a:extLst>
                  <a:ext uri="{28A0092B-C50C-407E-A947-70E740481C1C}">
                    <a14:useLocalDpi xmlns:a14="http://schemas.microsoft.com/office/drawing/2010/main" val="0"/>
                  </a:ext>
                </a:extLst>
              </a:blip>
              <a:srcRect l="27987" b="41725"/>
              <a:stretch/>
            </p:blipFill>
            <p:spPr bwMode="auto">
              <a:xfrm>
                <a:off x="127000" y="1936984"/>
                <a:ext cx="1090612" cy="3385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74" name="Picture 11" descr="http://info.intel.com/rs/intel/images/IntelESG-Logo-159px.jpg"/>
              <p:cNvPicPr>
                <a:picLocks noChangeAspect="1" noChangeArrowheads="1"/>
              </p:cNvPicPr>
              <p:nvPr/>
            </p:nvPicPr>
            <p:blipFill rotWithShape="1">
              <a:blip r:embed="rId10">
                <a:extLst>
                  <a:ext uri="{28A0092B-C50C-407E-A947-70E740481C1C}">
                    <a14:useLocalDpi xmlns:a14="http://schemas.microsoft.com/office/drawing/2010/main" val="0"/>
                  </a:ext>
                </a:extLst>
              </a:blip>
              <a:srcRect r="77463"/>
              <a:stretch/>
            </p:blipFill>
            <p:spPr bwMode="auto">
              <a:xfrm>
                <a:off x="470807" y="1405100"/>
                <a:ext cx="341313" cy="58102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75" name="Picture 11" descr="http://info.intel.com/rs/intel/images/IntelESG-Logo-159px.jpg"/>
              <p:cNvPicPr>
                <a:picLocks noChangeAspect="1" noChangeArrowheads="1"/>
              </p:cNvPicPr>
              <p:nvPr/>
            </p:nvPicPr>
            <p:blipFill rotWithShape="1">
              <a:blip r:embed="rId10">
                <a:extLst>
                  <a:ext uri="{28A0092B-C50C-407E-A947-70E740481C1C}">
                    <a14:useLocalDpi xmlns:a14="http://schemas.microsoft.com/office/drawing/2010/main" val="0"/>
                  </a:ext>
                </a:extLst>
              </a:blip>
              <a:srcRect r="71188" b="43314"/>
              <a:stretch/>
            </p:blipFill>
            <p:spPr bwMode="auto">
              <a:xfrm>
                <a:off x="470807" y="1401736"/>
                <a:ext cx="436336" cy="32935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pic>
        <p:nvPicPr>
          <p:cNvPr id="59440" name="Picture 2" descr="C:\Users\martin.croker\Documents\AWS Stencils (1)\AWS Stencils\EPS\13.svg.ep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613" y="4281488"/>
            <a:ext cx="7524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41" name="TextBox 211"/>
          <p:cNvSpPr txBox="1">
            <a:spLocks noChangeArrowheads="1"/>
          </p:cNvSpPr>
          <p:nvPr/>
        </p:nvSpPr>
        <p:spPr bwMode="auto">
          <a:xfrm>
            <a:off x="254000" y="5286375"/>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Subnets</a:t>
            </a:r>
          </a:p>
        </p:txBody>
      </p:sp>
      <p:sp>
        <p:nvSpPr>
          <p:cNvPr id="59442" name="TextBox 212"/>
          <p:cNvSpPr txBox="1">
            <a:spLocks noChangeArrowheads="1"/>
          </p:cNvSpPr>
          <p:nvPr/>
        </p:nvSpPr>
        <p:spPr bwMode="auto">
          <a:xfrm>
            <a:off x="261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59443" name="TextBox 213"/>
          <p:cNvSpPr txBox="1">
            <a:spLocks noChangeArrowheads="1"/>
          </p:cNvSpPr>
          <p:nvPr/>
        </p:nvSpPr>
        <p:spPr bwMode="auto">
          <a:xfrm>
            <a:off x="261938"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sp>
        <p:nvSpPr>
          <p:cNvPr id="59444" name="TextBox 214"/>
          <p:cNvSpPr txBox="1">
            <a:spLocks noChangeArrowheads="1"/>
          </p:cNvSpPr>
          <p:nvPr/>
        </p:nvSpPr>
        <p:spPr bwMode="auto">
          <a:xfrm>
            <a:off x="257175" y="5762625"/>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Bootstrap to Chef</a:t>
            </a:r>
          </a:p>
        </p:txBody>
      </p:sp>
      <p:sp>
        <p:nvSpPr>
          <p:cNvPr id="216" name="TextBox 215"/>
          <p:cNvSpPr txBox="1">
            <a:spLocks noChangeArrowheads="1"/>
          </p:cNvSpPr>
          <p:nvPr/>
        </p:nvSpPr>
        <p:spPr bwMode="auto">
          <a:xfrm>
            <a:off x="266700" y="6000750"/>
            <a:ext cx="3582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Chef Convergence (Hardening)</a:t>
            </a:r>
          </a:p>
        </p:txBody>
      </p:sp>
      <p:sp>
        <p:nvSpPr>
          <p:cNvPr id="217" name="TextBox 216"/>
          <p:cNvSpPr txBox="1">
            <a:spLocks noChangeArrowheads="1"/>
          </p:cNvSpPr>
          <p:nvPr/>
        </p:nvSpPr>
        <p:spPr bwMode="auto">
          <a:xfrm>
            <a:off x="266700" y="6238875"/>
            <a:ext cx="404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Chef Convergence (Product Install)</a:t>
            </a:r>
          </a:p>
        </p:txBody>
      </p:sp>
      <p:cxnSp>
        <p:nvCxnSpPr>
          <p:cNvPr id="59" name="Straight Arrow Connector 58"/>
          <p:cNvCxnSpPr/>
          <p:nvPr/>
        </p:nvCxnSpPr>
        <p:spPr>
          <a:xfrm flipH="1" flipV="1">
            <a:off x="7291388" y="2974975"/>
            <a:ext cx="268287" cy="301625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7" idx="0"/>
          </p:cNvCxnSpPr>
          <p:nvPr/>
        </p:nvCxnSpPr>
        <p:spPr>
          <a:xfrm flipH="1" flipV="1">
            <a:off x="7291388" y="2974975"/>
            <a:ext cx="1062037" cy="258603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0"/>
          </p:cNvCxnSpPr>
          <p:nvPr/>
        </p:nvCxnSpPr>
        <p:spPr>
          <a:xfrm flipV="1">
            <a:off x="5059363" y="2974975"/>
            <a:ext cx="2232025" cy="338296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3943350" y="2974975"/>
            <a:ext cx="3348038" cy="121126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7291388" y="2974975"/>
            <a:ext cx="1793875" cy="21621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9500" y="584676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 name="Group 178"/>
          <p:cNvGrpSpPr>
            <a:grpSpLocks/>
          </p:cNvGrpSpPr>
          <p:nvPr/>
        </p:nvGrpSpPr>
        <p:grpSpPr bwMode="auto">
          <a:xfrm>
            <a:off x="6092825" y="5389563"/>
            <a:ext cx="976313" cy="931862"/>
            <a:chOff x="5221789" y="4406892"/>
            <a:chExt cx="977397" cy="930894"/>
          </a:xfrm>
        </p:grpSpPr>
        <p:pic>
          <p:nvPicPr>
            <p:cNvPr id="59497"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2"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1"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1625" y="52133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 name="Group 182"/>
          <p:cNvGrpSpPr>
            <a:grpSpLocks/>
          </p:cNvGrpSpPr>
          <p:nvPr/>
        </p:nvGrpSpPr>
        <p:grpSpPr bwMode="auto">
          <a:xfrm>
            <a:off x="7862888" y="4748213"/>
            <a:ext cx="985837" cy="930275"/>
            <a:chOff x="7862995" y="4747824"/>
            <a:chExt cx="984965" cy="930894"/>
          </a:xfrm>
        </p:grpSpPr>
        <p:pic>
          <p:nvPicPr>
            <p:cNvPr id="59490"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2385" y="474782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91" name="Group 184"/>
            <p:cNvGrpSpPr>
              <a:grpSpLocks/>
            </p:cNvGrpSpPr>
            <p:nvPr/>
          </p:nvGrpSpPr>
          <p:grpSpPr bwMode="auto">
            <a:xfrm>
              <a:off x="8263533" y="5101879"/>
              <a:ext cx="584427" cy="459306"/>
              <a:chOff x="-827149" y="468873"/>
              <a:chExt cx="3221141" cy="2086832"/>
            </a:xfrm>
          </p:grpSpPr>
          <p:pic>
            <p:nvPicPr>
              <p:cNvPr id="189" name="Picture 13" descr="https://encrypted-tbn3.gstatic.com/images?q=tbn:ANd9GcT0906YubhIEEoEpd0yKtToMjgLqvbaKr97hbzQ-cRWNtp5M_ngeQ"/>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5511"/>
              <a:stretch/>
            </p:blipFill>
            <p:spPr bwMode="auto">
              <a:xfrm>
                <a:off x="-827149" y="1498429"/>
                <a:ext cx="3221141"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90" name="Picture 13" descr="https://encrypted-tbn3.gstatic.com/images?q=tbn:ANd9GcT0906YubhIEEoEpd0yKtToMjgLqvbaKr97hbzQ-cRWNtp5M_ngeQ"/>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74720"/>
              <a:stretch/>
            </p:blipFill>
            <p:spPr bwMode="auto">
              <a:xfrm>
                <a:off x="236824" y="468873"/>
                <a:ext cx="1093195"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59492" name="Group 185"/>
            <p:cNvGrpSpPr>
              <a:grpSpLocks/>
            </p:cNvGrpSpPr>
            <p:nvPr/>
          </p:nvGrpSpPr>
          <p:grpSpPr bwMode="auto">
            <a:xfrm>
              <a:off x="7862995" y="5118735"/>
              <a:ext cx="548411" cy="434780"/>
              <a:chOff x="-827149" y="468873"/>
              <a:chExt cx="3221141" cy="2086832"/>
            </a:xfrm>
          </p:grpSpPr>
          <p:pic>
            <p:nvPicPr>
              <p:cNvPr id="187" name="Picture 13" descr="https://encrypted-tbn3.gstatic.com/images?q=tbn:ANd9GcT0906YubhIEEoEpd0yKtToMjgLqvbaKr97hbzQ-cRWNtp5M_ngeQ"/>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511"/>
              <a:stretch/>
            </p:blipFill>
            <p:spPr bwMode="auto">
              <a:xfrm>
                <a:off x="-827149" y="1498429"/>
                <a:ext cx="3221141"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88" name="Picture 13" descr="https://encrypted-tbn3.gstatic.com/images?q=tbn:ANd9GcT0906YubhIEEoEpd0yKtToMjgLqvbaKr97hbzQ-cRWNtp5M_ngeQ"/>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74720"/>
              <a:stretch/>
            </p:blipFill>
            <p:spPr bwMode="auto">
              <a:xfrm>
                <a:off x="236824" y="468873"/>
                <a:ext cx="1093195"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pic>
        <p:nvPicPr>
          <p:cNvPr id="142"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6500" y="47307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 name="Group 194"/>
          <p:cNvGrpSpPr>
            <a:grpSpLocks/>
          </p:cNvGrpSpPr>
          <p:nvPr/>
        </p:nvGrpSpPr>
        <p:grpSpPr bwMode="auto">
          <a:xfrm>
            <a:off x="8759825" y="4264025"/>
            <a:ext cx="982663" cy="930275"/>
            <a:chOff x="8759107" y="4263382"/>
            <a:chExt cx="983012" cy="930894"/>
          </a:xfrm>
        </p:grpSpPr>
        <p:pic>
          <p:nvPicPr>
            <p:cNvPr id="59487"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2664" y="426338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8" descr="http://www.modsecurity.org/g/nginx.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59107" y="4714970"/>
              <a:ext cx="566345" cy="28898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98" name="Picture 18" descr="http://www.modsecurity.org/g/nginx.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172591" y="4710579"/>
              <a:ext cx="569528" cy="29060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pic>
        <p:nvPicPr>
          <p:cNvPr id="140"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7100" y="563403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1" name="Group 190"/>
          <p:cNvGrpSpPr>
            <a:grpSpLocks/>
          </p:cNvGrpSpPr>
          <p:nvPr/>
        </p:nvGrpSpPr>
        <p:grpSpPr bwMode="auto">
          <a:xfrm>
            <a:off x="7210425" y="5173663"/>
            <a:ext cx="977900" cy="930275"/>
            <a:chOff x="7211002" y="5173546"/>
            <a:chExt cx="976680" cy="930894"/>
          </a:xfrm>
        </p:grpSpPr>
        <p:pic>
          <p:nvPicPr>
            <p:cNvPr id="59484"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4454" y="517354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32387" y="5704650"/>
              <a:ext cx="555295" cy="226088"/>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 name="Picture 16"/>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11002" y="5701092"/>
              <a:ext cx="548946" cy="227216"/>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38"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7563" y="6013450"/>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9" name="Group 198"/>
          <p:cNvGrpSpPr>
            <a:grpSpLocks/>
          </p:cNvGrpSpPr>
          <p:nvPr/>
        </p:nvGrpSpPr>
        <p:grpSpPr bwMode="auto">
          <a:xfrm>
            <a:off x="4570413" y="5559425"/>
            <a:ext cx="976312" cy="930275"/>
            <a:chOff x="4570649" y="5559099"/>
            <a:chExt cx="976712" cy="930894"/>
          </a:xfrm>
        </p:grpSpPr>
        <p:pic>
          <p:nvPicPr>
            <p:cNvPr id="59479"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8219" y="555909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21"/>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4162" t="19526" r="12970" b="33522"/>
            <a:stretch/>
          </p:blipFill>
          <p:spPr bwMode="auto">
            <a:xfrm>
              <a:off x="4570649" y="6211109"/>
              <a:ext cx="546181" cy="12129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21"/>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4162" t="19526" r="12970" b="33522"/>
            <a:stretch/>
          </p:blipFill>
          <p:spPr bwMode="auto">
            <a:xfrm>
              <a:off x="4968925" y="6197416"/>
              <a:ext cx="578436" cy="128454"/>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 name="Picture 23" descr="https://encrypted-tbn3.gstatic.com/images?q=tbn:ANd9GcS6h9wNpOjUJTHSoU3iOrda52nmTnvP0AmCrl279sPvjZfTNl_bbQ"/>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091049" y="5891291"/>
              <a:ext cx="337854" cy="33785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04" name="Picture 23" descr="https://encrypted-tbn3.gstatic.com/images?q=tbn:ANd9GcS6h9wNpOjUJTHSoU3iOrda52nmTnvP0AmCrl279sPvjZfTNl_bbQ"/>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89884" y="5915645"/>
              <a:ext cx="337854" cy="33785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pic>
        <p:nvPicPr>
          <p:cNvPr id="134" name="Picture 2" descr="C:\Users\martin.croker\Documents\AWS Stencils (1)\AWS Stencils\EPS\2.svg.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2475" y="3713163"/>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5" name="Group 164"/>
          <p:cNvGrpSpPr>
            <a:grpSpLocks/>
          </p:cNvGrpSpPr>
          <p:nvPr/>
        </p:nvGrpSpPr>
        <p:grpSpPr bwMode="auto">
          <a:xfrm>
            <a:off x="3224213" y="3248025"/>
            <a:ext cx="977900" cy="931863"/>
            <a:chOff x="3224748" y="3248288"/>
            <a:chExt cx="977397" cy="930894"/>
          </a:xfrm>
        </p:grpSpPr>
        <p:pic>
          <p:nvPicPr>
            <p:cNvPr id="59476"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756" y="3248288"/>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38264" y="3696178"/>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24748" y="3698907"/>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7" name="TextBox 246"/>
          <p:cNvSpPr txBox="1"/>
          <p:nvPr/>
        </p:nvSpPr>
        <p:spPr>
          <a:xfrm>
            <a:off x="5857359" y="1465086"/>
            <a:ext cx="2545974" cy="584775"/>
          </a:xfrm>
          <a:prstGeom prst="rect">
            <a:avLst/>
          </a:prstGeom>
          <a:noFill/>
          <a:scene3d>
            <a:camera prst="orthographicFront">
              <a:rot lat="19170000" lon="2886000" rev="17766000"/>
            </a:camera>
            <a:lightRig rig="threePt" dir="t"/>
          </a:scene3d>
        </p:spPr>
        <p:txBody>
          <a:bodyPr>
            <a:spAutoFit/>
          </a:bodyPr>
          <a:lstStyle/>
          <a:p>
            <a:pPr>
              <a:defRPr/>
            </a:pPr>
            <a:r>
              <a:rPr lang="en-GB" sz="1600" dirty="0">
                <a:latin typeface="+mn-lt"/>
                <a:cs typeface="Aharoni" panose="02010803020104030203" pitchFamily="2" charset="-79"/>
              </a:rPr>
              <a:t>Tools in the Cloud</a:t>
            </a:r>
            <a:br>
              <a:rPr lang="en-GB" sz="1600" dirty="0">
                <a:latin typeface="+mn-lt"/>
                <a:cs typeface="Aharoni" panose="02010803020104030203" pitchFamily="2" charset="-79"/>
              </a:rPr>
            </a:br>
            <a:r>
              <a:rPr lang="en-GB" sz="1600" dirty="0">
                <a:latin typeface="+mn-lt"/>
                <a:cs typeface="Aharoni" panose="02010803020104030203" pitchFamily="2" charset="-79"/>
              </a:rPr>
              <a:t>(Monsoon)</a:t>
            </a:r>
          </a:p>
        </p:txBody>
      </p:sp>
      <p:pic>
        <p:nvPicPr>
          <p:cNvPr id="250"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273880" y="232637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59472" name="Picture 2" descr="C:\Users\martin.croker\Documents\AWS Stencils (1)\AWS Stencils\EPS\7.sv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0150" y="1809750"/>
            <a:ext cx="8636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2" descr="http://1.bp.blogspot.com/-Vmi71OxNxTc/TzvZH9OTjaI/AAAAAAAAAYM/DtN_4Fz8Kn0/s1600/jenkinsLogo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269667" y="2092933"/>
            <a:ext cx="438092" cy="60478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253" name="Picture 2" descr="http://1.bp.blogspot.com/-Vmi71OxNxTc/TzvZH9OTjaI/AAAAAAAAAYM/DtN_4Fz8Kn0/s1600/jenkinsLogo1.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92914" y="2101361"/>
            <a:ext cx="421346" cy="581669"/>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12810" y="6656714"/>
            <a:ext cx="1733167" cy="246221"/>
          </a:xfrm>
          <a:prstGeom prst="rect">
            <a:avLst/>
          </a:prstGeom>
          <a:noFill/>
        </p:spPr>
        <p:txBody>
          <a:bodyPr wrap="none" rtlCol="0">
            <a:spAutoFit/>
          </a:bodyPr>
          <a:lstStyle/>
          <a:p>
            <a:r>
              <a:rPr lang="en-GB" sz="1000" dirty="0" smtClean="0"/>
              <a:t>Diagram for illustration only</a:t>
            </a:r>
            <a:endParaRPr lang="en-GB" sz="1000" dirty="0"/>
          </a:p>
        </p:txBody>
      </p:sp>
      <p:sp>
        <p:nvSpPr>
          <p:cNvPr id="150" name="Rectangle 149"/>
          <p:cNvSpPr/>
          <p:nvPr/>
        </p:nvSpPr>
        <p:spPr>
          <a:xfrm>
            <a:off x="4627563" y="1182021"/>
            <a:ext cx="3775803" cy="457594"/>
          </a:xfrm>
          <a:prstGeom prst="rect">
            <a:avLst/>
          </a:prstGeom>
          <a:solidFill>
            <a:srgbClr val="FEFEFE">
              <a:alpha val="87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 Placeholder 1"/>
          <p:cNvSpPr>
            <a:spLocks noGrp="1"/>
          </p:cNvSpPr>
          <p:nvPr>
            <p:ph type="body" sz="quarter" idx="10"/>
          </p:nvPr>
        </p:nvSpPr>
        <p:spPr/>
        <p:txBody>
          <a:bodyPr/>
          <a:lstStyle/>
          <a:p>
            <a:r>
              <a:rPr lang="en-GB" dirty="0" smtClean="0"/>
              <a:t>The “recipe” is downloaded and used by the local Chef agents to do the installations and configuration</a:t>
            </a:r>
            <a:endParaRPr lang="en-GB" dirty="0"/>
          </a:p>
        </p:txBody>
      </p:sp>
      <p:sp>
        <p:nvSpPr>
          <p:cNvPr id="3" name="Footer Placeholder 2"/>
          <p:cNvSpPr>
            <a:spLocks noGrp="1"/>
          </p:cNvSpPr>
          <p:nvPr>
            <p:ph type="ftr" sz="quarter" idx="13"/>
          </p:nvPr>
        </p:nvSpPr>
        <p:spPr/>
        <p:txBody>
          <a:bodyPr/>
          <a:lstStyle/>
          <a:p>
            <a:r>
              <a:rPr lang="en-US" smtClean="0"/>
              <a:t>Copyright © 2016 Accenture  All rights reserved.</a:t>
            </a:r>
            <a:endParaRPr lang="en-GB" dirty="0"/>
          </a:p>
        </p:txBody>
      </p:sp>
    </p:spTree>
    <p:extLst>
      <p:ext uri="{BB962C8B-B14F-4D97-AF65-F5344CB8AC3E}">
        <p14:creationId xmlns:p14="http://schemas.microsoft.com/office/powerpoint/2010/main" val="2847616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7"/>
                                        </p:tgtEl>
                                        <p:attrNameLst>
                                          <p:attrName>style.visibility</p:attrName>
                                        </p:attrNameLst>
                                      </p:cBhvr>
                                      <p:to>
                                        <p:strVal val="visible"/>
                                      </p:to>
                                    </p:set>
                                    <p:animEffect transition="in" filter="fade">
                                      <p:cBhvr>
                                        <p:cTn id="11" dur="500"/>
                                        <p:tgtEl>
                                          <p:spTgt spid="217"/>
                                        </p:tgtEl>
                                      </p:cBhvr>
                                    </p:animEffect>
                                  </p:childTnLst>
                                </p:cTn>
                              </p:par>
                              <p:par>
                                <p:cTn id="12" presetID="22" presetClass="entr" presetSubtype="4" fill="hold" nodeType="withEffect">
                                  <p:stCondLst>
                                    <p:cond delay="0"/>
                                  </p:stCondLst>
                                  <p:childTnLst>
                                    <p:set>
                                      <p:cBhvr>
                                        <p:cTn id="13" dur="1" fill="hold">
                                          <p:stCondLst>
                                            <p:cond delay="0"/>
                                          </p:stCondLst>
                                        </p:cTn>
                                        <p:tgtEl>
                                          <p:spTgt spid="149"/>
                                        </p:tgtEl>
                                        <p:attrNameLst>
                                          <p:attrName>style.visibility</p:attrName>
                                        </p:attrNameLst>
                                      </p:cBhvr>
                                      <p:to>
                                        <p:strVal val="visible"/>
                                      </p:to>
                                    </p:set>
                                    <p:animEffect transition="in" filter="wipe(down)">
                                      <p:cBhvr>
                                        <p:cTn id="14" dur="500"/>
                                        <p:tgtEl>
                                          <p:spTgt spid="149"/>
                                        </p:tgtEl>
                                      </p:cBhvr>
                                    </p:animEffect>
                                  </p:childTnLst>
                                </p:cTn>
                              </p:par>
                              <p:par>
                                <p:cTn id="15" presetID="22" presetClass="entr" presetSubtype="4" fill="hold" nodeType="withEffect">
                                  <p:stCondLst>
                                    <p:cond delay="500"/>
                                  </p:stCondLst>
                                  <p:childTnLst>
                                    <p:set>
                                      <p:cBhvr>
                                        <p:cTn id="16" dur="1" fill="hold">
                                          <p:stCondLst>
                                            <p:cond delay="0"/>
                                          </p:stCondLst>
                                        </p:cTn>
                                        <p:tgtEl>
                                          <p:spTgt spid="144"/>
                                        </p:tgtEl>
                                        <p:attrNameLst>
                                          <p:attrName>style.visibility</p:attrName>
                                        </p:attrNameLst>
                                      </p:cBhvr>
                                      <p:to>
                                        <p:strVal val="visible"/>
                                      </p:to>
                                    </p:set>
                                    <p:animEffect transition="in" filter="wipe(down)">
                                      <p:cBhvr>
                                        <p:cTn id="17" dur="500"/>
                                        <p:tgtEl>
                                          <p:spTgt spid="144"/>
                                        </p:tgtEl>
                                      </p:cBhvr>
                                    </p:animEffect>
                                  </p:childTnLst>
                                </p:cTn>
                              </p:par>
                              <p:par>
                                <p:cTn id="18" presetID="22" presetClass="entr" presetSubtype="4" fill="hold" nodeType="withEffect">
                                  <p:stCondLst>
                                    <p:cond delay="1500"/>
                                  </p:stCondLst>
                                  <p:childTnLst>
                                    <p:set>
                                      <p:cBhvr>
                                        <p:cTn id="19" dur="1" fill="hold">
                                          <p:stCondLst>
                                            <p:cond delay="0"/>
                                          </p:stCondLst>
                                        </p:cTn>
                                        <p:tgtEl>
                                          <p:spTgt spid="145"/>
                                        </p:tgtEl>
                                        <p:attrNameLst>
                                          <p:attrName>style.visibility</p:attrName>
                                        </p:attrNameLst>
                                      </p:cBhvr>
                                      <p:to>
                                        <p:strVal val="visible"/>
                                      </p:to>
                                    </p:set>
                                    <p:animEffect transition="in" filter="wipe(down)">
                                      <p:cBhvr>
                                        <p:cTn id="20" dur="500"/>
                                        <p:tgtEl>
                                          <p:spTgt spid="145"/>
                                        </p:tgtEl>
                                      </p:cBhvr>
                                    </p:animEffect>
                                  </p:childTnLst>
                                </p:cTn>
                              </p:par>
                              <p:par>
                                <p:cTn id="21" presetID="22" presetClass="entr" presetSubtype="4" fill="hold" nodeType="withEffect">
                                  <p:stCondLst>
                                    <p:cond delay="1400"/>
                                  </p:stCondLst>
                                  <p:childTnLst>
                                    <p:set>
                                      <p:cBhvr>
                                        <p:cTn id="22" dur="1" fill="hold">
                                          <p:stCondLst>
                                            <p:cond delay="0"/>
                                          </p:stCondLst>
                                        </p:cTn>
                                        <p:tgtEl>
                                          <p:spTgt spid="157"/>
                                        </p:tgtEl>
                                        <p:attrNameLst>
                                          <p:attrName>style.visibility</p:attrName>
                                        </p:attrNameLst>
                                      </p:cBhvr>
                                      <p:to>
                                        <p:strVal val="visible"/>
                                      </p:to>
                                    </p:set>
                                    <p:animEffect transition="in" filter="wipe(down)">
                                      <p:cBhvr>
                                        <p:cTn id="23" dur="500"/>
                                        <p:tgtEl>
                                          <p:spTgt spid="157"/>
                                        </p:tgtEl>
                                      </p:cBhvr>
                                    </p:animEffect>
                                  </p:childTnLst>
                                </p:cTn>
                              </p:par>
                              <p:par>
                                <p:cTn id="24" presetID="22" presetClass="entr" presetSubtype="4" fill="hold" nodeType="withEffect">
                                  <p:stCondLst>
                                    <p:cond delay="700"/>
                                  </p:stCondLst>
                                  <p:childTnLst>
                                    <p:set>
                                      <p:cBhvr>
                                        <p:cTn id="25" dur="1" fill="hold">
                                          <p:stCondLst>
                                            <p:cond delay="0"/>
                                          </p:stCondLst>
                                        </p:cTn>
                                        <p:tgtEl>
                                          <p:spTgt spid="165"/>
                                        </p:tgtEl>
                                        <p:attrNameLst>
                                          <p:attrName>style.visibility</p:attrName>
                                        </p:attrNameLst>
                                      </p:cBhvr>
                                      <p:to>
                                        <p:strVal val="visible"/>
                                      </p:to>
                                    </p:set>
                                    <p:animEffect transition="in" filter="wipe(down)">
                                      <p:cBhvr>
                                        <p:cTn id="26" dur="500"/>
                                        <p:tgtEl>
                                          <p:spTgt spid="165"/>
                                        </p:tgtEl>
                                      </p:cBhvr>
                                    </p:animEffect>
                                  </p:childTnLst>
                                </p:cTn>
                              </p:par>
                              <p:par>
                                <p:cTn id="27" presetID="22" presetClass="entr" presetSubtype="4" fill="hold" nodeType="withEffect">
                                  <p:stCondLst>
                                    <p:cond delay="2000"/>
                                  </p:stCondLst>
                                  <p:childTnLst>
                                    <p:set>
                                      <p:cBhvr>
                                        <p:cTn id="28" dur="1" fill="hold">
                                          <p:stCondLst>
                                            <p:cond delay="0"/>
                                          </p:stCondLst>
                                        </p:cTn>
                                        <p:tgtEl>
                                          <p:spTgt spid="161"/>
                                        </p:tgtEl>
                                        <p:attrNameLst>
                                          <p:attrName>style.visibility</p:attrName>
                                        </p:attrNameLst>
                                      </p:cBhvr>
                                      <p:to>
                                        <p:strVal val="visible"/>
                                      </p:to>
                                    </p:set>
                                    <p:animEffect transition="in" filter="wipe(down)">
                                      <p:cBhvr>
                                        <p:cTn id="29" dur="500"/>
                                        <p:tgtEl>
                                          <p:spTgt spid="161"/>
                                        </p:tgtEl>
                                      </p:cBhvr>
                                    </p:animEffect>
                                  </p:childTnLst>
                                </p:cTn>
                              </p:par>
                              <p:par>
                                <p:cTn id="30" presetID="22" presetClass="entr" presetSubtype="4" fill="hold" nodeType="withEffect">
                                  <p:stCondLst>
                                    <p:cond delay="2000"/>
                                  </p:stCondLst>
                                  <p:childTnLst>
                                    <p:set>
                                      <p:cBhvr>
                                        <p:cTn id="31" dur="1" fill="hold">
                                          <p:stCondLst>
                                            <p:cond delay="0"/>
                                          </p:stCondLst>
                                        </p:cTn>
                                        <p:tgtEl>
                                          <p:spTgt spid="169"/>
                                        </p:tgtEl>
                                        <p:attrNameLst>
                                          <p:attrName>style.visibility</p:attrName>
                                        </p:attrNameLst>
                                      </p:cBhvr>
                                      <p:to>
                                        <p:strVal val="visible"/>
                                      </p:to>
                                    </p:set>
                                    <p:animEffect transition="in" filter="wipe(down)">
                                      <p:cBhvr>
                                        <p:cTn id="32" dur="500"/>
                                        <p:tgtEl>
                                          <p:spTgt spid="169"/>
                                        </p:tgtEl>
                                      </p:cBhvr>
                                    </p:animEffect>
                                  </p:childTnLst>
                                </p:cTn>
                              </p:par>
                              <p:par>
                                <p:cTn id="33" presetID="22" presetClass="entr" presetSubtype="4" fill="hold" nodeType="withEffect">
                                  <p:stCondLst>
                                    <p:cond delay="1300"/>
                                  </p:stCondLst>
                                  <p:childTnLst>
                                    <p:set>
                                      <p:cBhvr>
                                        <p:cTn id="34" dur="1" fill="hold">
                                          <p:stCondLst>
                                            <p:cond delay="0"/>
                                          </p:stCondLst>
                                        </p:cTn>
                                        <p:tgtEl>
                                          <p:spTgt spid="179"/>
                                        </p:tgtEl>
                                        <p:attrNameLst>
                                          <p:attrName>style.visibility</p:attrName>
                                        </p:attrNameLst>
                                      </p:cBhvr>
                                      <p:to>
                                        <p:strVal val="visible"/>
                                      </p:to>
                                    </p:set>
                                    <p:animEffect transition="in" filter="wipe(down)">
                                      <p:cBhvr>
                                        <p:cTn id="35" dur="500"/>
                                        <p:tgtEl>
                                          <p:spTgt spid="179"/>
                                        </p:tgtEl>
                                      </p:cBhvr>
                                    </p:animEffect>
                                  </p:childTnLst>
                                </p:cTn>
                              </p:par>
                              <p:par>
                                <p:cTn id="36" presetID="22" presetClass="entr" presetSubtype="4" fill="hold" nodeType="withEffect">
                                  <p:stCondLst>
                                    <p:cond delay="600"/>
                                  </p:stCondLst>
                                  <p:childTnLst>
                                    <p:set>
                                      <p:cBhvr>
                                        <p:cTn id="37" dur="1" fill="hold">
                                          <p:stCondLst>
                                            <p:cond delay="0"/>
                                          </p:stCondLst>
                                        </p:cTn>
                                        <p:tgtEl>
                                          <p:spTgt spid="183"/>
                                        </p:tgtEl>
                                        <p:attrNameLst>
                                          <p:attrName>style.visibility</p:attrName>
                                        </p:attrNameLst>
                                      </p:cBhvr>
                                      <p:to>
                                        <p:strVal val="visible"/>
                                      </p:to>
                                    </p:set>
                                    <p:animEffect transition="in" filter="wipe(down)">
                                      <p:cBhvr>
                                        <p:cTn id="38" dur="500"/>
                                        <p:tgtEl>
                                          <p:spTgt spid="183"/>
                                        </p:tgtEl>
                                      </p:cBhvr>
                                    </p:animEffect>
                                  </p:childTnLst>
                                </p:cTn>
                              </p:par>
                              <p:par>
                                <p:cTn id="39" presetID="22" presetClass="entr" presetSubtype="4" fill="hold" nodeType="withEffect">
                                  <p:stCondLst>
                                    <p:cond delay="1400"/>
                                  </p:stCondLst>
                                  <p:childTnLst>
                                    <p:set>
                                      <p:cBhvr>
                                        <p:cTn id="40" dur="1" fill="hold">
                                          <p:stCondLst>
                                            <p:cond delay="0"/>
                                          </p:stCondLst>
                                        </p:cTn>
                                        <p:tgtEl>
                                          <p:spTgt spid="191"/>
                                        </p:tgtEl>
                                        <p:attrNameLst>
                                          <p:attrName>style.visibility</p:attrName>
                                        </p:attrNameLst>
                                      </p:cBhvr>
                                      <p:to>
                                        <p:strVal val="visible"/>
                                      </p:to>
                                    </p:set>
                                    <p:animEffect transition="in" filter="wipe(down)">
                                      <p:cBhvr>
                                        <p:cTn id="41" dur="500"/>
                                        <p:tgtEl>
                                          <p:spTgt spid="191"/>
                                        </p:tgtEl>
                                      </p:cBhvr>
                                    </p:animEffect>
                                  </p:childTnLst>
                                </p:cTn>
                              </p:par>
                              <p:par>
                                <p:cTn id="42" presetID="22" presetClass="entr" presetSubtype="4" fill="hold" nodeType="withEffect">
                                  <p:stCondLst>
                                    <p:cond delay="2200"/>
                                  </p:stCondLst>
                                  <p:childTnLst>
                                    <p:set>
                                      <p:cBhvr>
                                        <p:cTn id="43" dur="1" fill="hold">
                                          <p:stCondLst>
                                            <p:cond delay="0"/>
                                          </p:stCondLst>
                                        </p:cTn>
                                        <p:tgtEl>
                                          <p:spTgt spid="195"/>
                                        </p:tgtEl>
                                        <p:attrNameLst>
                                          <p:attrName>style.visibility</p:attrName>
                                        </p:attrNameLst>
                                      </p:cBhvr>
                                      <p:to>
                                        <p:strVal val="visible"/>
                                      </p:to>
                                    </p:set>
                                    <p:animEffect transition="in" filter="wipe(down)">
                                      <p:cBhvr>
                                        <p:cTn id="44" dur="500"/>
                                        <p:tgtEl>
                                          <p:spTgt spid="195"/>
                                        </p:tgtEl>
                                      </p:cBhvr>
                                    </p:animEffect>
                                  </p:childTnLst>
                                </p:cTn>
                              </p:par>
                              <p:par>
                                <p:cTn id="45" presetID="22" presetClass="entr" presetSubtype="4" fill="hold" nodeType="withEffect">
                                  <p:stCondLst>
                                    <p:cond delay="700"/>
                                  </p:stCondLst>
                                  <p:childTnLst>
                                    <p:set>
                                      <p:cBhvr>
                                        <p:cTn id="46" dur="1" fill="hold">
                                          <p:stCondLst>
                                            <p:cond delay="0"/>
                                          </p:stCondLst>
                                        </p:cTn>
                                        <p:tgtEl>
                                          <p:spTgt spid="199"/>
                                        </p:tgtEl>
                                        <p:attrNameLst>
                                          <p:attrName>style.visibility</p:attrName>
                                        </p:attrNameLst>
                                      </p:cBhvr>
                                      <p:to>
                                        <p:strVal val="visible"/>
                                      </p:to>
                                    </p:set>
                                    <p:animEffect transition="in" filter="wipe(down)">
                                      <p:cBhvr>
                                        <p:cTn id="47"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r>
              <a:rPr lang="en-US" smtClean="0"/>
              <a:t>Page </a:t>
            </a:r>
            <a:fld id="{90CBDC3A-D49F-4631-A8C7-55D59B33E5FA}" type="slidenum">
              <a:rPr lang="en-US" smtClean="0"/>
              <a:pPr/>
              <a:t>41</a:t>
            </a:fld>
            <a:endParaRPr lang="en-US" dirty="0"/>
          </a:p>
        </p:txBody>
      </p:sp>
      <p:sp>
        <p:nvSpPr>
          <p:cNvPr id="4" name="Title 3"/>
          <p:cNvSpPr>
            <a:spLocks noGrp="1"/>
          </p:cNvSpPr>
          <p:nvPr>
            <p:ph type="title"/>
          </p:nvPr>
        </p:nvSpPr>
        <p:spPr/>
        <p:txBody>
          <a:bodyPr/>
          <a:lstStyle/>
          <a:p>
            <a:r>
              <a:rPr lang="en-GB" smtClean="0"/>
              <a:t>Key concepts in Chef</a:t>
            </a:r>
            <a:endParaRPr lang="en-GB" dirty="0"/>
          </a:p>
        </p:txBody>
      </p:sp>
      <p:sp>
        <p:nvSpPr>
          <p:cNvPr id="2" name="Text Placeholder 1"/>
          <p:cNvSpPr>
            <a:spLocks noGrp="1"/>
          </p:cNvSpPr>
          <p:nvPr>
            <p:ph type="body" sz="quarter" idx="10"/>
          </p:nvPr>
        </p:nvSpPr>
        <p:spPr/>
        <p:txBody>
          <a:bodyPr/>
          <a:lstStyle/>
          <a:p>
            <a:r>
              <a:rPr lang="en-GB" smtClean="0"/>
              <a:t>Chef terms </a:t>
            </a:r>
            <a:endParaRPr lang="en-GB" dirty="0"/>
          </a:p>
        </p:txBody>
      </p:sp>
      <p:sp>
        <p:nvSpPr>
          <p:cNvPr id="6" name="Footer Placeholder 5"/>
          <p:cNvSpPr>
            <a:spLocks noGrp="1"/>
          </p:cNvSpPr>
          <p:nvPr>
            <p:ph type="ftr" sz="quarter" idx="13"/>
          </p:nvPr>
        </p:nvSpPr>
        <p:spPr/>
        <p:txBody>
          <a:bodyPr/>
          <a:lstStyle/>
          <a:p>
            <a:r>
              <a:rPr lang="en-AU" smtClean="0"/>
              <a:t>Copyright © 2015 Accenture  All rights reserved.</a:t>
            </a:r>
            <a:endParaRPr lang="en-AU" dirty="0"/>
          </a:p>
        </p:txBody>
      </p:sp>
      <p:sp>
        <p:nvSpPr>
          <p:cNvPr id="3" name="Content Placeholder 2"/>
          <p:cNvSpPr>
            <a:spLocks noGrp="1"/>
          </p:cNvSpPr>
          <p:nvPr>
            <p:ph sz="quarter" idx="4294967295"/>
          </p:nvPr>
        </p:nvSpPr>
        <p:spPr>
          <a:xfrm>
            <a:off x="475416" y="2079625"/>
            <a:ext cx="1601788" cy="3997325"/>
          </a:xfrm>
          <a:solidFill>
            <a:schemeClr val="accent4"/>
          </a:solidFill>
          <a:ln w="19050">
            <a:noFill/>
          </a:ln>
        </p:spPr>
        <p:txBody>
          <a:bodyPr lIns="36000" tIns="504000" rIns="36000" bIns="72000" anchor="t" anchorCtr="0"/>
          <a:lstStyle/>
          <a:p>
            <a:pPr marL="0" indent="0" algn="ctr">
              <a:buNone/>
            </a:pPr>
            <a:r>
              <a:rPr lang="en-GB" sz="1400" dirty="0" smtClean="0">
                <a:solidFill>
                  <a:schemeClr val="accent5"/>
                </a:solidFill>
              </a:rPr>
              <a:t>KNIFE</a:t>
            </a:r>
          </a:p>
          <a:p>
            <a:pPr marL="85725" indent="-85725"/>
            <a:r>
              <a:rPr lang="en-US" sz="1300" dirty="0" smtClean="0">
                <a:solidFill>
                  <a:schemeClr val="accent5"/>
                </a:solidFill>
              </a:rPr>
              <a:t>a command-line </a:t>
            </a:r>
            <a:r>
              <a:rPr lang="en-US" sz="1300" dirty="0">
                <a:solidFill>
                  <a:schemeClr val="accent5"/>
                </a:solidFill>
              </a:rPr>
              <a:t>tool </a:t>
            </a:r>
          </a:p>
          <a:p>
            <a:pPr marL="85725" indent="-85725"/>
            <a:r>
              <a:rPr lang="en-US" sz="1300" dirty="0">
                <a:solidFill>
                  <a:schemeClr val="accent5"/>
                </a:solidFill>
              </a:rPr>
              <a:t>provides an interface between a workstation, local chef-repo and the chef server</a:t>
            </a:r>
          </a:p>
          <a:p>
            <a:pPr marL="85725" indent="-85725"/>
            <a:r>
              <a:rPr lang="en-US" sz="1300" dirty="0">
                <a:solidFill>
                  <a:schemeClr val="accent5"/>
                </a:solidFill>
              </a:rPr>
              <a:t>help manage nodes, cookbooks-recipes, roles, environments, cloud </a:t>
            </a:r>
            <a:r>
              <a:rPr lang="en-US" sz="1300" dirty="0" smtClean="0">
                <a:solidFill>
                  <a:schemeClr val="accent5"/>
                </a:solidFill>
              </a:rPr>
              <a:t>resources</a:t>
            </a:r>
            <a:endParaRPr lang="en-US" sz="1300" dirty="0">
              <a:solidFill>
                <a:schemeClr val="accent5"/>
              </a:solidFill>
            </a:endParaRPr>
          </a:p>
        </p:txBody>
      </p:sp>
      <p:sp>
        <p:nvSpPr>
          <p:cNvPr id="12" name="Content Placeholder 2"/>
          <p:cNvSpPr txBox="1">
            <a:spLocks/>
          </p:cNvSpPr>
          <p:nvPr/>
        </p:nvSpPr>
        <p:spPr>
          <a:xfrm>
            <a:off x="2128000" y="2079199"/>
            <a:ext cx="1602000" cy="3997751"/>
          </a:xfrm>
          <a:prstGeom prst="rect">
            <a:avLst/>
          </a:prstGeom>
          <a:solidFill>
            <a:schemeClr val="accent4"/>
          </a:solidFill>
          <a:ln w="19050">
            <a:noFill/>
          </a:ln>
        </p:spPr>
        <p:txBody>
          <a:bodyPr vert="horz" lIns="36000" tIns="504000" rIns="36000" bIns="72000" rtlCol="0" anchor="t" anchorCtr="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400" dirty="0" smtClean="0">
                <a:solidFill>
                  <a:schemeClr val="accent5"/>
                </a:solidFill>
              </a:rPr>
              <a:t>BOOTSTRAP</a:t>
            </a:r>
            <a:endParaRPr lang="en-GB" sz="1400" dirty="0">
              <a:solidFill>
                <a:schemeClr val="accent5"/>
              </a:solidFill>
            </a:endParaRPr>
          </a:p>
          <a:p>
            <a:pPr marL="85725" indent="-85725"/>
            <a:r>
              <a:rPr lang="en-US" sz="1300" dirty="0">
                <a:solidFill>
                  <a:schemeClr val="accent5"/>
                </a:solidFill>
              </a:rPr>
              <a:t>Installation of the chef-client on a target node so that it can function as a chef-client and communicate with its Chef server</a:t>
            </a:r>
          </a:p>
        </p:txBody>
      </p:sp>
      <p:sp>
        <p:nvSpPr>
          <p:cNvPr id="13" name="Content Placeholder 2"/>
          <p:cNvSpPr txBox="1">
            <a:spLocks/>
          </p:cNvSpPr>
          <p:nvPr/>
        </p:nvSpPr>
        <p:spPr>
          <a:xfrm>
            <a:off x="3780796" y="2079199"/>
            <a:ext cx="1602000" cy="3997751"/>
          </a:xfrm>
          <a:prstGeom prst="rect">
            <a:avLst/>
          </a:prstGeom>
          <a:solidFill>
            <a:schemeClr val="accent4"/>
          </a:solidFill>
          <a:ln w="19050">
            <a:noFill/>
          </a:ln>
        </p:spPr>
        <p:txBody>
          <a:bodyPr vert="horz" lIns="36000" tIns="504000" rIns="36000" bIns="72000" rtlCol="0" anchor="t" anchorCtr="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400" dirty="0" smtClean="0">
                <a:solidFill>
                  <a:schemeClr val="accent5"/>
                </a:solidFill>
              </a:rPr>
              <a:t>COOKBOOK</a:t>
            </a:r>
          </a:p>
          <a:p>
            <a:pPr marL="85725" indent="-85725"/>
            <a:r>
              <a:rPr lang="en-US" sz="1300" dirty="0">
                <a:solidFill>
                  <a:schemeClr val="accent5"/>
                </a:solidFill>
              </a:rPr>
              <a:t>fundamental unit of configuration and policy distribution</a:t>
            </a:r>
          </a:p>
          <a:p>
            <a:pPr marL="85725" indent="-85725"/>
            <a:r>
              <a:rPr lang="en-US" sz="1300" dirty="0">
                <a:solidFill>
                  <a:schemeClr val="accent5"/>
                </a:solidFill>
              </a:rPr>
              <a:t>defines a scenario, such as everything needed to install and configure an application, and then definition </a:t>
            </a:r>
            <a:r>
              <a:rPr lang="en-US" sz="1300" dirty="0" smtClean="0">
                <a:solidFill>
                  <a:schemeClr val="accent5"/>
                </a:solidFill>
              </a:rPr>
              <a:t>of all of </a:t>
            </a:r>
            <a:r>
              <a:rPr lang="en-US" sz="1300" dirty="0">
                <a:solidFill>
                  <a:schemeClr val="accent5"/>
                </a:solidFill>
              </a:rPr>
              <a:t>the components </a:t>
            </a:r>
            <a:r>
              <a:rPr lang="en-US" sz="1300" dirty="0" smtClean="0">
                <a:solidFill>
                  <a:schemeClr val="accent5"/>
                </a:solidFill>
              </a:rPr>
              <a:t>that </a:t>
            </a:r>
            <a:r>
              <a:rPr lang="en-US" sz="1300" dirty="0">
                <a:solidFill>
                  <a:schemeClr val="accent5"/>
                </a:solidFill>
              </a:rPr>
              <a:t>are required </a:t>
            </a:r>
            <a:r>
              <a:rPr lang="en-US" sz="1300" dirty="0" smtClean="0">
                <a:solidFill>
                  <a:schemeClr val="accent5"/>
                </a:solidFill>
              </a:rPr>
              <a:t>to support </a:t>
            </a:r>
            <a:r>
              <a:rPr lang="en-US" sz="1300" dirty="0">
                <a:solidFill>
                  <a:schemeClr val="accent5"/>
                </a:solidFill>
              </a:rPr>
              <a:t>that scenario </a:t>
            </a:r>
          </a:p>
        </p:txBody>
      </p:sp>
      <p:sp>
        <p:nvSpPr>
          <p:cNvPr id="14" name="Content Placeholder 2"/>
          <p:cNvSpPr txBox="1">
            <a:spLocks/>
          </p:cNvSpPr>
          <p:nvPr/>
        </p:nvSpPr>
        <p:spPr>
          <a:xfrm>
            <a:off x="5433592" y="2079199"/>
            <a:ext cx="1602000" cy="3997751"/>
          </a:xfrm>
          <a:prstGeom prst="rect">
            <a:avLst/>
          </a:prstGeom>
          <a:solidFill>
            <a:schemeClr val="accent4"/>
          </a:solidFill>
          <a:ln w="19050">
            <a:noFill/>
          </a:ln>
        </p:spPr>
        <p:txBody>
          <a:bodyPr vert="horz" lIns="36000" tIns="504000" rIns="36000" bIns="72000" rtlCol="0" anchor="t" anchorCtr="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400" dirty="0" smtClean="0">
                <a:solidFill>
                  <a:schemeClr val="accent5"/>
                </a:solidFill>
              </a:rPr>
              <a:t>ROLES</a:t>
            </a:r>
          </a:p>
          <a:p>
            <a:pPr marL="85725" indent="-85725"/>
            <a:r>
              <a:rPr lang="en-US" sz="1300" dirty="0">
                <a:solidFill>
                  <a:schemeClr val="accent5"/>
                </a:solidFill>
              </a:rPr>
              <a:t>a way to define certain patterns and processes that exist across nodes in an organization as belonging to a single job function</a:t>
            </a:r>
            <a:endParaRPr lang="en-GB" sz="1300" dirty="0">
              <a:solidFill>
                <a:schemeClr val="accent5"/>
              </a:solidFill>
            </a:endParaRPr>
          </a:p>
        </p:txBody>
      </p:sp>
      <p:sp>
        <p:nvSpPr>
          <p:cNvPr id="5" name="Oval 4"/>
          <p:cNvSpPr/>
          <p:nvPr/>
        </p:nvSpPr>
        <p:spPr>
          <a:xfrm>
            <a:off x="802450" y="1562526"/>
            <a:ext cx="914112" cy="91411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19981" y="1679930"/>
            <a:ext cx="679049" cy="67904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2486384" y="1562526"/>
            <a:ext cx="914112" cy="91411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03915" y="1679930"/>
            <a:ext cx="679049" cy="67904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p:cNvGrpSpPr/>
          <p:nvPr/>
        </p:nvGrpSpPr>
        <p:grpSpPr>
          <a:xfrm>
            <a:off x="4113167" y="1562526"/>
            <a:ext cx="914112" cy="914112"/>
            <a:chOff x="5087209" y="1962150"/>
            <a:chExt cx="1042874" cy="1042874"/>
          </a:xfrm>
        </p:grpSpPr>
        <p:sp>
          <p:nvSpPr>
            <p:cNvPr id="33" name="Oval 32"/>
            <p:cNvSpPr/>
            <p:nvPr/>
          </p:nvSpPr>
          <p:spPr>
            <a:xfrm>
              <a:off x="5087209" y="1962150"/>
              <a:ext cx="1042874" cy="104287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221296" y="2096092"/>
              <a:ext cx="774700" cy="77469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9" name="Oval 38"/>
          <p:cNvSpPr/>
          <p:nvPr/>
        </p:nvSpPr>
        <p:spPr>
          <a:xfrm>
            <a:off x="5768527" y="1562526"/>
            <a:ext cx="914112" cy="91411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886059" y="1680058"/>
            <a:ext cx="679049" cy="67904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Content Placeholder 2"/>
          <p:cNvSpPr txBox="1">
            <a:spLocks/>
          </p:cNvSpPr>
          <p:nvPr/>
        </p:nvSpPr>
        <p:spPr>
          <a:xfrm>
            <a:off x="7086388" y="2079199"/>
            <a:ext cx="1602000" cy="3997751"/>
          </a:xfrm>
          <a:prstGeom prst="rect">
            <a:avLst/>
          </a:prstGeom>
          <a:solidFill>
            <a:schemeClr val="accent4"/>
          </a:solidFill>
          <a:ln w="19050">
            <a:noFill/>
          </a:ln>
        </p:spPr>
        <p:txBody>
          <a:bodyPr vert="horz" lIns="36000" tIns="504000" rIns="36000" bIns="72000" rtlCol="0" anchor="t" anchorCtr="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400" dirty="0" smtClean="0">
                <a:solidFill>
                  <a:schemeClr val="accent5"/>
                </a:solidFill>
              </a:rPr>
              <a:t>DATABAG</a:t>
            </a:r>
          </a:p>
          <a:p>
            <a:pPr marL="85725" indent="-85725"/>
            <a:r>
              <a:rPr lang="en-US" sz="1300" dirty="0">
                <a:solidFill>
                  <a:schemeClr val="accent5"/>
                </a:solidFill>
              </a:rPr>
              <a:t>data bag is a global variable that is stored as JSON data and is accessible from </a:t>
            </a:r>
            <a:r>
              <a:rPr lang="en-US" sz="1300" dirty="0" smtClean="0">
                <a:solidFill>
                  <a:schemeClr val="accent5"/>
                </a:solidFill>
              </a:rPr>
              <a:t/>
            </a:r>
            <a:br>
              <a:rPr lang="en-US" sz="1300" dirty="0" smtClean="0">
                <a:solidFill>
                  <a:schemeClr val="accent5"/>
                </a:solidFill>
              </a:rPr>
            </a:br>
            <a:r>
              <a:rPr lang="en-US" sz="1300" dirty="0" smtClean="0">
                <a:solidFill>
                  <a:schemeClr val="accent5"/>
                </a:solidFill>
              </a:rPr>
              <a:t>a </a:t>
            </a:r>
            <a:r>
              <a:rPr lang="en-US" sz="1300" dirty="0">
                <a:solidFill>
                  <a:schemeClr val="accent5"/>
                </a:solidFill>
              </a:rPr>
              <a:t>server</a:t>
            </a:r>
          </a:p>
          <a:p>
            <a:pPr marL="85725" indent="-85725"/>
            <a:r>
              <a:rPr lang="en-US" sz="1300" dirty="0" smtClean="0">
                <a:solidFill>
                  <a:schemeClr val="accent5"/>
                </a:solidFill>
              </a:rPr>
              <a:t>is </a:t>
            </a:r>
            <a:r>
              <a:rPr lang="en-US" sz="1300" dirty="0">
                <a:solidFill>
                  <a:schemeClr val="accent5"/>
                </a:solidFill>
              </a:rPr>
              <a:t>indexed for searching and can be loaded by a recipe or accessed during a search</a:t>
            </a:r>
            <a:endParaRPr lang="en-GB" sz="1300" dirty="0">
              <a:solidFill>
                <a:schemeClr val="accent5"/>
              </a:solidFill>
            </a:endParaRPr>
          </a:p>
        </p:txBody>
      </p:sp>
      <p:sp>
        <p:nvSpPr>
          <p:cNvPr id="29" name="Oval 28"/>
          <p:cNvSpPr/>
          <p:nvPr/>
        </p:nvSpPr>
        <p:spPr>
          <a:xfrm>
            <a:off x="7407470" y="1562526"/>
            <a:ext cx="914112" cy="91411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25002" y="1680058"/>
            <a:ext cx="679049" cy="67904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Freeform 34"/>
          <p:cNvSpPr>
            <a:spLocks noEditPoints="1"/>
          </p:cNvSpPr>
          <p:nvPr/>
        </p:nvSpPr>
        <p:spPr bwMode="auto">
          <a:xfrm>
            <a:off x="4413380" y="1826758"/>
            <a:ext cx="336832" cy="385648"/>
          </a:xfrm>
          <a:custGeom>
            <a:avLst/>
            <a:gdLst>
              <a:gd name="T0" fmla="*/ 491 w 491"/>
              <a:gd name="T1" fmla="*/ 0 h 562"/>
              <a:gd name="T2" fmla="*/ 78 w 491"/>
              <a:gd name="T3" fmla="*/ 0 h 562"/>
              <a:gd name="T4" fmla="*/ 0 w 491"/>
              <a:gd name="T5" fmla="*/ 77 h 562"/>
              <a:gd name="T6" fmla="*/ 0 w 491"/>
              <a:gd name="T7" fmla="*/ 82 h 562"/>
              <a:gd name="T8" fmla="*/ 0 w 491"/>
              <a:gd name="T9" fmla="*/ 85 h 562"/>
              <a:gd name="T10" fmla="*/ 0 w 491"/>
              <a:gd name="T11" fmla="*/ 85 h 562"/>
              <a:gd name="T12" fmla="*/ 0 w 491"/>
              <a:gd name="T13" fmla="*/ 485 h 562"/>
              <a:gd name="T14" fmla="*/ 78 w 491"/>
              <a:gd name="T15" fmla="*/ 562 h 562"/>
              <a:gd name="T16" fmla="*/ 491 w 491"/>
              <a:gd name="T17" fmla="*/ 562 h 562"/>
              <a:gd name="T18" fmla="*/ 491 w 491"/>
              <a:gd name="T19" fmla="*/ 125 h 562"/>
              <a:gd name="T20" fmla="*/ 243 w 491"/>
              <a:gd name="T21" fmla="*/ 125 h 562"/>
              <a:gd name="T22" fmla="*/ 243 w 491"/>
              <a:gd name="T23" fmla="*/ 344 h 562"/>
              <a:gd name="T24" fmla="*/ 167 w 491"/>
              <a:gd name="T25" fmla="*/ 282 h 562"/>
              <a:gd name="T26" fmla="*/ 90 w 491"/>
              <a:gd name="T27" fmla="*/ 344 h 562"/>
              <a:gd name="T28" fmla="*/ 90 w 491"/>
              <a:gd name="T29" fmla="*/ 125 h 562"/>
              <a:gd name="T30" fmla="*/ 78 w 491"/>
              <a:gd name="T31" fmla="*/ 125 h 562"/>
              <a:gd name="T32" fmla="*/ 35 w 491"/>
              <a:gd name="T33" fmla="*/ 82 h 562"/>
              <a:gd name="T34" fmla="*/ 35 w 491"/>
              <a:gd name="T35" fmla="*/ 77 h 562"/>
              <a:gd name="T36" fmla="*/ 78 w 491"/>
              <a:gd name="T37" fmla="*/ 35 h 562"/>
              <a:gd name="T38" fmla="*/ 491 w 491"/>
              <a:gd name="T39" fmla="*/ 35 h 562"/>
              <a:gd name="T40" fmla="*/ 491 w 491"/>
              <a:gd name="T41" fmla="*/ 0 h 562"/>
              <a:gd name="T42" fmla="*/ 458 w 491"/>
              <a:gd name="T43" fmla="*/ 111 h 562"/>
              <a:gd name="T44" fmla="*/ 458 w 491"/>
              <a:gd name="T45" fmla="*/ 48 h 562"/>
              <a:gd name="T46" fmla="*/ 433 w 491"/>
              <a:gd name="T47" fmla="*/ 48 h 562"/>
              <a:gd name="T48" fmla="*/ 433 w 491"/>
              <a:gd name="T49" fmla="*/ 111 h 562"/>
              <a:gd name="T50" fmla="*/ 458 w 491"/>
              <a:gd name="T51" fmla="*/ 111 h 562"/>
              <a:gd name="T52" fmla="*/ 105 w 491"/>
              <a:gd name="T53" fmla="*/ 125 h 562"/>
              <a:gd name="T54" fmla="*/ 105 w 491"/>
              <a:gd name="T55" fmla="*/ 313 h 562"/>
              <a:gd name="T56" fmla="*/ 167 w 491"/>
              <a:gd name="T57" fmla="*/ 263 h 562"/>
              <a:gd name="T58" fmla="*/ 228 w 491"/>
              <a:gd name="T59" fmla="*/ 313 h 562"/>
              <a:gd name="T60" fmla="*/ 228 w 491"/>
              <a:gd name="T61" fmla="*/ 125 h 562"/>
              <a:gd name="T62" fmla="*/ 223 w 491"/>
              <a:gd name="T63" fmla="*/ 105 h 562"/>
              <a:gd name="T64" fmla="*/ 110 w 491"/>
              <a:gd name="T65" fmla="*/ 105 h 562"/>
              <a:gd name="T66" fmla="*/ 105 w 491"/>
              <a:gd name="T67" fmla="*/ 12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1" h="562">
                <a:moveTo>
                  <a:pt x="491" y="0"/>
                </a:moveTo>
                <a:cubicBezTo>
                  <a:pt x="78" y="0"/>
                  <a:pt x="78" y="0"/>
                  <a:pt x="78" y="0"/>
                </a:cubicBezTo>
                <a:cubicBezTo>
                  <a:pt x="35" y="0"/>
                  <a:pt x="0" y="35"/>
                  <a:pt x="0" y="77"/>
                </a:cubicBezTo>
                <a:cubicBezTo>
                  <a:pt x="0" y="82"/>
                  <a:pt x="0" y="82"/>
                  <a:pt x="0" y="82"/>
                </a:cubicBezTo>
                <a:cubicBezTo>
                  <a:pt x="0" y="83"/>
                  <a:pt x="0" y="84"/>
                  <a:pt x="0" y="85"/>
                </a:cubicBezTo>
                <a:cubicBezTo>
                  <a:pt x="0" y="85"/>
                  <a:pt x="0" y="85"/>
                  <a:pt x="0" y="85"/>
                </a:cubicBezTo>
                <a:cubicBezTo>
                  <a:pt x="0" y="485"/>
                  <a:pt x="0" y="485"/>
                  <a:pt x="0" y="485"/>
                </a:cubicBezTo>
                <a:cubicBezTo>
                  <a:pt x="0" y="528"/>
                  <a:pt x="35" y="562"/>
                  <a:pt x="78" y="562"/>
                </a:cubicBezTo>
                <a:cubicBezTo>
                  <a:pt x="491" y="562"/>
                  <a:pt x="491" y="562"/>
                  <a:pt x="491" y="562"/>
                </a:cubicBezTo>
                <a:cubicBezTo>
                  <a:pt x="491" y="125"/>
                  <a:pt x="491" y="125"/>
                  <a:pt x="491" y="125"/>
                </a:cubicBezTo>
                <a:cubicBezTo>
                  <a:pt x="243" y="125"/>
                  <a:pt x="243" y="125"/>
                  <a:pt x="243" y="125"/>
                </a:cubicBezTo>
                <a:cubicBezTo>
                  <a:pt x="243" y="344"/>
                  <a:pt x="243" y="344"/>
                  <a:pt x="243" y="344"/>
                </a:cubicBezTo>
                <a:cubicBezTo>
                  <a:pt x="167" y="282"/>
                  <a:pt x="167" y="282"/>
                  <a:pt x="167" y="282"/>
                </a:cubicBezTo>
                <a:cubicBezTo>
                  <a:pt x="90" y="344"/>
                  <a:pt x="90" y="344"/>
                  <a:pt x="90" y="344"/>
                </a:cubicBezTo>
                <a:cubicBezTo>
                  <a:pt x="90" y="125"/>
                  <a:pt x="90" y="125"/>
                  <a:pt x="90" y="125"/>
                </a:cubicBezTo>
                <a:cubicBezTo>
                  <a:pt x="78" y="125"/>
                  <a:pt x="78" y="125"/>
                  <a:pt x="78" y="125"/>
                </a:cubicBezTo>
                <a:cubicBezTo>
                  <a:pt x="54" y="125"/>
                  <a:pt x="35" y="106"/>
                  <a:pt x="35" y="82"/>
                </a:cubicBezTo>
                <a:cubicBezTo>
                  <a:pt x="35" y="77"/>
                  <a:pt x="35" y="77"/>
                  <a:pt x="35" y="77"/>
                </a:cubicBezTo>
                <a:cubicBezTo>
                  <a:pt x="35" y="54"/>
                  <a:pt x="54" y="35"/>
                  <a:pt x="78" y="35"/>
                </a:cubicBezTo>
                <a:cubicBezTo>
                  <a:pt x="491" y="35"/>
                  <a:pt x="491" y="35"/>
                  <a:pt x="491" y="35"/>
                </a:cubicBezTo>
                <a:lnTo>
                  <a:pt x="491" y="0"/>
                </a:lnTo>
                <a:close/>
                <a:moveTo>
                  <a:pt x="458" y="111"/>
                </a:moveTo>
                <a:cubicBezTo>
                  <a:pt x="458" y="48"/>
                  <a:pt x="458" y="48"/>
                  <a:pt x="458" y="48"/>
                </a:cubicBezTo>
                <a:cubicBezTo>
                  <a:pt x="433" y="48"/>
                  <a:pt x="433" y="48"/>
                  <a:pt x="433" y="48"/>
                </a:cubicBezTo>
                <a:cubicBezTo>
                  <a:pt x="433" y="111"/>
                  <a:pt x="433" y="111"/>
                  <a:pt x="433" y="111"/>
                </a:cubicBezTo>
                <a:lnTo>
                  <a:pt x="458" y="111"/>
                </a:lnTo>
                <a:close/>
                <a:moveTo>
                  <a:pt x="105" y="125"/>
                </a:moveTo>
                <a:cubicBezTo>
                  <a:pt x="105" y="313"/>
                  <a:pt x="105" y="313"/>
                  <a:pt x="105" y="313"/>
                </a:cubicBezTo>
                <a:cubicBezTo>
                  <a:pt x="167" y="263"/>
                  <a:pt x="167" y="263"/>
                  <a:pt x="167" y="263"/>
                </a:cubicBezTo>
                <a:cubicBezTo>
                  <a:pt x="228" y="313"/>
                  <a:pt x="228" y="313"/>
                  <a:pt x="228" y="313"/>
                </a:cubicBezTo>
                <a:cubicBezTo>
                  <a:pt x="228" y="125"/>
                  <a:pt x="228" y="125"/>
                  <a:pt x="228" y="125"/>
                </a:cubicBezTo>
                <a:cubicBezTo>
                  <a:pt x="223" y="105"/>
                  <a:pt x="223" y="105"/>
                  <a:pt x="223" y="105"/>
                </a:cubicBezTo>
                <a:cubicBezTo>
                  <a:pt x="110" y="105"/>
                  <a:pt x="110" y="105"/>
                  <a:pt x="110" y="105"/>
                </a:cubicBezTo>
                <a:lnTo>
                  <a:pt x="105" y="1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1"/>
          <p:cNvSpPr>
            <a:spLocks noEditPoints="1"/>
          </p:cNvSpPr>
          <p:nvPr/>
        </p:nvSpPr>
        <p:spPr bwMode="auto">
          <a:xfrm>
            <a:off x="1076150" y="1864475"/>
            <a:ext cx="366712" cy="310213"/>
          </a:xfrm>
          <a:custGeom>
            <a:avLst/>
            <a:gdLst>
              <a:gd name="T0" fmla="*/ 2284 w 2350"/>
              <a:gd name="T1" fmla="*/ 0 h 1984"/>
              <a:gd name="T2" fmla="*/ 67 w 2350"/>
              <a:gd name="T3" fmla="*/ 0 h 1984"/>
              <a:gd name="T4" fmla="*/ 0 w 2350"/>
              <a:gd name="T5" fmla="*/ 62 h 1984"/>
              <a:gd name="T6" fmla="*/ 0 w 2350"/>
              <a:gd name="T7" fmla="*/ 1480 h 1984"/>
              <a:gd name="T8" fmla="*/ 67 w 2350"/>
              <a:gd name="T9" fmla="*/ 1541 h 1984"/>
              <a:gd name="T10" fmla="*/ 801 w 2350"/>
              <a:gd name="T11" fmla="*/ 1541 h 1984"/>
              <a:gd name="T12" fmla="*/ 740 w 2350"/>
              <a:gd name="T13" fmla="*/ 1881 h 1984"/>
              <a:gd name="T14" fmla="*/ 494 w 2350"/>
              <a:gd name="T15" fmla="*/ 1881 h 1984"/>
              <a:gd name="T16" fmla="*/ 494 w 2350"/>
              <a:gd name="T17" fmla="*/ 1984 h 1984"/>
              <a:gd name="T18" fmla="*/ 1857 w 2350"/>
              <a:gd name="T19" fmla="*/ 1984 h 1984"/>
              <a:gd name="T20" fmla="*/ 1857 w 2350"/>
              <a:gd name="T21" fmla="*/ 1881 h 1984"/>
              <a:gd name="T22" fmla="*/ 1610 w 2350"/>
              <a:gd name="T23" fmla="*/ 1881 h 1984"/>
              <a:gd name="T24" fmla="*/ 1562 w 2350"/>
              <a:gd name="T25" fmla="*/ 1541 h 1984"/>
              <a:gd name="T26" fmla="*/ 2284 w 2350"/>
              <a:gd name="T27" fmla="*/ 1541 h 1984"/>
              <a:gd name="T28" fmla="*/ 2350 w 2350"/>
              <a:gd name="T29" fmla="*/ 1480 h 1984"/>
              <a:gd name="T30" fmla="*/ 2350 w 2350"/>
              <a:gd name="T31" fmla="*/ 62 h 1984"/>
              <a:gd name="T32" fmla="*/ 2284 w 2350"/>
              <a:gd name="T33" fmla="*/ 0 h 1984"/>
              <a:gd name="T34" fmla="*/ 2140 w 2350"/>
              <a:gd name="T35" fmla="*/ 1364 h 1984"/>
              <a:gd name="T36" fmla="*/ 211 w 2350"/>
              <a:gd name="T37" fmla="*/ 1364 h 1984"/>
              <a:gd name="T38" fmla="*/ 211 w 2350"/>
              <a:gd name="T39" fmla="*/ 177 h 1984"/>
              <a:gd name="T40" fmla="*/ 2140 w 2350"/>
              <a:gd name="T41" fmla="*/ 177 h 1984"/>
              <a:gd name="T42" fmla="*/ 2140 w 2350"/>
              <a:gd name="T43" fmla="*/ 1364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0" h="1984">
                <a:moveTo>
                  <a:pt x="2284" y="0"/>
                </a:moveTo>
                <a:cubicBezTo>
                  <a:pt x="67" y="0"/>
                  <a:pt x="67" y="0"/>
                  <a:pt x="67" y="0"/>
                </a:cubicBezTo>
                <a:cubicBezTo>
                  <a:pt x="30" y="0"/>
                  <a:pt x="0" y="28"/>
                  <a:pt x="0" y="62"/>
                </a:cubicBezTo>
                <a:cubicBezTo>
                  <a:pt x="0" y="1480"/>
                  <a:pt x="0" y="1480"/>
                  <a:pt x="0" y="1480"/>
                </a:cubicBezTo>
                <a:cubicBezTo>
                  <a:pt x="0" y="1514"/>
                  <a:pt x="30" y="1541"/>
                  <a:pt x="67" y="1541"/>
                </a:cubicBezTo>
                <a:cubicBezTo>
                  <a:pt x="801" y="1541"/>
                  <a:pt x="801" y="1541"/>
                  <a:pt x="801" y="1541"/>
                </a:cubicBezTo>
                <a:cubicBezTo>
                  <a:pt x="740" y="1881"/>
                  <a:pt x="740" y="1881"/>
                  <a:pt x="740" y="1881"/>
                </a:cubicBezTo>
                <a:cubicBezTo>
                  <a:pt x="494" y="1881"/>
                  <a:pt x="494" y="1881"/>
                  <a:pt x="494" y="1881"/>
                </a:cubicBezTo>
                <a:cubicBezTo>
                  <a:pt x="494" y="1984"/>
                  <a:pt x="494" y="1984"/>
                  <a:pt x="494" y="1984"/>
                </a:cubicBezTo>
                <a:cubicBezTo>
                  <a:pt x="1857" y="1984"/>
                  <a:pt x="1857" y="1984"/>
                  <a:pt x="1857" y="1984"/>
                </a:cubicBezTo>
                <a:cubicBezTo>
                  <a:pt x="1857" y="1881"/>
                  <a:pt x="1857" y="1881"/>
                  <a:pt x="1857" y="1881"/>
                </a:cubicBezTo>
                <a:cubicBezTo>
                  <a:pt x="1610" y="1881"/>
                  <a:pt x="1610" y="1881"/>
                  <a:pt x="1610" y="1881"/>
                </a:cubicBezTo>
                <a:cubicBezTo>
                  <a:pt x="1562" y="1541"/>
                  <a:pt x="1562" y="1541"/>
                  <a:pt x="1562" y="1541"/>
                </a:cubicBezTo>
                <a:cubicBezTo>
                  <a:pt x="2284" y="1541"/>
                  <a:pt x="2284" y="1541"/>
                  <a:pt x="2284" y="1541"/>
                </a:cubicBezTo>
                <a:cubicBezTo>
                  <a:pt x="2320" y="1541"/>
                  <a:pt x="2350" y="1514"/>
                  <a:pt x="2350" y="1480"/>
                </a:cubicBezTo>
                <a:cubicBezTo>
                  <a:pt x="2350" y="62"/>
                  <a:pt x="2350" y="62"/>
                  <a:pt x="2350" y="62"/>
                </a:cubicBezTo>
                <a:cubicBezTo>
                  <a:pt x="2350" y="28"/>
                  <a:pt x="2320" y="0"/>
                  <a:pt x="2284" y="0"/>
                </a:cubicBezTo>
                <a:close/>
                <a:moveTo>
                  <a:pt x="2140" y="1364"/>
                </a:moveTo>
                <a:cubicBezTo>
                  <a:pt x="211" y="1364"/>
                  <a:pt x="211" y="1364"/>
                  <a:pt x="211" y="1364"/>
                </a:cubicBezTo>
                <a:cubicBezTo>
                  <a:pt x="211" y="177"/>
                  <a:pt x="211" y="177"/>
                  <a:pt x="211" y="177"/>
                </a:cubicBezTo>
                <a:cubicBezTo>
                  <a:pt x="2140" y="177"/>
                  <a:pt x="2140" y="177"/>
                  <a:pt x="2140" y="177"/>
                </a:cubicBezTo>
                <a:lnTo>
                  <a:pt x="2140" y="136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1026" name="Picture 2" descr="http://www.webgiant.co.nz/wp-content/themes/beanstalk01/images/services-bootstrap.gi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3864" y="1829302"/>
            <a:ext cx="707092" cy="383486"/>
          </a:xfrm>
          <a:prstGeom prst="rect">
            <a:avLst/>
          </a:prstGeom>
          <a:noFill/>
          <a:extLst>
            <a:ext uri="{909E8E84-426E-40DD-AFC4-6F175D3DCCD1}">
              <a14:hiddenFill xmlns:a14="http://schemas.microsoft.com/office/drawing/2010/main">
                <a:solidFill>
                  <a:srgbClr val="FFFFFF"/>
                </a:solidFill>
              </a14:hiddenFill>
            </a:ext>
          </a:extLst>
        </p:spPr>
      </p:pic>
      <p:grpSp>
        <p:nvGrpSpPr>
          <p:cNvPr id="1036" name="Group 1035"/>
          <p:cNvGrpSpPr/>
          <p:nvPr/>
        </p:nvGrpSpPr>
        <p:grpSpPr>
          <a:xfrm>
            <a:off x="7644688" y="1772817"/>
            <a:ext cx="485399" cy="421099"/>
            <a:chOff x="7072313" y="-33338"/>
            <a:chExt cx="1593849" cy="1382714"/>
          </a:xfrm>
          <a:solidFill>
            <a:schemeClr val="accent1"/>
          </a:solidFill>
        </p:grpSpPr>
        <p:sp>
          <p:nvSpPr>
            <p:cNvPr id="57" name="Freeform 26"/>
            <p:cNvSpPr>
              <a:spLocks/>
            </p:cNvSpPr>
            <p:nvPr/>
          </p:nvSpPr>
          <p:spPr bwMode="auto">
            <a:xfrm>
              <a:off x="7072313" y="277813"/>
              <a:ext cx="1247775" cy="1071563"/>
            </a:xfrm>
            <a:custGeom>
              <a:avLst/>
              <a:gdLst>
                <a:gd name="T0" fmla="*/ 310 w 333"/>
                <a:gd name="T1" fmla="*/ 286 h 286"/>
                <a:gd name="T2" fmla="*/ 22 w 333"/>
                <a:gd name="T3" fmla="*/ 286 h 286"/>
                <a:gd name="T4" fmla="*/ 0 w 333"/>
                <a:gd name="T5" fmla="*/ 263 h 286"/>
                <a:gd name="T6" fmla="*/ 0 w 333"/>
                <a:gd name="T7" fmla="*/ 22 h 286"/>
                <a:gd name="T8" fmla="*/ 22 w 333"/>
                <a:gd name="T9" fmla="*/ 0 h 286"/>
                <a:gd name="T10" fmla="*/ 195 w 333"/>
                <a:gd name="T11" fmla="*/ 0 h 286"/>
                <a:gd name="T12" fmla="*/ 195 w 333"/>
                <a:gd name="T13" fmla="*/ 20 h 286"/>
                <a:gd name="T14" fmla="*/ 22 w 333"/>
                <a:gd name="T15" fmla="*/ 20 h 286"/>
                <a:gd name="T16" fmla="*/ 20 w 333"/>
                <a:gd name="T17" fmla="*/ 22 h 286"/>
                <a:gd name="T18" fmla="*/ 20 w 333"/>
                <a:gd name="T19" fmla="*/ 263 h 286"/>
                <a:gd name="T20" fmla="*/ 22 w 333"/>
                <a:gd name="T21" fmla="*/ 266 h 286"/>
                <a:gd name="T22" fmla="*/ 310 w 333"/>
                <a:gd name="T23" fmla="*/ 266 h 286"/>
                <a:gd name="T24" fmla="*/ 313 w 333"/>
                <a:gd name="T25" fmla="*/ 263 h 286"/>
                <a:gd name="T26" fmla="*/ 313 w 333"/>
                <a:gd name="T27" fmla="*/ 97 h 286"/>
                <a:gd name="T28" fmla="*/ 333 w 333"/>
                <a:gd name="T29" fmla="*/ 97 h 286"/>
                <a:gd name="T30" fmla="*/ 333 w 333"/>
                <a:gd name="T31" fmla="*/ 263 h 286"/>
                <a:gd name="T32" fmla="*/ 310 w 333"/>
                <a:gd name="T33"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286">
                  <a:moveTo>
                    <a:pt x="310" y="286"/>
                  </a:moveTo>
                  <a:cubicBezTo>
                    <a:pt x="22" y="286"/>
                    <a:pt x="22" y="286"/>
                    <a:pt x="22" y="286"/>
                  </a:cubicBezTo>
                  <a:cubicBezTo>
                    <a:pt x="10" y="286"/>
                    <a:pt x="0" y="276"/>
                    <a:pt x="0" y="263"/>
                  </a:cubicBezTo>
                  <a:cubicBezTo>
                    <a:pt x="0" y="22"/>
                    <a:pt x="0" y="22"/>
                    <a:pt x="0" y="22"/>
                  </a:cubicBezTo>
                  <a:cubicBezTo>
                    <a:pt x="0" y="10"/>
                    <a:pt x="10" y="0"/>
                    <a:pt x="22" y="0"/>
                  </a:cubicBezTo>
                  <a:cubicBezTo>
                    <a:pt x="195" y="0"/>
                    <a:pt x="195" y="0"/>
                    <a:pt x="195" y="0"/>
                  </a:cubicBezTo>
                  <a:cubicBezTo>
                    <a:pt x="195" y="20"/>
                    <a:pt x="195" y="20"/>
                    <a:pt x="195" y="20"/>
                  </a:cubicBezTo>
                  <a:cubicBezTo>
                    <a:pt x="22" y="20"/>
                    <a:pt x="22" y="20"/>
                    <a:pt x="22" y="20"/>
                  </a:cubicBezTo>
                  <a:cubicBezTo>
                    <a:pt x="21" y="20"/>
                    <a:pt x="20" y="21"/>
                    <a:pt x="20" y="22"/>
                  </a:cubicBezTo>
                  <a:cubicBezTo>
                    <a:pt x="20" y="263"/>
                    <a:pt x="20" y="263"/>
                    <a:pt x="20" y="263"/>
                  </a:cubicBezTo>
                  <a:cubicBezTo>
                    <a:pt x="20" y="265"/>
                    <a:pt x="21" y="266"/>
                    <a:pt x="22" y="266"/>
                  </a:cubicBezTo>
                  <a:cubicBezTo>
                    <a:pt x="310" y="266"/>
                    <a:pt x="310" y="266"/>
                    <a:pt x="310" y="266"/>
                  </a:cubicBezTo>
                  <a:cubicBezTo>
                    <a:pt x="312" y="266"/>
                    <a:pt x="313" y="265"/>
                    <a:pt x="313" y="263"/>
                  </a:cubicBezTo>
                  <a:cubicBezTo>
                    <a:pt x="313" y="97"/>
                    <a:pt x="313" y="97"/>
                    <a:pt x="313" y="97"/>
                  </a:cubicBezTo>
                  <a:cubicBezTo>
                    <a:pt x="333" y="97"/>
                    <a:pt x="333" y="97"/>
                    <a:pt x="333" y="97"/>
                  </a:cubicBezTo>
                  <a:cubicBezTo>
                    <a:pt x="333" y="263"/>
                    <a:pt x="333" y="263"/>
                    <a:pt x="333" y="263"/>
                  </a:cubicBezTo>
                  <a:cubicBezTo>
                    <a:pt x="333" y="276"/>
                    <a:pt x="323" y="286"/>
                    <a:pt x="310"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27"/>
            <p:cNvSpPr>
              <a:spLocks noChangeArrowheads="1"/>
            </p:cNvSpPr>
            <p:nvPr/>
          </p:nvSpPr>
          <p:spPr bwMode="auto">
            <a:xfrm>
              <a:off x="7110413" y="625475"/>
              <a:ext cx="1173162"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28"/>
            <p:cNvSpPr>
              <a:spLocks noChangeArrowheads="1"/>
            </p:cNvSpPr>
            <p:nvPr/>
          </p:nvSpPr>
          <p:spPr bwMode="auto">
            <a:xfrm>
              <a:off x="7110413" y="952500"/>
              <a:ext cx="1173162"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29"/>
            <p:cNvSpPr>
              <a:spLocks noChangeArrowheads="1"/>
            </p:cNvSpPr>
            <p:nvPr/>
          </p:nvSpPr>
          <p:spPr bwMode="auto">
            <a:xfrm>
              <a:off x="7237413" y="449263"/>
              <a:ext cx="74612"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0"/>
            <p:cNvSpPr>
              <a:spLocks/>
            </p:cNvSpPr>
            <p:nvPr/>
          </p:nvSpPr>
          <p:spPr bwMode="auto">
            <a:xfrm>
              <a:off x="7473950" y="449263"/>
              <a:ext cx="168275" cy="76200"/>
            </a:xfrm>
            <a:custGeom>
              <a:avLst/>
              <a:gdLst>
                <a:gd name="T0" fmla="*/ 35 w 45"/>
                <a:gd name="T1" fmla="*/ 20 h 20"/>
                <a:gd name="T2" fmla="*/ 10 w 45"/>
                <a:gd name="T3" fmla="*/ 20 h 20"/>
                <a:gd name="T4" fmla="*/ 0 w 45"/>
                <a:gd name="T5" fmla="*/ 10 h 20"/>
                <a:gd name="T6" fmla="*/ 10 w 45"/>
                <a:gd name="T7" fmla="*/ 0 h 20"/>
                <a:gd name="T8" fmla="*/ 35 w 45"/>
                <a:gd name="T9" fmla="*/ 0 h 20"/>
                <a:gd name="T10" fmla="*/ 45 w 45"/>
                <a:gd name="T11" fmla="*/ 10 h 20"/>
                <a:gd name="T12" fmla="*/ 35 w 4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5" h="20">
                  <a:moveTo>
                    <a:pt x="35" y="20"/>
                  </a:moveTo>
                  <a:cubicBezTo>
                    <a:pt x="10" y="20"/>
                    <a:pt x="10" y="20"/>
                    <a:pt x="10" y="20"/>
                  </a:cubicBezTo>
                  <a:cubicBezTo>
                    <a:pt x="4" y="20"/>
                    <a:pt x="0" y="16"/>
                    <a:pt x="0" y="10"/>
                  </a:cubicBezTo>
                  <a:cubicBezTo>
                    <a:pt x="0" y="5"/>
                    <a:pt x="4" y="0"/>
                    <a:pt x="10" y="0"/>
                  </a:cubicBezTo>
                  <a:cubicBezTo>
                    <a:pt x="35" y="0"/>
                    <a:pt x="35" y="0"/>
                    <a:pt x="35" y="0"/>
                  </a:cubicBezTo>
                  <a:cubicBezTo>
                    <a:pt x="40" y="0"/>
                    <a:pt x="45" y="5"/>
                    <a:pt x="45" y="10"/>
                  </a:cubicBezTo>
                  <a:cubicBezTo>
                    <a:pt x="45" y="16"/>
                    <a:pt x="40" y="20"/>
                    <a:pt x="3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Oval 31"/>
            <p:cNvSpPr>
              <a:spLocks noChangeArrowheads="1"/>
            </p:cNvSpPr>
            <p:nvPr/>
          </p:nvSpPr>
          <p:spPr bwMode="auto">
            <a:xfrm>
              <a:off x="7353300" y="449263"/>
              <a:ext cx="74612"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Oval 32"/>
            <p:cNvSpPr>
              <a:spLocks noChangeArrowheads="1"/>
            </p:cNvSpPr>
            <p:nvPr/>
          </p:nvSpPr>
          <p:spPr bwMode="auto">
            <a:xfrm>
              <a:off x="7237413" y="773113"/>
              <a:ext cx="74612"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Freeform 33"/>
            <p:cNvSpPr>
              <a:spLocks/>
            </p:cNvSpPr>
            <p:nvPr/>
          </p:nvSpPr>
          <p:spPr bwMode="auto">
            <a:xfrm>
              <a:off x="7473950" y="773113"/>
              <a:ext cx="168275" cy="74613"/>
            </a:xfrm>
            <a:custGeom>
              <a:avLst/>
              <a:gdLst>
                <a:gd name="T0" fmla="*/ 35 w 45"/>
                <a:gd name="T1" fmla="*/ 20 h 20"/>
                <a:gd name="T2" fmla="*/ 10 w 45"/>
                <a:gd name="T3" fmla="*/ 20 h 20"/>
                <a:gd name="T4" fmla="*/ 0 w 45"/>
                <a:gd name="T5" fmla="*/ 10 h 20"/>
                <a:gd name="T6" fmla="*/ 10 w 45"/>
                <a:gd name="T7" fmla="*/ 0 h 20"/>
                <a:gd name="T8" fmla="*/ 35 w 45"/>
                <a:gd name="T9" fmla="*/ 0 h 20"/>
                <a:gd name="T10" fmla="*/ 45 w 45"/>
                <a:gd name="T11" fmla="*/ 10 h 20"/>
                <a:gd name="T12" fmla="*/ 35 w 4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5" h="20">
                  <a:moveTo>
                    <a:pt x="35" y="20"/>
                  </a:moveTo>
                  <a:cubicBezTo>
                    <a:pt x="10" y="20"/>
                    <a:pt x="10" y="20"/>
                    <a:pt x="10" y="20"/>
                  </a:cubicBezTo>
                  <a:cubicBezTo>
                    <a:pt x="4" y="20"/>
                    <a:pt x="0" y="16"/>
                    <a:pt x="0" y="10"/>
                  </a:cubicBezTo>
                  <a:cubicBezTo>
                    <a:pt x="0" y="5"/>
                    <a:pt x="4" y="0"/>
                    <a:pt x="10" y="0"/>
                  </a:cubicBezTo>
                  <a:cubicBezTo>
                    <a:pt x="35" y="0"/>
                    <a:pt x="35" y="0"/>
                    <a:pt x="35" y="0"/>
                  </a:cubicBezTo>
                  <a:cubicBezTo>
                    <a:pt x="40" y="0"/>
                    <a:pt x="45" y="5"/>
                    <a:pt x="45" y="10"/>
                  </a:cubicBezTo>
                  <a:cubicBezTo>
                    <a:pt x="45" y="16"/>
                    <a:pt x="40" y="20"/>
                    <a:pt x="3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Oval 34"/>
            <p:cNvSpPr>
              <a:spLocks noChangeArrowheads="1"/>
            </p:cNvSpPr>
            <p:nvPr/>
          </p:nvSpPr>
          <p:spPr bwMode="auto">
            <a:xfrm>
              <a:off x="7353300" y="773113"/>
              <a:ext cx="74612"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0" name="Oval 35"/>
            <p:cNvSpPr>
              <a:spLocks noChangeArrowheads="1"/>
            </p:cNvSpPr>
            <p:nvPr/>
          </p:nvSpPr>
          <p:spPr bwMode="auto">
            <a:xfrm>
              <a:off x="7237413" y="1098550"/>
              <a:ext cx="74612"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Oval 36"/>
            <p:cNvSpPr>
              <a:spLocks noChangeArrowheads="1"/>
            </p:cNvSpPr>
            <p:nvPr/>
          </p:nvSpPr>
          <p:spPr bwMode="auto">
            <a:xfrm>
              <a:off x="7353300" y="1098550"/>
              <a:ext cx="74612"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Freeform 37"/>
            <p:cNvSpPr>
              <a:spLocks/>
            </p:cNvSpPr>
            <p:nvPr/>
          </p:nvSpPr>
          <p:spPr bwMode="auto">
            <a:xfrm>
              <a:off x="7473950" y="1098550"/>
              <a:ext cx="168275" cy="74613"/>
            </a:xfrm>
            <a:custGeom>
              <a:avLst/>
              <a:gdLst>
                <a:gd name="T0" fmla="*/ 35 w 45"/>
                <a:gd name="T1" fmla="*/ 20 h 20"/>
                <a:gd name="T2" fmla="*/ 10 w 45"/>
                <a:gd name="T3" fmla="*/ 20 h 20"/>
                <a:gd name="T4" fmla="*/ 0 w 45"/>
                <a:gd name="T5" fmla="*/ 10 h 20"/>
                <a:gd name="T6" fmla="*/ 10 w 45"/>
                <a:gd name="T7" fmla="*/ 0 h 20"/>
                <a:gd name="T8" fmla="*/ 35 w 45"/>
                <a:gd name="T9" fmla="*/ 0 h 20"/>
                <a:gd name="T10" fmla="*/ 45 w 45"/>
                <a:gd name="T11" fmla="*/ 10 h 20"/>
                <a:gd name="T12" fmla="*/ 35 w 4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5" h="20">
                  <a:moveTo>
                    <a:pt x="35" y="20"/>
                  </a:moveTo>
                  <a:cubicBezTo>
                    <a:pt x="10" y="20"/>
                    <a:pt x="10" y="20"/>
                    <a:pt x="10" y="20"/>
                  </a:cubicBezTo>
                  <a:cubicBezTo>
                    <a:pt x="4" y="20"/>
                    <a:pt x="0" y="15"/>
                    <a:pt x="0" y="10"/>
                  </a:cubicBezTo>
                  <a:cubicBezTo>
                    <a:pt x="0" y="4"/>
                    <a:pt x="4" y="0"/>
                    <a:pt x="10" y="0"/>
                  </a:cubicBezTo>
                  <a:cubicBezTo>
                    <a:pt x="35" y="0"/>
                    <a:pt x="35" y="0"/>
                    <a:pt x="35" y="0"/>
                  </a:cubicBezTo>
                  <a:cubicBezTo>
                    <a:pt x="40" y="0"/>
                    <a:pt x="45" y="4"/>
                    <a:pt x="45" y="10"/>
                  </a:cubicBezTo>
                  <a:cubicBezTo>
                    <a:pt x="45" y="15"/>
                    <a:pt x="40" y="20"/>
                    <a:pt x="3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Freeform 38"/>
            <p:cNvSpPr>
              <a:spLocks/>
            </p:cNvSpPr>
            <p:nvPr/>
          </p:nvSpPr>
          <p:spPr bwMode="auto">
            <a:xfrm>
              <a:off x="8223250" y="457200"/>
              <a:ext cx="442912" cy="431800"/>
            </a:xfrm>
            <a:custGeom>
              <a:avLst/>
              <a:gdLst>
                <a:gd name="T0" fmla="*/ 77 w 118"/>
                <a:gd name="T1" fmla="*/ 115 h 115"/>
                <a:gd name="T2" fmla="*/ 62 w 118"/>
                <a:gd name="T3" fmla="*/ 109 h 115"/>
                <a:gd name="T4" fmla="*/ 0 w 118"/>
                <a:gd name="T5" fmla="*/ 48 h 115"/>
                <a:gd name="T6" fmla="*/ 15 w 118"/>
                <a:gd name="T7" fmla="*/ 33 h 115"/>
                <a:gd name="T8" fmla="*/ 76 w 118"/>
                <a:gd name="T9" fmla="*/ 95 h 115"/>
                <a:gd name="T10" fmla="*/ 79 w 118"/>
                <a:gd name="T11" fmla="*/ 95 h 115"/>
                <a:gd name="T12" fmla="*/ 95 w 118"/>
                <a:gd name="T13" fmla="*/ 79 h 115"/>
                <a:gd name="T14" fmla="*/ 95 w 118"/>
                <a:gd name="T15" fmla="*/ 76 h 115"/>
                <a:gd name="T16" fmla="*/ 33 w 118"/>
                <a:gd name="T17" fmla="*/ 15 h 115"/>
                <a:gd name="T18" fmla="*/ 48 w 118"/>
                <a:gd name="T19" fmla="*/ 0 h 115"/>
                <a:gd name="T20" fmla="*/ 109 w 118"/>
                <a:gd name="T21" fmla="*/ 62 h 115"/>
                <a:gd name="T22" fmla="*/ 109 w 118"/>
                <a:gd name="T23" fmla="*/ 93 h 115"/>
                <a:gd name="T24" fmla="*/ 93 w 118"/>
                <a:gd name="T25" fmla="*/ 109 h 115"/>
                <a:gd name="T26" fmla="*/ 77 w 118"/>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15">
                  <a:moveTo>
                    <a:pt x="77" y="115"/>
                  </a:moveTo>
                  <a:cubicBezTo>
                    <a:pt x="72" y="115"/>
                    <a:pt x="66" y="113"/>
                    <a:pt x="62" y="109"/>
                  </a:cubicBezTo>
                  <a:cubicBezTo>
                    <a:pt x="0" y="48"/>
                    <a:pt x="0" y="48"/>
                    <a:pt x="0" y="48"/>
                  </a:cubicBezTo>
                  <a:cubicBezTo>
                    <a:pt x="15" y="33"/>
                    <a:pt x="15" y="33"/>
                    <a:pt x="15" y="33"/>
                  </a:cubicBezTo>
                  <a:cubicBezTo>
                    <a:pt x="76" y="95"/>
                    <a:pt x="76" y="95"/>
                    <a:pt x="76" y="95"/>
                  </a:cubicBezTo>
                  <a:cubicBezTo>
                    <a:pt x="77" y="96"/>
                    <a:pt x="78" y="96"/>
                    <a:pt x="79" y="95"/>
                  </a:cubicBezTo>
                  <a:cubicBezTo>
                    <a:pt x="95" y="79"/>
                    <a:pt x="95" y="79"/>
                    <a:pt x="95" y="79"/>
                  </a:cubicBezTo>
                  <a:cubicBezTo>
                    <a:pt x="96" y="78"/>
                    <a:pt x="96" y="77"/>
                    <a:pt x="95" y="76"/>
                  </a:cubicBezTo>
                  <a:cubicBezTo>
                    <a:pt x="33" y="15"/>
                    <a:pt x="33" y="15"/>
                    <a:pt x="33" y="15"/>
                  </a:cubicBezTo>
                  <a:cubicBezTo>
                    <a:pt x="48" y="0"/>
                    <a:pt x="48" y="0"/>
                    <a:pt x="48" y="0"/>
                  </a:cubicBezTo>
                  <a:cubicBezTo>
                    <a:pt x="109" y="62"/>
                    <a:pt x="109" y="62"/>
                    <a:pt x="109" y="62"/>
                  </a:cubicBezTo>
                  <a:cubicBezTo>
                    <a:pt x="118" y="70"/>
                    <a:pt x="118" y="84"/>
                    <a:pt x="109" y="93"/>
                  </a:cubicBezTo>
                  <a:cubicBezTo>
                    <a:pt x="93" y="109"/>
                    <a:pt x="93" y="109"/>
                    <a:pt x="93" y="109"/>
                  </a:cubicBezTo>
                  <a:cubicBezTo>
                    <a:pt x="89" y="113"/>
                    <a:pt x="83" y="115"/>
                    <a:pt x="77"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 name="Freeform 39"/>
            <p:cNvSpPr>
              <a:spLocks noEditPoints="1"/>
            </p:cNvSpPr>
            <p:nvPr/>
          </p:nvSpPr>
          <p:spPr bwMode="auto">
            <a:xfrm>
              <a:off x="7732713" y="-33338"/>
              <a:ext cx="749300" cy="715963"/>
            </a:xfrm>
            <a:custGeom>
              <a:avLst/>
              <a:gdLst>
                <a:gd name="T0" fmla="*/ 100 w 200"/>
                <a:gd name="T1" fmla="*/ 191 h 191"/>
                <a:gd name="T2" fmla="*/ 35 w 200"/>
                <a:gd name="T3" fmla="*/ 165 h 191"/>
                <a:gd name="T4" fmla="*/ 35 w 200"/>
                <a:gd name="T5" fmla="*/ 35 h 191"/>
                <a:gd name="T6" fmla="*/ 35 w 200"/>
                <a:gd name="T7" fmla="*/ 35 h 191"/>
                <a:gd name="T8" fmla="*/ 165 w 200"/>
                <a:gd name="T9" fmla="*/ 35 h 191"/>
                <a:gd name="T10" fmla="*/ 165 w 200"/>
                <a:gd name="T11" fmla="*/ 165 h 191"/>
                <a:gd name="T12" fmla="*/ 100 w 200"/>
                <a:gd name="T13" fmla="*/ 191 h 191"/>
                <a:gd name="T14" fmla="*/ 49 w 200"/>
                <a:gd name="T15" fmla="*/ 49 h 191"/>
                <a:gd name="T16" fmla="*/ 49 w 200"/>
                <a:gd name="T17" fmla="*/ 150 h 191"/>
                <a:gd name="T18" fmla="*/ 150 w 200"/>
                <a:gd name="T19" fmla="*/ 150 h 191"/>
                <a:gd name="T20" fmla="*/ 150 w 200"/>
                <a:gd name="T21" fmla="*/ 49 h 191"/>
                <a:gd name="T22" fmla="*/ 49 w 200"/>
                <a:gd name="T23" fmla="*/ 4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91">
                  <a:moveTo>
                    <a:pt x="100" y="191"/>
                  </a:moveTo>
                  <a:cubicBezTo>
                    <a:pt x="77" y="191"/>
                    <a:pt x="53" y="182"/>
                    <a:pt x="35" y="165"/>
                  </a:cubicBezTo>
                  <a:cubicBezTo>
                    <a:pt x="0" y="129"/>
                    <a:pt x="0" y="71"/>
                    <a:pt x="35" y="35"/>
                  </a:cubicBezTo>
                  <a:cubicBezTo>
                    <a:pt x="35" y="35"/>
                    <a:pt x="35" y="35"/>
                    <a:pt x="35" y="35"/>
                  </a:cubicBezTo>
                  <a:cubicBezTo>
                    <a:pt x="71" y="0"/>
                    <a:pt x="129" y="0"/>
                    <a:pt x="165" y="35"/>
                  </a:cubicBezTo>
                  <a:cubicBezTo>
                    <a:pt x="200" y="71"/>
                    <a:pt x="200" y="129"/>
                    <a:pt x="165" y="165"/>
                  </a:cubicBezTo>
                  <a:cubicBezTo>
                    <a:pt x="147" y="182"/>
                    <a:pt x="123" y="191"/>
                    <a:pt x="100" y="191"/>
                  </a:cubicBezTo>
                  <a:close/>
                  <a:moveTo>
                    <a:pt x="49" y="49"/>
                  </a:moveTo>
                  <a:cubicBezTo>
                    <a:pt x="22" y="77"/>
                    <a:pt x="22" y="123"/>
                    <a:pt x="49" y="150"/>
                  </a:cubicBezTo>
                  <a:cubicBezTo>
                    <a:pt x="77" y="178"/>
                    <a:pt x="123" y="178"/>
                    <a:pt x="150" y="150"/>
                  </a:cubicBezTo>
                  <a:cubicBezTo>
                    <a:pt x="178" y="123"/>
                    <a:pt x="178" y="77"/>
                    <a:pt x="150" y="49"/>
                  </a:cubicBezTo>
                  <a:cubicBezTo>
                    <a:pt x="123" y="22"/>
                    <a:pt x="77" y="22"/>
                    <a:pt x="4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Freeform 40"/>
            <p:cNvSpPr>
              <a:spLocks noEditPoints="1"/>
            </p:cNvSpPr>
            <p:nvPr/>
          </p:nvSpPr>
          <p:spPr bwMode="auto">
            <a:xfrm>
              <a:off x="7893050" y="127000"/>
              <a:ext cx="423862" cy="404813"/>
            </a:xfrm>
            <a:custGeom>
              <a:avLst/>
              <a:gdLst>
                <a:gd name="T0" fmla="*/ 57 w 113"/>
                <a:gd name="T1" fmla="*/ 108 h 108"/>
                <a:gd name="T2" fmla="*/ 21 w 113"/>
                <a:gd name="T3" fmla="*/ 93 h 108"/>
                <a:gd name="T4" fmla="*/ 21 w 113"/>
                <a:gd name="T5" fmla="*/ 21 h 108"/>
                <a:gd name="T6" fmla="*/ 21 w 113"/>
                <a:gd name="T7" fmla="*/ 21 h 108"/>
                <a:gd name="T8" fmla="*/ 93 w 113"/>
                <a:gd name="T9" fmla="*/ 21 h 108"/>
                <a:gd name="T10" fmla="*/ 93 w 113"/>
                <a:gd name="T11" fmla="*/ 93 h 108"/>
                <a:gd name="T12" fmla="*/ 57 w 113"/>
                <a:gd name="T13" fmla="*/ 108 h 108"/>
                <a:gd name="T14" fmla="*/ 35 w 113"/>
                <a:gd name="T15" fmla="*/ 35 h 108"/>
                <a:gd name="T16" fmla="*/ 35 w 113"/>
                <a:gd name="T17" fmla="*/ 79 h 108"/>
                <a:gd name="T18" fmla="*/ 79 w 113"/>
                <a:gd name="T19" fmla="*/ 79 h 108"/>
                <a:gd name="T20" fmla="*/ 79 w 113"/>
                <a:gd name="T21" fmla="*/ 35 h 108"/>
                <a:gd name="T22" fmla="*/ 35 w 113"/>
                <a:gd name="T23" fmla="*/ 3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8">
                  <a:moveTo>
                    <a:pt x="57" y="108"/>
                  </a:moveTo>
                  <a:cubicBezTo>
                    <a:pt x="44" y="108"/>
                    <a:pt x="31" y="103"/>
                    <a:pt x="21" y="93"/>
                  </a:cubicBezTo>
                  <a:cubicBezTo>
                    <a:pt x="0" y="73"/>
                    <a:pt x="0" y="41"/>
                    <a:pt x="21" y="21"/>
                  </a:cubicBezTo>
                  <a:cubicBezTo>
                    <a:pt x="21" y="21"/>
                    <a:pt x="21" y="21"/>
                    <a:pt x="21" y="21"/>
                  </a:cubicBezTo>
                  <a:cubicBezTo>
                    <a:pt x="41" y="0"/>
                    <a:pt x="73" y="0"/>
                    <a:pt x="93" y="21"/>
                  </a:cubicBezTo>
                  <a:cubicBezTo>
                    <a:pt x="113" y="41"/>
                    <a:pt x="113" y="73"/>
                    <a:pt x="93" y="93"/>
                  </a:cubicBezTo>
                  <a:cubicBezTo>
                    <a:pt x="83" y="103"/>
                    <a:pt x="70" y="108"/>
                    <a:pt x="57" y="108"/>
                  </a:cubicBezTo>
                  <a:close/>
                  <a:moveTo>
                    <a:pt x="35" y="35"/>
                  </a:moveTo>
                  <a:cubicBezTo>
                    <a:pt x="22" y="47"/>
                    <a:pt x="22" y="67"/>
                    <a:pt x="35" y="79"/>
                  </a:cubicBezTo>
                  <a:cubicBezTo>
                    <a:pt x="47" y="91"/>
                    <a:pt x="67" y="91"/>
                    <a:pt x="79" y="79"/>
                  </a:cubicBezTo>
                  <a:cubicBezTo>
                    <a:pt x="91" y="67"/>
                    <a:pt x="91" y="47"/>
                    <a:pt x="79" y="35"/>
                  </a:cubicBezTo>
                  <a:cubicBezTo>
                    <a:pt x="67" y="22"/>
                    <a:pt x="47" y="22"/>
                    <a:pt x="35" y="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9" name="Freeform 45"/>
          <p:cNvSpPr>
            <a:spLocks/>
          </p:cNvSpPr>
          <p:nvPr/>
        </p:nvSpPr>
        <p:spPr bwMode="auto">
          <a:xfrm>
            <a:off x="5990613" y="1806055"/>
            <a:ext cx="423446" cy="435467"/>
          </a:xfrm>
          <a:custGeom>
            <a:avLst/>
            <a:gdLst>
              <a:gd name="T0" fmla="*/ 275 w 328"/>
              <a:gd name="T1" fmla="*/ 231 h 337"/>
              <a:gd name="T2" fmla="*/ 238 w 328"/>
              <a:gd name="T3" fmla="*/ 245 h 337"/>
              <a:gd name="T4" fmla="*/ 131 w 328"/>
              <a:gd name="T5" fmla="*/ 167 h 337"/>
              <a:gd name="T6" fmla="*/ 139 w 328"/>
              <a:gd name="T7" fmla="*/ 136 h 337"/>
              <a:gd name="T8" fmla="*/ 136 w 328"/>
              <a:gd name="T9" fmla="*/ 116 h 337"/>
              <a:gd name="T10" fmla="*/ 240 w 328"/>
              <a:gd name="T11" fmla="*/ 70 h 337"/>
              <a:gd name="T12" fmla="*/ 275 w 328"/>
              <a:gd name="T13" fmla="*/ 87 h 337"/>
              <a:gd name="T14" fmla="*/ 319 w 328"/>
              <a:gd name="T15" fmla="*/ 43 h 337"/>
              <a:gd name="T16" fmla="*/ 275 w 328"/>
              <a:gd name="T17" fmla="*/ 0 h 337"/>
              <a:gd name="T18" fmla="*/ 231 w 328"/>
              <a:gd name="T19" fmla="*/ 43 h 337"/>
              <a:gd name="T20" fmla="*/ 232 w 328"/>
              <a:gd name="T21" fmla="*/ 52 h 337"/>
              <a:gd name="T22" fmla="*/ 128 w 328"/>
              <a:gd name="T23" fmla="*/ 98 h 337"/>
              <a:gd name="T24" fmla="*/ 70 w 328"/>
              <a:gd name="T25" fmla="*/ 66 h 337"/>
              <a:gd name="T26" fmla="*/ 0 w 328"/>
              <a:gd name="T27" fmla="*/ 136 h 337"/>
              <a:gd name="T28" fmla="*/ 70 w 328"/>
              <a:gd name="T29" fmla="*/ 205 h 337"/>
              <a:gd name="T30" fmla="*/ 120 w 328"/>
              <a:gd name="T31" fmla="*/ 183 h 337"/>
              <a:gd name="T32" fmla="*/ 227 w 328"/>
              <a:gd name="T33" fmla="*/ 261 h 337"/>
              <a:gd name="T34" fmla="*/ 222 w 328"/>
              <a:gd name="T35" fmla="*/ 284 h 337"/>
              <a:gd name="T36" fmla="*/ 275 w 328"/>
              <a:gd name="T37" fmla="*/ 337 h 337"/>
              <a:gd name="T38" fmla="*/ 328 w 328"/>
              <a:gd name="T39" fmla="*/ 284 h 337"/>
              <a:gd name="T40" fmla="*/ 275 w 328"/>
              <a:gd name="T41" fmla="*/ 2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37">
                <a:moveTo>
                  <a:pt x="275" y="231"/>
                </a:moveTo>
                <a:cubicBezTo>
                  <a:pt x="261" y="231"/>
                  <a:pt x="248" y="236"/>
                  <a:pt x="238" y="245"/>
                </a:cubicBezTo>
                <a:cubicBezTo>
                  <a:pt x="131" y="167"/>
                  <a:pt x="131" y="167"/>
                  <a:pt x="131" y="167"/>
                </a:cubicBezTo>
                <a:cubicBezTo>
                  <a:pt x="136" y="158"/>
                  <a:pt x="139" y="147"/>
                  <a:pt x="139" y="136"/>
                </a:cubicBezTo>
                <a:cubicBezTo>
                  <a:pt x="139" y="129"/>
                  <a:pt x="138" y="122"/>
                  <a:pt x="136" y="116"/>
                </a:cubicBezTo>
                <a:cubicBezTo>
                  <a:pt x="240" y="70"/>
                  <a:pt x="240" y="70"/>
                  <a:pt x="240" y="70"/>
                </a:cubicBezTo>
                <a:cubicBezTo>
                  <a:pt x="248" y="80"/>
                  <a:pt x="261" y="87"/>
                  <a:pt x="275" y="87"/>
                </a:cubicBezTo>
                <a:cubicBezTo>
                  <a:pt x="299" y="87"/>
                  <a:pt x="319" y="67"/>
                  <a:pt x="319" y="43"/>
                </a:cubicBezTo>
                <a:cubicBezTo>
                  <a:pt x="319" y="19"/>
                  <a:pt x="299" y="0"/>
                  <a:pt x="275" y="0"/>
                </a:cubicBezTo>
                <a:cubicBezTo>
                  <a:pt x="251" y="0"/>
                  <a:pt x="231" y="19"/>
                  <a:pt x="231" y="43"/>
                </a:cubicBezTo>
                <a:cubicBezTo>
                  <a:pt x="231" y="46"/>
                  <a:pt x="232" y="49"/>
                  <a:pt x="232" y="52"/>
                </a:cubicBezTo>
                <a:cubicBezTo>
                  <a:pt x="128" y="98"/>
                  <a:pt x="128" y="98"/>
                  <a:pt x="128" y="98"/>
                </a:cubicBezTo>
                <a:cubicBezTo>
                  <a:pt x="116" y="79"/>
                  <a:pt x="94" y="66"/>
                  <a:pt x="70" y="66"/>
                </a:cubicBezTo>
                <a:cubicBezTo>
                  <a:pt x="32" y="66"/>
                  <a:pt x="0" y="97"/>
                  <a:pt x="0" y="136"/>
                </a:cubicBezTo>
                <a:cubicBezTo>
                  <a:pt x="0" y="174"/>
                  <a:pt x="32" y="205"/>
                  <a:pt x="70" y="205"/>
                </a:cubicBezTo>
                <a:cubicBezTo>
                  <a:pt x="90" y="205"/>
                  <a:pt x="107" y="197"/>
                  <a:pt x="120" y="183"/>
                </a:cubicBezTo>
                <a:cubicBezTo>
                  <a:pt x="227" y="261"/>
                  <a:pt x="227" y="261"/>
                  <a:pt x="227" y="261"/>
                </a:cubicBezTo>
                <a:cubicBezTo>
                  <a:pt x="224" y="268"/>
                  <a:pt x="222" y="276"/>
                  <a:pt x="222" y="284"/>
                </a:cubicBezTo>
                <a:cubicBezTo>
                  <a:pt x="222" y="313"/>
                  <a:pt x="246" y="337"/>
                  <a:pt x="275" y="337"/>
                </a:cubicBezTo>
                <a:cubicBezTo>
                  <a:pt x="304" y="337"/>
                  <a:pt x="328" y="313"/>
                  <a:pt x="328" y="284"/>
                </a:cubicBezTo>
                <a:cubicBezTo>
                  <a:pt x="328" y="254"/>
                  <a:pt x="304" y="231"/>
                  <a:pt x="275" y="2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6679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r>
              <a:rPr lang="en-US" smtClean="0"/>
              <a:t>Page </a:t>
            </a:r>
            <a:fld id="{90CBDC3A-D49F-4631-A8C7-55D59B33E5FA}" type="slidenum">
              <a:rPr lang="en-US" smtClean="0"/>
              <a:pPr/>
              <a:t>42</a:t>
            </a:fld>
            <a:endParaRPr lang="en-US" dirty="0"/>
          </a:p>
        </p:txBody>
      </p:sp>
      <p:sp>
        <p:nvSpPr>
          <p:cNvPr id="4" name="Title 3"/>
          <p:cNvSpPr>
            <a:spLocks noGrp="1"/>
          </p:cNvSpPr>
          <p:nvPr>
            <p:ph type="title"/>
          </p:nvPr>
        </p:nvSpPr>
        <p:spPr/>
        <p:txBody>
          <a:bodyPr/>
          <a:lstStyle/>
          <a:p>
            <a:r>
              <a:rPr lang="en-GB" dirty="0" smtClean="0"/>
              <a:t>Searchable configuration  </a:t>
            </a:r>
            <a:endParaRPr lang="en-GB" dirty="0"/>
          </a:p>
        </p:txBody>
      </p:sp>
      <p:sp>
        <p:nvSpPr>
          <p:cNvPr id="2" name="Text Placeholder 1"/>
          <p:cNvSpPr>
            <a:spLocks noGrp="1"/>
          </p:cNvSpPr>
          <p:nvPr>
            <p:ph type="body" sz="quarter" idx="10"/>
          </p:nvPr>
        </p:nvSpPr>
        <p:spPr/>
        <p:txBody>
          <a:bodyPr/>
          <a:lstStyle/>
          <a:p>
            <a:r>
              <a:rPr lang="en-GB" smtClean="0"/>
              <a:t>Chef Server is part of your CMDB</a:t>
            </a:r>
            <a:endParaRPr lang="en-GB" dirty="0"/>
          </a:p>
        </p:txBody>
      </p:sp>
      <p:sp>
        <p:nvSpPr>
          <p:cNvPr id="3" name="Footer Placeholder 2"/>
          <p:cNvSpPr>
            <a:spLocks noGrp="1"/>
          </p:cNvSpPr>
          <p:nvPr>
            <p:ph type="ftr" sz="quarter" idx="13"/>
          </p:nvPr>
        </p:nvSpPr>
        <p:spPr/>
        <p:txBody>
          <a:bodyPr/>
          <a:lstStyle/>
          <a:p>
            <a:r>
              <a:rPr lang="en-AU" smtClean="0"/>
              <a:t>Copyright © 2015 Accenture  All rights reserved.</a:t>
            </a:r>
            <a:endParaRPr lang="en-AU" dirty="0"/>
          </a:p>
        </p:txBody>
      </p:sp>
      <p:grpSp>
        <p:nvGrpSpPr>
          <p:cNvPr id="19" name="Group 18"/>
          <p:cNvGrpSpPr/>
          <p:nvPr/>
        </p:nvGrpSpPr>
        <p:grpSpPr>
          <a:xfrm>
            <a:off x="1511683" y="1835606"/>
            <a:ext cx="5521285" cy="4760674"/>
            <a:chOff x="1772050" y="1798698"/>
            <a:chExt cx="5146910" cy="4437873"/>
          </a:xfrm>
        </p:grpSpPr>
        <p:sp>
          <p:nvSpPr>
            <p:cNvPr id="17" name="Freeform 12"/>
            <p:cNvSpPr>
              <a:spLocks noEditPoints="1"/>
            </p:cNvSpPr>
            <p:nvPr/>
          </p:nvSpPr>
          <p:spPr bwMode="auto">
            <a:xfrm>
              <a:off x="3332790" y="2349202"/>
              <a:ext cx="378665" cy="679119"/>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7"/>
            <p:cNvSpPr/>
            <p:nvPr/>
          </p:nvSpPr>
          <p:spPr>
            <a:xfrm>
              <a:off x="3482437" y="2833825"/>
              <a:ext cx="286507" cy="27719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0" name="Freeform 12"/>
            <p:cNvSpPr>
              <a:spLocks noEditPoints="1"/>
            </p:cNvSpPr>
            <p:nvPr/>
          </p:nvSpPr>
          <p:spPr bwMode="auto">
            <a:xfrm>
              <a:off x="2111473" y="1798698"/>
              <a:ext cx="378665" cy="679119"/>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20"/>
            <p:cNvSpPr/>
            <p:nvPr/>
          </p:nvSpPr>
          <p:spPr>
            <a:xfrm>
              <a:off x="2321683" y="2283321"/>
              <a:ext cx="286507" cy="27719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3" name="Freeform 12"/>
            <p:cNvSpPr>
              <a:spLocks noEditPoints="1"/>
            </p:cNvSpPr>
            <p:nvPr/>
          </p:nvSpPr>
          <p:spPr bwMode="auto">
            <a:xfrm>
              <a:off x="4577714" y="1798698"/>
              <a:ext cx="378665" cy="679119"/>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23"/>
            <p:cNvSpPr/>
            <p:nvPr/>
          </p:nvSpPr>
          <p:spPr>
            <a:xfrm>
              <a:off x="4805773" y="2283321"/>
              <a:ext cx="286507" cy="27719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6" name="Freeform 12"/>
            <p:cNvSpPr>
              <a:spLocks noEditPoints="1"/>
            </p:cNvSpPr>
            <p:nvPr/>
          </p:nvSpPr>
          <p:spPr bwMode="auto">
            <a:xfrm>
              <a:off x="4595563" y="3111017"/>
              <a:ext cx="378665" cy="679119"/>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Box 30"/>
            <p:cNvSpPr txBox="1"/>
            <p:nvPr/>
          </p:nvSpPr>
          <p:spPr>
            <a:xfrm>
              <a:off x="3090876" y="1909839"/>
              <a:ext cx="841044" cy="410732"/>
            </a:xfrm>
            <a:prstGeom prst="rect">
              <a:avLst/>
            </a:prstGeom>
            <a:noFill/>
          </p:spPr>
          <p:txBody>
            <a:bodyPr wrap="square" lIns="0" tIns="0" rIns="0" bIns="0" rtlCol="0">
              <a:noAutofit/>
            </a:bodyPr>
            <a:lstStyle/>
            <a:p>
              <a:pPr algn="ctr"/>
              <a:r>
                <a:rPr lang="en-US" sz="1200" dirty="0" smtClean="0">
                  <a:solidFill>
                    <a:schemeClr val="accent3"/>
                  </a:solidFill>
                </a:rPr>
                <a:t>Postgres-slave-2</a:t>
              </a:r>
            </a:p>
          </p:txBody>
        </p:sp>
        <p:sp>
          <p:nvSpPr>
            <p:cNvPr id="32" name="TextBox 31"/>
            <p:cNvSpPr txBox="1"/>
            <p:nvPr/>
          </p:nvSpPr>
          <p:spPr>
            <a:xfrm>
              <a:off x="1935035" y="2487176"/>
              <a:ext cx="731540" cy="410732"/>
            </a:xfrm>
            <a:prstGeom prst="rect">
              <a:avLst/>
            </a:prstGeom>
            <a:noFill/>
          </p:spPr>
          <p:txBody>
            <a:bodyPr wrap="square" lIns="0" tIns="0" rIns="0" bIns="0" rtlCol="0">
              <a:noAutofit/>
            </a:bodyPr>
            <a:lstStyle/>
            <a:p>
              <a:pPr algn="ctr"/>
              <a:r>
                <a:rPr lang="en-US" sz="1200" dirty="0" smtClean="0">
                  <a:solidFill>
                    <a:schemeClr val="accent3"/>
                  </a:solidFill>
                </a:rPr>
                <a:t>Postgres-slave-1</a:t>
              </a:r>
            </a:p>
          </p:txBody>
        </p:sp>
        <p:sp>
          <p:nvSpPr>
            <p:cNvPr id="33" name="TextBox 32"/>
            <p:cNvSpPr txBox="1"/>
            <p:nvPr/>
          </p:nvSpPr>
          <p:spPr>
            <a:xfrm>
              <a:off x="1772050" y="4029455"/>
              <a:ext cx="1057510" cy="410732"/>
            </a:xfrm>
            <a:prstGeom prst="rect">
              <a:avLst/>
            </a:prstGeom>
            <a:noFill/>
          </p:spPr>
          <p:txBody>
            <a:bodyPr wrap="square" lIns="0" tIns="0" rIns="0" bIns="0" rtlCol="0">
              <a:noAutofit/>
            </a:bodyPr>
            <a:lstStyle/>
            <a:p>
              <a:pPr algn="ctr"/>
              <a:r>
                <a:rPr lang="en-US" sz="1200" dirty="0" smtClean="0">
                  <a:solidFill>
                    <a:schemeClr val="accent3"/>
                  </a:solidFill>
                </a:rPr>
                <a:t>Postgres-master</a:t>
              </a:r>
            </a:p>
          </p:txBody>
        </p:sp>
        <p:cxnSp>
          <p:nvCxnSpPr>
            <p:cNvPr id="42" name="Straight Arrow Connector 41"/>
            <p:cNvCxnSpPr/>
            <p:nvPr/>
          </p:nvCxnSpPr>
          <p:spPr>
            <a:xfrm>
              <a:off x="2313999" y="2877141"/>
              <a:ext cx="0" cy="349675"/>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68603" y="2527816"/>
              <a:ext cx="996886" cy="410732"/>
            </a:xfrm>
            <a:prstGeom prst="rect">
              <a:avLst/>
            </a:prstGeom>
            <a:noFill/>
          </p:spPr>
          <p:txBody>
            <a:bodyPr wrap="square" lIns="0" tIns="0" rIns="0" bIns="0" rtlCol="0">
              <a:noAutofit/>
            </a:bodyPr>
            <a:lstStyle/>
            <a:p>
              <a:pPr algn="ctr"/>
              <a:r>
                <a:rPr lang="en-US" sz="1200" dirty="0" smtClean="0">
                  <a:solidFill>
                    <a:schemeClr val="accent1"/>
                  </a:solidFill>
                </a:rPr>
                <a:t>Jboss-svr-2</a:t>
              </a:r>
            </a:p>
          </p:txBody>
        </p:sp>
        <p:sp>
          <p:nvSpPr>
            <p:cNvPr id="51" name="TextBox 50"/>
            <p:cNvSpPr txBox="1"/>
            <p:nvPr/>
          </p:nvSpPr>
          <p:spPr>
            <a:xfrm>
              <a:off x="4304301" y="3842352"/>
              <a:ext cx="961188" cy="410732"/>
            </a:xfrm>
            <a:prstGeom prst="rect">
              <a:avLst/>
            </a:prstGeom>
            <a:noFill/>
          </p:spPr>
          <p:txBody>
            <a:bodyPr wrap="square" lIns="0" tIns="0" rIns="0" bIns="0" rtlCol="0">
              <a:noAutofit/>
            </a:bodyPr>
            <a:lstStyle/>
            <a:p>
              <a:pPr algn="ctr"/>
              <a:r>
                <a:rPr lang="en-US" sz="1200" dirty="0" smtClean="0">
                  <a:solidFill>
                    <a:schemeClr val="accent1"/>
                  </a:solidFill>
                </a:rPr>
                <a:t>Jboss-svr-3</a:t>
              </a:r>
            </a:p>
          </p:txBody>
        </p:sp>
        <p:sp>
          <p:nvSpPr>
            <p:cNvPr id="53" name="Freeform 12"/>
            <p:cNvSpPr>
              <a:spLocks noEditPoints="1"/>
            </p:cNvSpPr>
            <p:nvPr/>
          </p:nvSpPr>
          <p:spPr bwMode="auto">
            <a:xfrm>
              <a:off x="6191567" y="2349202"/>
              <a:ext cx="378665" cy="679119"/>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TextBox 56"/>
            <p:cNvSpPr txBox="1"/>
            <p:nvPr/>
          </p:nvSpPr>
          <p:spPr>
            <a:xfrm>
              <a:off x="6015129" y="3016788"/>
              <a:ext cx="731540" cy="220821"/>
            </a:xfrm>
            <a:prstGeom prst="rect">
              <a:avLst/>
            </a:prstGeom>
            <a:noFill/>
          </p:spPr>
          <p:txBody>
            <a:bodyPr wrap="square" lIns="0" tIns="0" rIns="0" bIns="0" rtlCol="0">
              <a:noAutofit/>
            </a:bodyPr>
            <a:lstStyle/>
            <a:p>
              <a:pPr algn="ctr"/>
              <a:r>
                <a:rPr lang="en-US" sz="1200" dirty="0" smtClean="0">
                  <a:solidFill>
                    <a:schemeClr val="tx2"/>
                  </a:solidFill>
                </a:rPr>
                <a:t>Graphite</a:t>
              </a:r>
            </a:p>
          </p:txBody>
        </p:sp>
        <p:sp>
          <p:nvSpPr>
            <p:cNvPr id="59" name="Freeform 12"/>
            <p:cNvSpPr>
              <a:spLocks noEditPoints="1"/>
            </p:cNvSpPr>
            <p:nvPr/>
          </p:nvSpPr>
          <p:spPr bwMode="auto">
            <a:xfrm>
              <a:off x="4595563" y="4086890"/>
              <a:ext cx="378665" cy="679119"/>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59"/>
            <p:cNvSpPr/>
            <p:nvPr/>
          </p:nvSpPr>
          <p:spPr>
            <a:xfrm>
              <a:off x="4805773" y="4571513"/>
              <a:ext cx="286507" cy="27719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1" name="TextBox 60"/>
            <p:cNvSpPr txBox="1"/>
            <p:nvPr/>
          </p:nvSpPr>
          <p:spPr>
            <a:xfrm>
              <a:off x="4274142" y="4807489"/>
              <a:ext cx="1053166" cy="410732"/>
            </a:xfrm>
            <a:prstGeom prst="rect">
              <a:avLst/>
            </a:prstGeom>
            <a:noFill/>
          </p:spPr>
          <p:txBody>
            <a:bodyPr wrap="square" lIns="0" tIns="0" rIns="0" bIns="0" rtlCol="0">
              <a:noAutofit/>
            </a:bodyPr>
            <a:lstStyle/>
            <a:p>
              <a:pPr algn="ctr"/>
              <a:r>
                <a:rPr lang="en-US" sz="1200" dirty="0" smtClean="0">
                  <a:solidFill>
                    <a:schemeClr val="accent1"/>
                  </a:solidFill>
                </a:rPr>
                <a:t>Jboss-svr-1</a:t>
              </a:r>
            </a:p>
          </p:txBody>
        </p:sp>
        <p:sp>
          <p:nvSpPr>
            <p:cNvPr id="63" name="Freeform 12"/>
            <p:cNvSpPr>
              <a:spLocks noEditPoints="1"/>
            </p:cNvSpPr>
            <p:nvPr/>
          </p:nvSpPr>
          <p:spPr bwMode="auto">
            <a:xfrm>
              <a:off x="6191567" y="4086890"/>
              <a:ext cx="378665" cy="679119"/>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TextBox 64"/>
            <p:cNvSpPr txBox="1"/>
            <p:nvPr/>
          </p:nvSpPr>
          <p:spPr>
            <a:xfrm>
              <a:off x="6079965" y="4783105"/>
              <a:ext cx="606771" cy="252243"/>
            </a:xfrm>
            <a:prstGeom prst="rect">
              <a:avLst/>
            </a:prstGeom>
            <a:noFill/>
          </p:spPr>
          <p:txBody>
            <a:bodyPr wrap="square" lIns="0" tIns="0" rIns="0" bIns="0" rtlCol="0">
              <a:noAutofit/>
            </a:bodyPr>
            <a:lstStyle/>
            <a:p>
              <a:pPr algn="ctr"/>
              <a:r>
                <a:rPr lang="en-US" sz="1200" dirty="0" smtClean="0">
                  <a:solidFill>
                    <a:schemeClr val="tx2"/>
                  </a:solidFill>
                </a:rPr>
                <a:t>Nagios</a:t>
              </a:r>
            </a:p>
          </p:txBody>
        </p:sp>
        <p:cxnSp>
          <p:nvCxnSpPr>
            <p:cNvPr id="72" name="Straight Arrow Connector 71"/>
            <p:cNvCxnSpPr/>
            <p:nvPr/>
          </p:nvCxnSpPr>
          <p:spPr>
            <a:xfrm>
              <a:off x="5363850" y="4518657"/>
              <a:ext cx="720000" cy="0"/>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Freeform 12"/>
            <p:cNvSpPr>
              <a:spLocks noEditPoints="1"/>
            </p:cNvSpPr>
            <p:nvPr/>
          </p:nvSpPr>
          <p:spPr bwMode="auto">
            <a:xfrm>
              <a:off x="4595563" y="5093498"/>
              <a:ext cx="378665" cy="679119"/>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76"/>
            <p:cNvSpPr/>
            <p:nvPr/>
          </p:nvSpPr>
          <p:spPr>
            <a:xfrm>
              <a:off x="4805773" y="5578121"/>
              <a:ext cx="286507" cy="27719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95" name="Rectangle 94"/>
            <p:cNvSpPr/>
            <p:nvPr/>
          </p:nvSpPr>
          <p:spPr>
            <a:xfrm>
              <a:off x="6571744" y="2617779"/>
              <a:ext cx="114992" cy="19164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p:cNvSpPr/>
            <p:nvPr/>
          </p:nvSpPr>
          <p:spPr>
            <a:xfrm>
              <a:off x="4805773" y="3595640"/>
              <a:ext cx="286507" cy="27719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01" name="Freeform 6"/>
            <p:cNvSpPr>
              <a:spLocks noEditPoints="1"/>
            </p:cNvSpPr>
            <p:nvPr/>
          </p:nvSpPr>
          <p:spPr bwMode="auto">
            <a:xfrm>
              <a:off x="4816874" y="3602628"/>
              <a:ext cx="265880" cy="265880"/>
            </a:xfrm>
            <a:custGeom>
              <a:avLst/>
              <a:gdLst>
                <a:gd name="T0" fmla="*/ 226 w 727"/>
                <a:gd name="T1" fmla="*/ 326 h 728"/>
                <a:gd name="T2" fmla="*/ 260 w 727"/>
                <a:gd name="T3" fmla="*/ 318 h 728"/>
                <a:gd name="T4" fmla="*/ 267 w 727"/>
                <a:gd name="T5" fmla="*/ 310 h 728"/>
                <a:gd name="T6" fmla="*/ 299 w 727"/>
                <a:gd name="T7" fmla="*/ 294 h 728"/>
                <a:gd name="T8" fmla="*/ 314 w 727"/>
                <a:gd name="T9" fmla="*/ 299 h 728"/>
                <a:gd name="T10" fmla="*/ 297 w 727"/>
                <a:gd name="T11" fmla="*/ 279 h 728"/>
                <a:gd name="T12" fmla="*/ 347 w 727"/>
                <a:gd name="T13" fmla="*/ 267 h 728"/>
                <a:gd name="T14" fmla="*/ 342 w 727"/>
                <a:gd name="T15" fmla="*/ 246 h 728"/>
                <a:gd name="T16" fmla="*/ 333 w 727"/>
                <a:gd name="T17" fmla="*/ 230 h 728"/>
                <a:gd name="T18" fmla="*/ 298 w 727"/>
                <a:gd name="T19" fmla="*/ 216 h 728"/>
                <a:gd name="T20" fmla="*/ 257 w 727"/>
                <a:gd name="T21" fmla="*/ 182 h 728"/>
                <a:gd name="T22" fmla="*/ 305 w 727"/>
                <a:gd name="T23" fmla="*/ 159 h 728"/>
                <a:gd name="T24" fmla="*/ 297 w 727"/>
                <a:gd name="T25" fmla="*/ 132 h 728"/>
                <a:gd name="T26" fmla="*/ 283 w 727"/>
                <a:gd name="T27" fmla="*/ 109 h 728"/>
                <a:gd name="T28" fmla="*/ 248 w 727"/>
                <a:gd name="T29" fmla="*/ 118 h 728"/>
                <a:gd name="T30" fmla="*/ 291 w 727"/>
                <a:gd name="T31" fmla="*/ 100 h 728"/>
                <a:gd name="T32" fmla="*/ 410 w 727"/>
                <a:gd name="T33" fmla="*/ 120 h 728"/>
                <a:gd name="T34" fmla="*/ 412 w 727"/>
                <a:gd name="T35" fmla="*/ 158 h 728"/>
                <a:gd name="T36" fmla="*/ 401 w 727"/>
                <a:gd name="T37" fmla="*/ 181 h 728"/>
                <a:gd name="T38" fmla="*/ 394 w 727"/>
                <a:gd name="T39" fmla="*/ 195 h 728"/>
                <a:gd name="T40" fmla="*/ 388 w 727"/>
                <a:gd name="T41" fmla="*/ 213 h 728"/>
                <a:gd name="T42" fmla="*/ 392 w 727"/>
                <a:gd name="T43" fmla="*/ 230 h 728"/>
                <a:gd name="T44" fmla="*/ 396 w 727"/>
                <a:gd name="T45" fmla="*/ 240 h 728"/>
                <a:gd name="T46" fmla="*/ 405 w 727"/>
                <a:gd name="T47" fmla="*/ 245 h 728"/>
                <a:gd name="T48" fmla="*/ 415 w 727"/>
                <a:gd name="T49" fmla="*/ 233 h 728"/>
                <a:gd name="T50" fmla="*/ 430 w 727"/>
                <a:gd name="T51" fmla="*/ 220 h 728"/>
                <a:gd name="T52" fmla="*/ 449 w 727"/>
                <a:gd name="T53" fmla="*/ 215 h 728"/>
                <a:gd name="T54" fmla="*/ 482 w 727"/>
                <a:gd name="T55" fmla="*/ 198 h 728"/>
                <a:gd name="T56" fmla="*/ 500 w 727"/>
                <a:gd name="T57" fmla="*/ 195 h 728"/>
                <a:gd name="T58" fmla="*/ 513 w 727"/>
                <a:gd name="T59" fmla="*/ 172 h 728"/>
                <a:gd name="T60" fmla="*/ 531 w 727"/>
                <a:gd name="T61" fmla="*/ 148 h 728"/>
                <a:gd name="T62" fmla="*/ 605 w 727"/>
                <a:gd name="T63" fmla="*/ 261 h 728"/>
                <a:gd name="T64" fmla="*/ 595 w 727"/>
                <a:gd name="T65" fmla="*/ 272 h 728"/>
                <a:gd name="T66" fmla="*/ 578 w 727"/>
                <a:gd name="T67" fmla="*/ 283 h 728"/>
                <a:gd name="T68" fmla="*/ 571 w 727"/>
                <a:gd name="T69" fmla="*/ 289 h 728"/>
                <a:gd name="T70" fmla="*/ 556 w 727"/>
                <a:gd name="T71" fmla="*/ 295 h 728"/>
                <a:gd name="T72" fmla="*/ 546 w 727"/>
                <a:gd name="T73" fmla="*/ 305 h 728"/>
                <a:gd name="T74" fmla="*/ 544 w 727"/>
                <a:gd name="T75" fmla="*/ 314 h 728"/>
                <a:gd name="T76" fmla="*/ 555 w 727"/>
                <a:gd name="T77" fmla="*/ 321 h 728"/>
                <a:gd name="T78" fmla="*/ 569 w 727"/>
                <a:gd name="T79" fmla="*/ 339 h 728"/>
                <a:gd name="T80" fmla="*/ 587 w 727"/>
                <a:gd name="T81" fmla="*/ 309 h 728"/>
                <a:gd name="T82" fmla="*/ 615 w 727"/>
                <a:gd name="T83" fmla="*/ 296 h 728"/>
                <a:gd name="T84" fmla="*/ 592 w 727"/>
                <a:gd name="T85" fmla="*/ 326 h 728"/>
                <a:gd name="T86" fmla="*/ 577 w 727"/>
                <a:gd name="T87" fmla="*/ 355 h 728"/>
                <a:gd name="T88" fmla="*/ 547 w 727"/>
                <a:gd name="T89" fmla="*/ 332 h 728"/>
                <a:gd name="T90" fmla="*/ 500 w 727"/>
                <a:gd name="T91" fmla="*/ 354 h 728"/>
                <a:gd name="T92" fmla="*/ 496 w 727"/>
                <a:gd name="T93" fmla="*/ 368 h 728"/>
                <a:gd name="T94" fmla="*/ 460 w 727"/>
                <a:gd name="T95" fmla="*/ 387 h 728"/>
                <a:gd name="T96" fmla="*/ 524 w 727"/>
                <a:gd name="T97" fmla="*/ 391 h 728"/>
                <a:gd name="T98" fmla="*/ 546 w 727"/>
                <a:gd name="T99" fmla="*/ 416 h 728"/>
                <a:gd name="T100" fmla="*/ 577 w 727"/>
                <a:gd name="T101" fmla="*/ 429 h 728"/>
                <a:gd name="T102" fmla="*/ 514 w 727"/>
                <a:gd name="T103" fmla="*/ 422 h 728"/>
                <a:gd name="T104" fmla="*/ 404 w 727"/>
                <a:gd name="T105" fmla="*/ 469 h 728"/>
                <a:gd name="T106" fmla="*/ 463 w 727"/>
                <a:gd name="T107" fmla="*/ 531 h 728"/>
                <a:gd name="T108" fmla="*/ 202 w 727"/>
                <a:gd name="T109" fmla="*/ 568 h 728"/>
                <a:gd name="T110" fmla="*/ 311 w 727"/>
                <a:gd name="T111" fmla="*/ 511 h 728"/>
                <a:gd name="T112" fmla="*/ 289 w 727"/>
                <a:gd name="T113" fmla="*/ 467 h 728"/>
                <a:gd name="T114" fmla="*/ 267 w 727"/>
                <a:gd name="T115" fmla="*/ 416 h 728"/>
                <a:gd name="T116" fmla="*/ 205 w 727"/>
                <a:gd name="T117" fmla="*/ 357 h 728"/>
                <a:gd name="T118" fmla="*/ 146 w 727"/>
                <a:gd name="T119" fmla="*/ 208 h 728"/>
                <a:gd name="T120" fmla="*/ 131 w 727"/>
                <a:gd name="T121" fmla="*/ 255 h 728"/>
                <a:gd name="T122" fmla="*/ 152 w 727"/>
                <a:gd name="T123" fmla="*/ 312 h 728"/>
                <a:gd name="T124" fmla="*/ 200 w 727"/>
                <a:gd name="T125" fmla="*/ 431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7" h="728">
                  <a:moveTo>
                    <a:pt x="238" y="658"/>
                  </a:moveTo>
                  <a:cubicBezTo>
                    <a:pt x="401" y="728"/>
                    <a:pt x="589" y="652"/>
                    <a:pt x="658" y="489"/>
                  </a:cubicBezTo>
                  <a:cubicBezTo>
                    <a:pt x="727" y="326"/>
                    <a:pt x="651" y="138"/>
                    <a:pt x="488" y="69"/>
                  </a:cubicBezTo>
                  <a:cubicBezTo>
                    <a:pt x="326" y="0"/>
                    <a:pt x="138" y="76"/>
                    <a:pt x="69" y="239"/>
                  </a:cubicBezTo>
                  <a:cubicBezTo>
                    <a:pt x="0" y="402"/>
                    <a:pt x="75" y="589"/>
                    <a:pt x="238" y="658"/>
                  </a:cubicBezTo>
                  <a:close/>
                  <a:moveTo>
                    <a:pt x="180" y="335"/>
                  </a:moveTo>
                  <a:cubicBezTo>
                    <a:pt x="180" y="333"/>
                    <a:pt x="181" y="332"/>
                    <a:pt x="182" y="330"/>
                  </a:cubicBezTo>
                  <a:cubicBezTo>
                    <a:pt x="183" y="330"/>
                    <a:pt x="183" y="329"/>
                    <a:pt x="183" y="328"/>
                  </a:cubicBezTo>
                  <a:cubicBezTo>
                    <a:pt x="184" y="328"/>
                    <a:pt x="184" y="327"/>
                    <a:pt x="185" y="326"/>
                  </a:cubicBezTo>
                  <a:cubicBezTo>
                    <a:pt x="185" y="326"/>
                    <a:pt x="186" y="325"/>
                    <a:pt x="186" y="325"/>
                  </a:cubicBezTo>
                  <a:cubicBezTo>
                    <a:pt x="186" y="325"/>
                    <a:pt x="186" y="325"/>
                    <a:pt x="186" y="325"/>
                  </a:cubicBezTo>
                  <a:cubicBezTo>
                    <a:pt x="187" y="324"/>
                    <a:pt x="187" y="323"/>
                    <a:pt x="187" y="322"/>
                  </a:cubicBezTo>
                  <a:cubicBezTo>
                    <a:pt x="188" y="321"/>
                    <a:pt x="188" y="320"/>
                    <a:pt x="188" y="320"/>
                  </a:cubicBezTo>
                  <a:cubicBezTo>
                    <a:pt x="189" y="319"/>
                    <a:pt x="189" y="318"/>
                    <a:pt x="190" y="318"/>
                  </a:cubicBezTo>
                  <a:cubicBezTo>
                    <a:pt x="189" y="318"/>
                    <a:pt x="189" y="318"/>
                    <a:pt x="189" y="318"/>
                  </a:cubicBezTo>
                  <a:cubicBezTo>
                    <a:pt x="189" y="318"/>
                    <a:pt x="190" y="318"/>
                    <a:pt x="190" y="318"/>
                  </a:cubicBezTo>
                  <a:cubicBezTo>
                    <a:pt x="190" y="318"/>
                    <a:pt x="192" y="317"/>
                    <a:pt x="193" y="316"/>
                  </a:cubicBezTo>
                  <a:cubicBezTo>
                    <a:pt x="193" y="317"/>
                    <a:pt x="193" y="316"/>
                    <a:pt x="194" y="316"/>
                  </a:cubicBezTo>
                  <a:cubicBezTo>
                    <a:pt x="194" y="316"/>
                    <a:pt x="193" y="317"/>
                    <a:pt x="193" y="317"/>
                  </a:cubicBezTo>
                  <a:cubicBezTo>
                    <a:pt x="194" y="317"/>
                    <a:pt x="195" y="317"/>
                    <a:pt x="195" y="316"/>
                  </a:cubicBezTo>
                  <a:cubicBezTo>
                    <a:pt x="196" y="316"/>
                    <a:pt x="197" y="316"/>
                    <a:pt x="197" y="316"/>
                  </a:cubicBezTo>
                  <a:cubicBezTo>
                    <a:pt x="198" y="316"/>
                    <a:pt x="198" y="315"/>
                    <a:pt x="198" y="315"/>
                  </a:cubicBezTo>
                  <a:cubicBezTo>
                    <a:pt x="199" y="314"/>
                    <a:pt x="200" y="315"/>
                    <a:pt x="200" y="315"/>
                  </a:cubicBezTo>
                  <a:cubicBezTo>
                    <a:pt x="201" y="316"/>
                    <a:pt x="207" y="319"/>
                    <a:pt x="208" y="318"/>
                  </a:cubicBezTo>
                  <a:cubicBezTo>
                    <a:pt x="207" y="318"/>
                    <a:pt x="209" y="320"/>
                    <a:pt x="209" y="320"/>
                  </a:cubicBezTo>
                  <a:cubicBezTo>
                    <a:pt x="209" y="321"/>
                    <a:pt x="209" y="321"/>
                    <a:pt x="210" y="321"/>
                  </a:cubicBezTo>
                  <a:cubicBezTo>
                    <a:pt x="210" y="321"/>
                    <a:pt x="210" y="321"/>
                    <a:pt x="211" y="322"/>
                  </a:cubicBezTo>
                  <a:cubicBezTo>
                    <a:pt x="211" y="322"/>
                    <a:pt x="211" y="322"/>
                    <a:pt x="211" y="322"/>
                  </a:cubicBezTo>
                  <a:cubicBezTo>
                    <a:pt x="211" y="322"/>
                    <a:pt x="211" y="321"/>
                    <a:pt x="211" y="322"/>
                  </a:cubicBezTo>
                  <a:cubicBezTo>
                    <a:pt x="212" y="322"/>
                    <a:pt x="211" y="322"/>
                    <a:pt x="211" y="322"/>
                  </a:cubicBezTo>
                  <a:cubicBezTo>
                    <a:pt x="211" y="322"/>
                    <a:pt x="211" y="323"/>
                    <a:pt x="210" y="322"/>
                  </a:cubicBezTo>
                  <a:cubicBezTo>
                    <a:pt x="210" y="322"/>
                    <a:pt x="211" y="322"/>
                    <a:pt x="211" y="322"/>
                  </a:cubicBezTo>
                  <a:cubicBezTo>
                    <a:pt x="211" y="322"/>
                    <a:pt x="211" y="322"/>
                    <a:pt x="211" y="322"/>
                  </a:cubicBezTo>
                  <a:cubicBezTo>
                    <a:pt x="211" y="323"/>
                    <a:pt x="212" y="322"/>
                    <a:pt x="212" y="322"/>
                  </a:cubicBezTo>
                  <a:cubicBezTo>
                    <a:pt x="212" y="322"/>
                    <a:pt x="212" y="321"/>
                    <a:pt x="212" y="321"/>
                  </a:cubicBezTo>
                  <a:cubicBezTo>
                    <a:pt x="212" y="321"/>
                    <a:pt x="213" y="322"/>
                    <a:pt x="213" y="322"/>
                  </a:cubicBezTo>
                  <a:cubicBezTo>
                    <a:pt x="213" y="322"/>
                    <a:pt x="213" y="322"/>
                    <a:pt x="213" y="322"/>
                  </a:cubicBezTo>
                  <a:cubicBezTo>
                    <a:pt x="213" y="322"/>
                    <a:pt x="213" y="323"/>
                    <a:pt x="214" y="323"/>
                  </a:cubicBezTo>
                  <a:cubicBezTo>
                    <a:pt x="214" y="323"/>
                    <a:pt x="214" y="323"/>
                    <a:pt x="214" y="324"/>
                  </a:cubicBezTo>
                  <a:cubicBezTo>
                    <a:pt x="214" y="323"/>
                    <a:pt x="214" y="324"/>
                    <a:pt x="214" y="324"/>
                  </a:cubicBezTo>
                  <a:cubicBezTo>
                    <a:pt x="214" y="324"/>
                    <a:pt x="214" y="322"/>
                    <a:pt x="214" y="322"/>
                  </a:cubicBezTo>
                  <a:cubicBezTo>
                    <a:pt x="214" y="322"/>
                    <a:pt x="215" y="321"/>
                    <a:pt x="215" y="321"/>
                  </a:cubicBezTo>
                  <a:cubicBezTo>
                    <a:pt x="215" y="321"/>
                    <a:pt x="215" y="321"/>
                    <a:pt x="215" y="321"/>
                  </a:cubicBezTo>
                  <a:cubicBezTo>
                    <a:pt x="215" y="321"/>
                    <a:pt x="216" y="321"/>
                    <a:pt x="215" y="321"/>
                  </a:cubicBezTo>
                  <a:cubicBezTo>
                    <a:pt x="215" y="321"/>
                    <a:pt x="215" y="321"/>
                    <a:pt x="215" y="321"/>
                  </a:cubicBezTo>
                  <a:cubicBezTo>
                    <a:pt x="215" y="321"/>
                    <a:pt x="215" y="321"/>
                    <a:pt x="215" y="320"/>
                  </a:cubicBezTo>
                  <a:cubicBezTo>
                    <a:pt x="215" y="320"/>
                    <a:pt x="215" y="320"/>
                    <a:pt x="215" y="320"/>
                  </a:cubicBezTo>
                  <a:cubicBezTo>
                    <a:pt x="215" y="320"/>
                    <a:pt x="214" y="320"/>
                    <a:pt x="214" y="320"/>
                  </a:cubicBezTo>
                  <a:cubicBezTo>
                    <a:pt x="214" y="320"/>
                    <a:pt x="214" y="320"/>
                    <a:pt x="214" y="320"/>
                  </a:cubicBezTo>
                  <a:cubicBezTo>
                    <a:pt x="214" y="320"/>
                    <a:pt x="215" y="320"/>
                    <a:pt x="216" y="320"/>
                  </a:cubicBezTo>
                  <a:cubicBezTo>
                    <a:pt x="216" y="320"/>
                    <a:pt x="215" y="320"/>
                    <a:pt x="215" y="320"/>
                  </a:cubicBezTo>
                  <a:cubicBezTo>
                    <a:pt x="215" y="320"/>
                    <a:pt x="216" y="320"/>
                    <a:pt x="216" y="320"/>
                  </a:cubicBezTo>
                  <a:cubicBezTo>
                    <a:pt x="217" y="320"/>
                    <a:pt x="217" y="320"/>
                    <a:pt x="218" y="321"/>
                  </a:cubicBezTo>
                  <a:cubicBezTo>
                    <a:pt x="217" y="321"/>
                    <a:pt x="217" y="320"/>
                    <a:pt x="217" y="320"/>
                  </a:cubicBezTo>
                  <a:cubicBezTo>
                    <a:pt x="218" y="321"/>
                    <a:pt x="220" y="321"/>
                    <a:pt x="220" y="320"/>
                  </a:cubicBezTo>
                  <a:cubicBezTo>
                    <a:pt x="220" y="320"/>
                    <a:pt x="220" y="321"/>
                    <a:pt x="220" y="321"/>
                  </a:cubicBezTo>
                  <a:cubicBezTo>
                    <a:pt x="219" y="321"/>
                    <a:pt x="219" y="321"/>
                    <a:pt x="219" y="322"/>
                  </a:cubicBezTo>
                  <a:cubicBezTo>
                    <a:pt x="220" y="323"/>
                    <a:pt x="222" y="321"/>
                    <a:pt x="222" y="321"/>
                  </a:cubicBezTo>
                  <a:cubicBezTo>
                    <a:pt x="222" y="321"/>
                    <a:pt x="223" y="321"/>
                    <a:pt x="222" y="322"/>
                  </a:cubicBezTo>
                  <a:cubicBezTo>
                    <a:pt x="223" y="322"/>
                    <a:pt x="224" y="323"/>
                    <a:pt x="224" y="323"/>
                  </a:cubicBezTo>
                  <a:cubicBezTo>
                    <a:pt x="225" y="323"/>
                    <a:pt x="226" y="324"/>
                    <a:pt x="226" y="324"/>
                  </a:cubicBezTo>
                  <a:cubicBezTo>
                    <a:pt x="226" y="324"/>
                    <a:pt x="226" y="325"/>
                    <a:pt x="226" y="325"/>
                  </a:cubicBezTo>
                  <a:cubicBezTo>
                    <a:pt x="226" y="325"/>
                    <a:pt x="226" y="325"/>
                    <a:pt x="226" y="325"/>
                  </a:cubicBezTo>
                  <a:cubicBezTo>
                    <a:pt x="226" y="325"/>
                    <a:pt x="226" y="326"/>
                    <a:pt x="226" y="326"/>
                  </a:cubicBezTo>
                  <a:cubicBezTo>
                    <a:pt x="226" y="326"/>
                    <a:pt x="226" y="326"/>
                    <a:pt x="226" y="326"/>
                  </a:cubicBezTo>
                  <a:cubicBezTo>
                    <a:pt x="226" y="326"/>
                    <a:pt x="226" y="326"/>
                    <a:pt x="226" y="326"/>
                  </a:cubicBezTo>
                  <a:cubicBezTo>
                    <a:pt x="226" y="326"/>
                    <a:pt x="226" y="327"/>
                    <a:pt x="226" y="326"/>
                  </a:cubicBezTo>
                  <a:cubicBezTo>
                    <a:pt x="226" y="327"/>
                    <a:pt x="228" y="327"/>
                    <a:pt x="228" y="327"/>
                  </a:cubicBezTo>
                  <a:cubicBezTo>
                    <a:pt x="228" y="327"/>
                    <a:pt x="227" y="327"/>
                    <a:pt x="227" y="327"/>
                  </a:cubicBezTo>
                  <a:cubicBezTo>
                    <a:pt x="227" y="327"/>
                    <a:pt x="228" y="327"/>
                    <a:pt x="228" y="327"/>
                  </a:cubicBezTo>
                  <a:cubicBezTo>
                    <a:pt x="228" y="327"/>
                    <a:pt x="229" y="327"/>
                    <a:pt x="229" y="327"/>
                  </a:cubicBezTo>
                  <a:cubicBezTo>
                    <a:pt x="229" y="327"/>
                    <a:pt x="230" y="327"/>
                    <a:pt x="229" y="327"/>
                  </a:cubicBezTo>
                  <a:cubicBezTo>
                    <a:pt x="230" y="327"/>
                    <a:pt x="230" y="326"/>
                    <a:pt x="230" y="327"/>
                  </a:cubicBezTo>
                  <a:cubicBezTo>
                    <a:pt x="230" y="327"/>
                    <a:pt x="231" y="327"/>
                    <a:pt x="231" y="327"/>
                  </a:cubicBezTo>
                  <a:cubicBezTo>
                    <a:pt x="231" y="328"/>
                    <a:pt x="232" y="330"/>
                    <a:pt x="232" y="331"/>
                  </a:cubicBezTo>
                  <a:cubicBezTo>
                    <a:pt x="232" y="332"/>
                    <a:pt x="233" y="333"/>
                    <a:pt x="232" y="334"/>
                  </a:cubicBezTo>
                  <a:cubicBezTo>
                    <a:pt x="232" y="334"/>
                    <a:pt x="232" y="335"/>
                    <a:pt x="232" y="335"/>
                  </a:cubicBezTo>
                  <a:cubicBezTo>
                    <a:pt x="232" y="336"/>
                    <a:pt x="232" y="336"/>
                    <a:pt x="232" y="336"/>
                  </a:cubicBezTo>
                  <a:cubicBezTo>
                    <a:pt x="232" y="336"/>
                    <a:pt x="232" y="337"/>
                    <a:pt x="231" y="337"/>
                  </a:cubicBezTo>
                  <a:cubicBezTo>
                    <a:pt x="231" y="337"/>
                    <a:pt x="231" y="339"/>
                    <a:pt x="231" y="340"/>
                  </a:cubicBezTo>
                  <a:cubicBezTo>
                    <a:pt x="232" y="339"/>
                    <a:pt x="232" y="340"/>
                    <a:pt x="232" y="340"/>
                  </a:cubicBezTo>
                  <a:cubicBezTo>
                    <a:pt x="232" y="340"/>
                    <a:pt x="232" y="341"/>
                    <a:pt x="232" y="341"/>
                  </a:cubicBezTo>
                  <a:cubicBezTo>
                    <a:pt x="232" y="342"/>
                    <a:pt x="232" y="343"/>
                    <a:pt x="233" y="344"/>
                  </a:cubicBezTo>
                  <a:cubicBezTo>
                    <a:pt x="233" y="345"/>
                    <a:pt x="233" y="347"/>
                    <a:pt x="234" y="348"/>
                  </a:cubicBezTo>
                  <a:cubicBezTo>
                    <a:pt x="233" y="348"/>
                    <a:pt x="232" y="348"/>
                    <a:pt x="232" y="348"/>
                  </a:cubicBezTo>
                  <a:cubicBezTo>
                    <a:pt x="233" y="348"/>
                    <a:pt x="234" y="347"/>
                    <a:pt x="235" y="346"/>
                  </a:cubicBezTo>
                  <a:cubicBezTo>
                    <a:pt x="235" y="347"/>
                    <a:pt x="235" y="347"/>
                    <a:pt x="234" y="347"/>
                  </a:cubicBezTo>
                  <a:cubicBezTo>
                    <a:pt x="234" y="347"/>
                    <a:pt x="235" y="346"/>
                    <a:pt x="235" y="346"/>
                  </a:cubicBezTo>
                  <a:cubicBezTo>
                    <a:pt x="235" y="346"/>
                    <a:pt x="236" y="346"/>
                    <a:pt x="236" y="345"/>
                  </a:cubicBezTo>
                  <a:cubicBezTo>
                    <a:pt x="236" y="345"/>
                    <a:pt x="236" y="346"/>
                    <a:pt x="236" y="346"/>
                  </a:cubicBezTo>
                  <a:cubicBezTo>
                    <a:pt x="236" y="346"/>
                    <a:pt x="236" y="346"/>
                    <a:pt x="236" y="346"/>
                  </a:cubicBezTo>
                  <a:cubicBezTo>
                    <a:pt x="237" y="345"/>
                    <a:pt x="237" y="345"/>
                    <a:pt x="237" y="344"/>
                  </a:cubicBezTo>
                  <a:cubicBezTo>
                    <a:pt x="237" y="342"/>
                    <a:pt x="238" y="340"/>
                    <a:pt x="238" y="338"/>
                  </a:cubicBezTo>
                  <a:cubicBezTo>
                    <a:pt x="238" y="335"/>
                    <a:pt x="238" y="332"/>
                    <a:pt x="239" y="328"/>
                  </a:cubicBezTo>
                  <a:cubicBezTo>
                    <a:pt x="239" y="329"/>
                    <a:pt x="239" y="328"/>
                    <a:pt x="239" y="328"/>
                  </a:cubicBezTo>
                  <a:cubicBezTo>
                    <a:pt x="239" y="328"/>
                    <a:pt x="239" y="327"/>
                    <a:pt x="239" y="327"/>
                  </a:cubicBezTo>
                  <a:cubicBezTo>
                    <a:pt x="239" y="327"/>
                    <a:pt x="239" y="327"/>
                    <a:pt x="239" y="327"/>
                  </a:cubicBezTo>
                  <a:cubicBezTo>
                    <a:pt x="239" y="327"/>
                    <a:pt x="239" y="326"/>
                    <a:pt x="240" y="327"/>
                  </a:cubicBezTo>
                  <a:cubicBezTo>
                    <a:pt x="240" y="327"/>
                    <a:pt x="241" y="325"/>
                    <a:pt x="241" y="325"/>
                  </a:cubicBezTo>
                  <a:cubicBezTo>
                    <a:pt x="241" y="325"/>
                    <a:pt x="241" y="325"/>
                    <a:pt x="241" y="325"/>
                  </a:cubicBezTo>
                  <a:cubicBezTo>
                    <a:pt x="241" y="325"/>
                    <a:pt x="241" y="325"/>
                    <a:pt x="241" y="325"/>
                  </a:cubicBezTo>
                  <a:cubicBezTo>
                    <a:pt x="241" y="325"/>
                    <a:pt x="241" y="325"/>
                    <a:pt x="241" y="325"/>
                  </a:cubicBezTo>
                  <a:cubicBezTo>
                    <a:pt x="241" y="325"/>
                    <a:pt x="242" y="324"/>
                    <a:pt x="242" y="324"/>
                  </a:cubicBezTo>
                  <a:cubicBezTo>
                    <a:pt x="242" y="324"/>
                    <a:pt x="243" y="324"/>
                    <a:pt x="243" y="324"/>
                  </a:cubicBezTo>
                  <a:cubicBezTo>
                    <a:pt x="243" y="324"/>
                    <a:pt x="243" y="324"/>
                    <a:pt x="243" y="324"/>
                  </a:cubicBezTo>
                  <a:cubicBezTo>
                    <a:pt x="243" y="323"/>
                    <a:pt x="243" y="323"/>
                    <a:pt x="243" y="322"/>
                  </a:cubicBezTo>
                  <a:cubicBezTo>
                    <a:pt x="243" y="323"/>
                    <a:pt x="243" y="324"/>
                    <a:pt x="244" y="324"/>
                  </a:cubicBezTo>
                  <a:cubicBezTo>
                    <a:pt x="244" y="324"/>
                    <a:pt x="245" y="323"/>
                    <a:pt x="245" y="323"/>
                  </a:cubicBezTo>
                  <a:cubicBezTo>
                    <a:pt x="246" y="323"/>
                    <a:pt x="247" y="322"/>
                    <a:pt x="248" y="322"/>
                  </a:cubicBezTo>
                  <a:cubicBezTo>
                    <a:pt x="250" y="321"/>
                    <a:pt x="252" y="321"/>
                    <a:pt x="254" y="320"/>
                  </a:cubicBezTo>
                  <a:cubicBezTo>
                    <a:pt x="254" y="320"/>
                    <a:pt x="254" y="321"/>
                    <a:pt x="254" y="321"/>
                  </a:cubicBezTo>
                  <a:cubicBezTo>
                    <a:pt x="254" y="321"/>
                    <a:pt x="254" y="321"/>
                    <a:pt x="254" y="320"/>
                  </a:cubicBezTo>
                  <a:cubicBezTo>
                    <a:pt x="254" y="320"/>
                    <a:pt x="255" y="320"/>
                    <a:pt x="255" y="320"/>
                  </a:cubicBezTo>
                  <a:cubicBezTo>
                    <a:pt x="255" y="320"/>
                    <a:pt x="256" y="320"/>
                    <a:pt x="256" y="320"/>
                  </a:cubicBezTo>
                  <a:cubicBezTo>
                    <a:pt x="257" y="320"/>
                    <a:pt x="258" y="320"/>
                    <a:pt x="259" y="320"/>
                  </a:cubicBezTo>
                  <a:cubicBezTo>
                    <a:pt x="259" y="320"/>
                    <a:pt x="259" y="320"/>
                    <a:pt x="259" y="320"/>
                  </a:cubicBezTo>
                  <a:cubicBezTo>
                    <a:pt x="259" y="320"/>
                    <a:pt x="259" y="320"/>
                    <a:pt x="259" y="320"/>
                  </a:cubicBezTo>
                  <a:cubicBezTo>
                    <a:pt x="259" y="320"/>
                    <a:pt x="259" y="320"/>
                    <a:pt x="259" y="320"/>
                  </a:cubicBezTo>
                  <a:cubicBezTo>
                    <a:pt x="258" y="320"/>
                    <a:pt x="259" y="320"/>
                    <a:pt x="259" y="320"/>
                  </a:cubicBezTo>
                  <a:cubicBezTo>
                    <a:pt x="259" y="320"/>
                    <a:pt x="259" y="320"/>
                    <a:pt x="259" y="320"/>
                  </a:cubicBezTo>
                  <a:cubicBezTo>
                    <a:pt x="260" y="320"/>
                    <a:pt x="261" y="320"/>
                    <a:pt x="260" y="319"/>
                  </a:cubicBezTo>
                  <a:cubicBezTo>
                    <a:pt x="260" y="319"/>
                    <a:pt x="258" y="319"/>
                    <a:pt x="258" y="318"/>
                  </a:cubicBezTo>
                  <a:cubicBezTo>
                    <a:pt x="258" y="319"/>
                    <a:pt x="259" y="319"/>
                    <a:pt x="259" y="319"/>
                  </a:cubicBezTo>
                  <a:cubicBezTo>
                    <a:pt x="260" y="318"/>
                    <a:pt x="260" y="318"/>
                    <a:pt x="260" y="318"/>
                  </a:cubicBezTo>
                  <a:cubicBezTo>
                    <a:pt x="260" y="318"/>
                    <a:pt x="260" y="318"/>
                    <a:pt x="260" y="318"/>
                  </a:cubicBezTo>
                  <a:cubicBezTo>
                    <a:pt x="260" y="318"/>
                    <a:pt x="260" y="318"/>
                    <a:pt x="259" y="318"/>
                  </a:cubicBezTo>
                  <a:cubicBezTo>
                    <a:pt x="260" y="317"/>
                    <a:pt x="259" y="317"/>
                    <a:pt x="259" y="316"/>
                  </a:cubicBezTo>
                  <a:cubicBezTo>
                    <a:pt x="259" y="317"/>
                    <a:pt x="260" y="318"/>
                    <a:pt x="260" y="318"/>
                  </a:cubicBezTo>
                  <a:cubicBezTo>
                    <a:pt x="260" y="317"/>
                    <a:pt x="260" y="317"/>
                    <a:pt x="261" y="317"/>
                  </a:cubicBezTo>
                  <a:cubicBezTo>
                    <a:pt x="260" y="317"/>
                    <a:pt x="260" y="317"/>
                    <a:pt x="260" y="318"/>
                  </a:cubicBezTo>
                  <a:cubicBezTo>
                    <a:pt x="260" y="318"/>
                    <a:pt x="260" y="318"/>
                    <a:pt x="260" y="318"/>
                  </a:cubicBezTo>
                  <a:cubicBezTo>
                    <a:pt x="260" y="318"/>
                    <a:pt x="262" y="318"/>
                    <a:pt x="262" y="318"/>
                  </a:cubicBezTo>
                  <a:cubicBezTo>
                    <a:pt x="263" y="318"/>
                    <a:pt x="262" y="317"/>
                    <a:pt x="262" y="316"/>
                  </a:cubicBezTo>
                  <a:cubicBezTo>
                    <a:pt x="261" y="316"/>
                    <a:pt x="261" y="315"/>
                    <a:pt x="261" y="315"/>
                  </a:cubicBezTo>
                  <a:cubicBezTo>
                    <a:pt x="261" y="315"/>
                    <a:pt x="261" y="316"/>
                    <a:pt x="262" y="315"/>
                  </a:cubicBezTo>
                  <a:cubicBezTo>
                    <a:pt x="262" y="315"/>
                    <a:pt x="262" y="315"/>
                    <a:pt x="262" y="315"/>
                  </a:cubicBezTo>
                  <a:cubicBezTo>
                    <a:pt x="262" y="315"/>
                    <a:pt x="262" y="315"/>
                    <a:pt x="262" y="315"/>
                  </a:cubicBezTo>
                  <a:cubicBezTo>
                    <a:pt x="262" y="315"/>
                    <a:pt x="262" y="315"/>
                    <a:pt x="262" y="315"/>
                  </a:cubicBezTo>
                  <a:cubicBezTo>
                    <a:pt x="262" y="316"/>
                    <a:pt x="263" y="316"/>
                    <a:pt x="263" y="315"/>
                  </a:cubicBezTo>
                  <a:cubicBezTo>
                    <a:pt x="263" y="315"/>
                    <a:pt x="263" y="315"/>
                    <a:pt x="263" y="316"/>
                  </a:cubicBezTo>
                  <a:cubicBezTo>
                    <a:pt x="263" y="315"/>
                    <a:pt x="263" y="315"/>
                    <a:pt x="263" y="315"/>
                  </a:cubicBezTo>
                  <a:cubicBezTo>
                    <a:pt x="263" y="315"/>
                    <a:pt x="264" y="317"/>
                    <a:pt x="264" y="317"/>
                  </a:cubicBezTo>
                  <a:cubicBezTo>
                    <a:pt x="264" y="316"/>
                    <a:pt x="264" y="315"/>
                    <a:pt x="264" y="315"/>
                  </a:cubicBezTo>
                  <a:cubicBezTo>
                    <a:pt x="264" y="314"/>
                    <a:pt x="264" y="313"/>
                    <a:pt x="264" y="313"/>
                  </a:cubicBezTo>
                  <a:cubicBezTo>
                    <a:pt x="263" y="312"/>
                    <a:pt x="261" y="312"/>
                    <a:pt x="262" y="310"/>
                  </a:cubicBezTo>
                  <a:cubicBezTo>
                    <a:pt x="262" y="311"/>
                    <a:pt x="263" y="312"/>
                    <a:pt x="263" y="312"/>
                  </a:cubicBezTo>
                  <a:cubicBezTo>
                    <a:pt x="263" y="312"/>
                    <a:pt x="263" y="312"/>
                    <a:pt x="263" y="312"/>
                  </a:cubicBezTo>
                  <a:cubicBezTo>
                    <a:pt x="263" y="311"/>
                    <a:pt x="263" y="310"/>
                    <a:pt x="263" y="310"/>
                  </a:cubicBezTo>
                  <a:cubicBezTo>
                    <a:pt x="263" y="310"/>
                    <a:pt x="263" y="311"/>
                    <a:pt x="263" y="311"/>
                  </a:cubicBezTo>
                  <a:cubicBezTo>
                    <a:pt x="263" y="311"/>
                    <a:pt x="263" y="311"/>
                    <a:pt x="263" y="310"/>
                  </a:cubicBezTo>
                  <a:cubicBezTo>
                    <a:pt x="264" y="311"/>
                    <a:pt x="264" y="310"/>
                    <a:pt x="264" y="309"/>
                  </a:cubicBezTo>
                  <a:cubicBezTo>
                    <a:pt x="264" y="309"/>
                    <a:pt x="264" y="310"/>
                    <a:pt x="264" y="310"/>
                  </a:cubicBezTo>
                  <a:cubicBezTo>
                    <a:pt x="265" y="309"/>
                    <a:pt x="264" y="307"/>
                    <a:pt x="263" y="307"/>
                  </a:cubicBezTo>
                  <a:cubicBezTo>
                    <a:pt x="263" y="306"/>
                    <a:pt x="263" y="306"/>
                    <a:pt x="263" y="306"/>
                  </a:cubicBezTo>
                  <a:cubicBezTo>
                    <a:pt x="263" y="306"/>
                    <a:pt x="263" y="306"/>
                    <a:pt x="263" y="306"/>
                  </a:cubicBezTo>
                  <a:cubicBezTo>
                    <a:pt x="263" y="306"/>
                    <a:pt x="263" y="307"/>
                    <a:pt x="264" y="307"/>
                  </a:cubicBezTo>
                  <a:cubicBezTo>
                    <a:pt x="264" y="307"/>
                    <a:pt x="264" y="307"/>
                    <a:pt x="264" y="306"/>
                  </a:cubicBezTo>
                  <a:cubicBezTo>
                    <a:pt x="264" y="307"/>
                    <a:pt x="265" y="307"/>
                    <a:pt x="265" y="308"/>
                  </a:cubicBezTo>
                  <a:cubicBezTo>
                    <a:pt x="265" y="308"/>
                    <a:pt x="264" y="306"/>
                    <a:pt x="265" y="306"/>
                  </a:cubicBezTo>
                  <a:cubicBezTo>
                    <a:pt x="265" y="306"/>
                    <a:pt x="265" y="307"/>
                    <a:pt x="265" y="307"/>
                  </a:cubicBezTo>
                  <a:cubicBezTo>
                    <a:pt x="265" y="307"/>
                    <a:pt x="265" y="306"/>
                    <a:pt x="265" y="305"/>
                  </a:cubicBezTo>
                  <a:cubicBezTo>
                    <a:pt x="266" y="305"/>
                    <a:pt x="266" y="305"/>
                    <a:pt x="266" y="305"/>
                  </a:cubicBezTo>
                  <a:cubicBezTo>
                    <a:pt x="266" y="304"/>
                    <a:pt x="266" y="304"/>
                    <a:pt x="266" y="304"/>
                  </a:cubicBezTo>
                  <a:cubicBezTo>
                    <a:pt x="266" y="304"/>
                    <a:pt x="266" y="304"/>
                    <a:pt x="266" y="304"/>
                  </a:cubicBezTo>
                  <a:cubicBezTo>
                    <a:pt x="266" y="304"/>
                    <a:pt x="266" y="303"/>
                    <a:pt x="267" y="303"/>
                  </a:cubicBezTo>
                  <a:cubicBezTo>
                    <a:pt x="267" y="303"/>
                    <a:pt x="268" y="304"/>
                    <a:pt x="268" y="303"/>
                  </a:cubicBezTo>
                  <a:cubicBezTo>
                    <a:pt x="268" y="303"/>
                    <a:pt x="268" y="303"/>
                    <a:pt x="268" y="303"/>
                  </a:cubicBezTo>
                  <a:cubicBezTo>
                    <a:pt x="268" y="303"/>
                    <a:pt x="268" y="303"/>
                    <a:pt x="268" y="303"/>
                  </a:cubicBezTo>
                  <a:cubicBezTo>
                    <a:pt x="268" y="304"/>
                    <a:pt x="267" y="304"/>
                    <a:pt x="267" y="305"/>
                  </a:cubicBezTo>
                  <a:cubicBezTo>
                    <a:pt x="267" y="305"/>
                    <a:pt x="267" y="305"/>
                    <a:pt x="267" y="305"/>
                  </a:cubicBezTo>
                  <a:cubicBezTo>
                    <a:pt x="266" y="305"/>
                    <a:pt x="267" y="306"/>
                    <a:pt x="266" y="306"/>
                  </a:cubicBezTo>
                  <a:cubicBezTo>
                    <a:pt x="266" y="306"/>
                    <a:pt x="266" y="306"/>
                    <a:pt x="266" y="306"/>
                  </a:cubicBezTo>
                  <a:cubicBezTo>
                    <a:pt x="265" y="306"/>
                    <a:pt x="266" y="307"/>
                    <a:pt x="267" y="308"/>
                  </a:cubicBezTo>
                  <a:cubicBezTo>
                    <a:pt x="267" y="308"/>
                    <a:pt x="266" y="308"/>
                    <a:pt x="267" y="308"/>
                  </a:cubicBezTo>
                  <a:cubicBezTo>
                    <a:pt x="266" y="308"/>
                    <a:pt x="266" y="308"/>
                    <a:pt x="266" y="308"/>
                  </a:cubicBezTo>
                  <a:cubicBezTo>
                    <a:pt x="266" y="309"/>
                    <a:pt x="266" y="309"/>
                    <a:pt x="266" y="309"/>
                  </a:cubicBezTo>
                  <a:cubicBezTo>
                    <a:pt x="266" y="309"/>
                    <a:pt x="266" y="309"/>
                    <a:pt x="266" y="309"/>
                  </a:cubicBezTo>
                  <a:cubicBezTo>
                    <a:pt x="266" y="309"/>
                    <a:pt x="266" y="309"/>
                    <a:pt x="266" y="309"/>
                  </a:cubicBezTo>
                  <a:cubicBezTo>
                    <a:pt x="266" y="309"/>
                    <a:pt x="267" y="309"/>
                    <a:pt x="267" y="309"/>
                  </a:cubicBezTo>
                  <a:cubicBezTo>
                    <a:pt x="266" y="309"/>
                    <a:pt x="266" y="310"/>
                    <a:pt x="266" y="310"/>
                  </a:cubicBezTo>
                  <a:cubicBezTo>
                    <a:pt x="266" y="310"/>
                    <a:pt x="265" y="311"/>
                    <a:pt x="265" y="311"/>
                  </a:cubicBezTo>
                  <a:cubicBezTo>
                    <a:pt x="265" y="311"/>
                    <a:pt x="265" y="311"/>
                    <a:pt x="265" y="311"/>
                  </a:cubicBezTo>
                  <a:cubicBezTo>
                    <a:pt x="265" y="311"/>
                    <a:pt x="265" y="312"/>
                    <a:pt x="265" y="312"/>
                  </a:cubicBezTo>
                  <a:cubicBezTo>
                    <a:pt x="265" y="312"/>
                    <a:pt x="265" y="312"/>
                    <a:pt x="265" y="312"/>
                  </a:cubicBezTo>
                  <a:cubicBezTo>
                    <a:pt x="265" y="312"/>
                    <a:pt x="265" y="312"/>
                    <a:pt x="265" y="312"/>
                  </a:cubicBezTo>
                  <a:cubicBezTo>
                    <a:pt x="265" y="312"/>
                    <a:pt x="265" y="311"/>
                    <a:pt x="265" y="311"/>
                  </a:cubicBezTo>
                  <a:cubicBezTo>
                    <a:pt x="265" y="311"/>
                    <a:pt x="265" y="311"/>
                    <a:pt x="265" y="311"/>
                  </a:cubicBezTo>
                  <a:cubicBezTo>
                    <a:pt x="266" y="311"/>
                    <a:pt x="265" y="311"/>
                    <a:pt x="265" y="311"/>
                  </a:cubicBezTo>
                  <a:cubicBezTo>
                    <a:pt x="266" y="311"/>
                    <a:pt x="266" y="311"/>
                    <a:pt x="266" y="311"/>
                  </a:cubicBezTo>
                  <a:cubicBezTo>
                    <a:pt x="266" y="311"/>
                    <a:pt x="266" y="311"/>
                    <a:pt x="266" y="311"/>
                  </a:cubicBezTo>
                  <a:cubicBezTo>
                    <a:pt x="266" y="311"/>
                    <a:pt x="266" y="311"/>
                    <a:pt x="266" y="311"/>
                  </a:cubicBezTo>
                  <a:cubicBezTo>
                    <a:pt x="266" y="311"/>
                    <a:pt x="267" y="311"/>
                    <a:pt x="267" y="310"/>
                  </a:cubicBezTo>
                  <a:cubicBezTo>
                    <a:pt x="267" y="310"/>
                    <a:pt x="268" y="310"/>
                    <a:pt x="268" y="310"/>
                  </a:cubicBezTo>
                  <a:cubicBezTo>
                    <a:pt x="268" y="310"/>
                    <a:pt x="269" y="308"/>
                    <a:pt x="269" y="308"/>
                  </a:cubicBezTo>
                  <a:cubicBezTo>
                    <a:pt x="269" y="308"/>
                    <a:pt x="269" y="309"/>
                    <a:pt x="269" y="309"/>
                  </a:cubicBezTo>
                  <a:cubicBezTo>
                    <a:pt x="269" y="309"/>
                    <a:pt x="269" y="309"/>
                    <a:pt x="269" y="308"/>
                  </a:cubicBezTo>
                  <a:cubicBezTo>
                    <a:pt x="269" y="308"/>
                    <a:pt x="269" y="308"/>
                    <a:pt x="269" y="308"/>
                  </a:cubicBezTo>
                  <a:cubicBezTo>
                    <a:pt x="269" y="308"/>
                    <a:pt x="269" y="308"/>
                    <a:pt x="269" y="307"/>
                  </a:cubicBezTo>
                  <a:cubicBezTo>
                    <a:pt x="269" y="307"/>
                    <a:pt x="269" y="306"/>
                    <a:pt x="269" y="306"/>
                  </a:cubicBezTo>
                  <a:cubicBezTo>
                    <a:pt x="269" y="305"/>
                    <a:pt x="269" y="303"/>
                    <a:pt x="270" y="303"/>
                  </a:cubicBezTo>
                  <a:cubicBezTo>
                    <a:pt x="269" y="303"/>
                    <a:pt x="270" y="305"/>
                    <a:pt x="270" y="306"/>
                  </a:cubicBezTo>
                  <a:cubicBezTo>
                    <a:pt x="270" y="307"/>
                    <a:pt x="270" y="307"/>
                    <a:pt x="271" y="307"/>
                  </a:cubicBezTo>
                  <a:cubicBezTo>
                    <a:pt x="271" y="306"/>
                    <a:pt x="272" y="306"/>
                    <a:pt x="272" y="306"/>
                  </a:cubicBezTo>
                  <a:cubicBezTo>
                    <a:pt x="272" y="306"/>
                    <a:pt x="273" y="306"/>
                    <a:pt x="273" y="306"/>
                  </a:cubicBezTo>
                  <a:cubicBezTo>
                    <a:pt x="273" y="305"/>
                    <a:pt x="273" y="305"/>
                    <a:pt x="273" y="305"/>
                  </a:cubicBezTo>
                  <a:cubicBezTo>
                    <a:pt x="274" y="304"/>
                    <a:pt x="276" y="303"/>
                    <a:pt x="275" y="302"/>
                  </a:cubicBezTo>
                  <a:cubicBezTo>
                    <a:pt x="276" y="302"/>
                    <a:pt x="277" y="302"/>
                    <a:pt x="278" y="302"/>
                  </a:cubicBezTo>
                  <a:cubicBezTo>
                    <a:pt x="278" y="302"/>
                    <a:pt x="279" y="302"/>
                    <a:pt x="279" y="302"/>
                  </a:cubicBezTo>
                  <a:cubicBezTo>
                    <a:pt x="279" y="303"/>
                    <a:pt x="278" y="303"/>
                    <a:pt x="278" y="302"/>
                  </a:cubicBezTo>
                  <a:cubicBezTo>
                    <a:pt x="278" y="303"/>
                    <a:pt x="280" y="302"/>
                    <a:pt x="281" y="302"/>
                  </a:cubicBezTo>
                  <a:cubicBezTo>
                    <a:pt x="281" y="302"/>
                    <a:pt x="280" y="303"/>
                    <a:pt x="280" y="303"/>
                  </a:cubicBezTo>
                  <a:cubicBezTo>
                    <a:pt x="281" y="303"/>
                    <a:pt x="282" y="303"/>
                    <a:pt x="282" y="303"/>
                  </a:cubicBezTo>
                  <a:cubicBezTo>
                    <a:pt x="282" y="303"/>
                    <a:pt x="281" y="302"/>
                    <a:pt x="281" y="302"/>
                  </a:cubicBezTo>
                  <a:cubicBezTo>
                    <a:pt x="281" y="302"/>
                    <a:pt x="280" y="303"/>
                    <a:pt x="280" y="302"/>
                  </a:cubicBezTo>
                  <a:cubicBezTo>
                    <a:pt x="280" y="302"/>
                    <a:pt x="281" y="302"/>
                    <a:pt x="281" y="302"/>
                  </a:cubicBezTo>
                  <a:cubicBezTo>
                    <a:pt x="281" y="302"/>
                    <a:pt x="281" y="302"/>
                    <a:pt x="281" y="302"/>
                  </a:cubicBezTo>
                  <a:cubicBezTo>
                    <a:pt x="281" y="301"/>
                    <a:pt x="278" y="302"/>
                    <a:pt x="278" y="301"/>
                  </a:cubicBezTo>
                  <a:cubicBezTo>
                    <a:pt x="278" y="301"/>
                    <a:pt x="278" y="301"/>
                    <a:pt x="278" y="301"/>
                  </a:cubicBezTo>
                  <a:cubicBezTo>
                    <a:pt x="278" y="301"/>
                    <a:pt x="277" y="301"/>
                    <a:pt x="277" y="301"/>
                  </a:cubicBezTo>
                  <a:cubicBezTo>
                    <a:pt x="276" y="301"/>
                    <a:pt x="279" y="301"/>
                    <a:pt x="280" y="301"/>
                  </a:cubicBezTo>
                  <a:cubicBezTo>
                    <a:pt x="280" y="301"/>
                    <a:pt x="281" y="301"/>
                    <a:pt x="282" y="301"/>
                  </a:cubicBezTo>
                  <a:cubicBezTo>
                    <a:pt x="282" y="301"/>
                    <a:pt x="283" y="301"/>
                    <a:pt x="283" y="301"/>
                  </a:cubicBezTo>
                  <a:cubicBezTo>
                    <a:pt x="283" y="301"/>
                    <a:pt x="284" y="302"/>
                    <a:pt x="284" y="302"/>
                  </a:cubicBezTo>
                  <a:cubicBezTo>
                    <a:pt x="285" y="301"/>
                    <a:pt x="285" y="301"/>
                    <a:pt x="285" y="300"/>
                  </a:cubicBezTo>
                  <a:cubicBezTo>
                    <a:pt x="286" y="301"/>
                    <a:pt x="286" y="301"/>
                    <a:pt x="285" y="302"/>
                  </a:cubicBezTo>
                  <a:cubicBezTo>
                    <a:pt x="285" y="302"/>
                    <a:pt x="287" y="301"/>
                    <a:pt x="287" y="301"/>
                  </a:cubicBezTo>
                  <a:cubicBezTo>
                    <a:pt x="287" y="302"/>
                    <a:pt x="286" y="302"/>
                    <a:pt x="286" y="302"/>
                  </a:cubicBezTo>
                  <a:cubicBezTo>
                    <a:pt x="287" y="302"/>
                    <a:pt x="291" y="303"/>
                    <a:pt x="289" y="301"/>
                  </a:cubicBezTo>
                  <a:cubicBezTo>
                    <a:pt x="290" y="302"/>
                    <a:pt x="288" y="301"/>
                    <a:pt x="287" y="301"/>
                  </a:cubicBezTo>
                  <a:cubicBezTo>
                    <a:pt x="287" y="301"/>
                    <a:pt x="286" y="300"/>
                    <a:pt x="286" y="300"/>
                  </a:cubicBezTo>
                  <a:cubicBezTo>
                    <a:pt x="286" y="299"/>
                    <a:pt x="287" y="299"/>
                    <a:pt x="287" y="299"/>
                  </a:cubicBezTo>
                  <a:cubicBezTo>
                    <a:pt x="287" y="299"/>
                    <a:pt x="287" y="298"/>
                    <a:pt x="287" y="298"/>
                  </a:cubicBezTo>
                  <a:cubicBezTo>
                    <a:pt x="287" y="298"/>
                    <a:pt x="288" y="298"/>
                    <a:pt x="288" y="298"/>
                  </a:cubicBezTo>
                  <a:cubicBezTo>
                    <a:pt x="288" y="298"/>
                    <a:pt x="288" y="298"/>
                    <a:pt x="289" y="298"/>
                  </a:cubicBezTo>
                  <a:cubicBezTo>
                    <a:pt x="289" y="298"/>
                    <a:pt x="289" y="297"/>
                    <a:pt x="289" y="297"/>
                  </a:cubicBezTo>
                  <a:cubicBezTo>
                    <a:pt x="289" y="297"/>
                    <a:pt x="290" y="296"/>
                    <a:pt x="290" y="295"/>
                  </a:cubicBezTo>
                  <a:cubicBezTo>
                    <a:pt x="290" y="295"/>
                    <a:pt x="291" y="295"/>
                    <a:pt x="291" y="294"/>
                  </a:cubicBezTo>
                  <a:cubicBezTo>
                    <a:pt x="291" y="294"/>
                    <a:pt x="291" y="294"/>
                    <a:pt x="292" y="294"/>
                  </a:cubicBezTo>
                  <a:cubicBezTo>
                    <a:pt x="292" y="294"/>
                    <a:pt x="292" y="294"/>
                    <a:pt x="293" y="294"/>
                  </a:cubicBezTo>
                  <a:cubicBezTo>
                    <a:pt x="293" y="294"/>
                    <a:pt x="292" y="294"/>
                    <a:pt x="292" y="294"/>
                  </a:cubicBezTo>
                  <a:cubicBezTo>
                    <a:pt x="293" y="294"/>
                    <a:pt x="293" y="294"/>
                    <a:pt x="293" y="295"/>
                  </a:cubicBezTo>
                  <a:cubicBezTo>
                    <a:pt x="293" y="294"/>
                    <a:pt x="293" y="295"/>
                    <a:pt x="293" y="294"/>
                  </a:cubicBezTo>
                  <a:cubicBezTo>
                    <a:pt x="293" y="294"/>
                    <a:pt x="293" y="294"/>
                    <a:pt x="293" y="295"/>
                  </a:cubicBezTo>
                  <a:cubicBezTo>
                    <a:pt x="293" y="294"/>
                    <a:pt x="293" y="294"/>
                    <a:pt x="294" y="294"/>
                  </a:cubicBezTo>
                  <a:cubicBezTo>
                    <a:pt x="294" y="294"/>
                    <a:pt x="294" y="294"/>
                    <a:pt x="294" y="294"/>
                  </a:cubicBezTo>
                  <a:cubicBezTo>
                    <a:pt x="294" y="294"/>
                    <a:pt x="294" y="294"/>
                    <a:pt x="294" y="294"/>
                  </a:cubicBezTo>
                  <a:cubicBezTo>
                    <a:pt x="294" y="295"/>
                    <a:pt x="294" y="294"/>
                    <a:pt x="294" y="294"/>
                  </a:cubicBezTo>
                  <a:cubicBezTo>
                    <a:pt x="294" y="295"/>
                    <a:pt x="297" y="293"/>
                    <a:pt x="297" y="293"/>
                  </a:cubicBezTo>
                  <a:cubicBezTo>
                    <a:pt x="297" y="293"/>
                    <a:pt x="298" y="294"/>
                    <a:pt x="297" y="294"/>
                  </a:cubicBezTo>
                  <a:cubicBezTo>
                    <a:pt x="297" y="294"/>
                    <a:pt x="298" y="295"/>
                    <a:pt x="297" y="294"/>
                  </a:cubicBezTo>
                  <a:cubicBezTo>
                    <a:pt x="298" y="294"/>
                    <a:pt x="298" y="294"/>
                    <a:pt x="298" y="294"/>
                  </a:cubicBezTo>
                  <a:cubicBezTo>
                    <a:pt x="298" y="294"/>
                    <a:pt x="298" y="293"/>
                    <a:pt x="298" y="293"/>
                  </a:cubicBezTo>
                  <a:cubicBezTo>
                    <a:pt x="298" y="294"/>
                    <a:pt x="298" y="293"/>
                    <a:pt x="298" y="293"/>
                  </a:cubicBezTo>
                  <a:cubicBezTo>
                    <a:pt x="299" y="293"/>
                    <a:pt x="299" y="293"/>
                    <a:pt x="299" y="293"/>
                  </a:cubicBezTo>
                  <a:cubicBezTo>
                    <a:pt x="299" y="293"/>
                    <a:pt x="299" y="294"/>
                    <a:pt x="299" y="294"/>
                  </a:cubicBezTo>
                  <a:cubicBezTo>
                    <a:pt x="299" y="294"/>
                    <a:pt x="299" y="294"/>
                    <a:pt x="299" y="294"/>
                  </a:cubicBezTo>
                  <a:cubicBezTo>
                    <a:pt x="300" y="294"/>
                    <a:pt x="300" y="294"/>
                    <a:pt x="300" y="294"/>
                  </a:cubicBezTo>
                  <a:cubicBezTo>
                    <a:pt x="300" y="294"/>
                    <a:pt x="300" y="294"/>
                    <a:pt x="300" y="294"/>
                  </a:cubicBezTo>
                  <a:cubicBezTo>
                    <a:pt x="300" y="294"/>
                    <a:pt x="300" y="294"/>
                    <a:pt x="300" y="294"/>
                  </a:cubicBezTo>
                  <a:cubicBezTo>
                    <a:pt x="300" y="294"/>
                    <a:pt x="300" y="294"/>
                    <a:pt x="300" y="294"/>
                  </a:cubicBezTo>
                  <a:cubicBezTo>
                    <a:pt x="300" y="293"/>
                    <a:pt x="301" y="294"/>
                    <a:pt x="302" y="294"/>
                  </a:cubicBezTo>
                  <a:cubicBezTo>
                    <a:pt x="302" y="294"/>
                    <a:pt x="302" y="294"/>
                    <a:pt x="302" y="294"/>
                  </a:cubicBezTo>
                  <a:cubicBezTo>
                    <a:pt x="302" y="294"/>
                    <a:pt x="303" y="293"/>
                    <a:pt x="303" y="293"/>
                  </a:cubicBezTo>
                  <a:cubicBezTo>
                    <a:pt x="303" y="293"/>
                    <a:pt x="303" y="293"/>
                    <a:pt x="303" y="293"/>
                  </a:cubicBezTo>
                  <a:cubicBezTo>
                    <a:pt x="303" y="293"/>
                    <a:pt x="303" y="293"/>
                    <a:pt x="303" y="293"/>
                  </a:cubicBezTo>
                  <a:cubicBezTo>
                    <a:pt x="303" y="293"/>
                    <a:pt x="303" y="293"/>
                    <a:pt x="303" y="293"/>
                  </a:cubicBezTo>
                  <a:cubicBezTo>
                    <a:pt x="303" y="293"/>
                    <a:pt x="303" y="293"/>
                    <a:pt x="303" y="293"/>
                  </a:cubicBezTo>
                  <a:cubicBezTo>
                    <a:pt x="303" y="293"/>
                    <a:pt x="303" y="292"/>
                    <a:pt x="303" y="292"/>
                  </a:cubicBezTo>
                  <a:cubicBezTo>
                    <a:pt x="304" y="292"/>
                    <a:pt x="304" y="292"/>
                    <a:pt x="304" y="292"/>
                  </a:cubicBezTo>
                  <a:cubicBezTo>
                    <a:pt x="304" y="293"/>
                    <a:pt x="304" y="293"/>
                    <a:pt x="304" y="293"/>
                  </a:cubicBezTo>
                  <a:cubicBezTo>
                    <a:pt x="304" y="293"/>
                    <a:pt x="304" y="293"/>
                    <a:pt x="304" y="293"/>
                  </a:cubicBezTo>
                  <a:cubicBezTo>
                    <a:pt x="305" y="293"/>
                    <a:pt x="312" y="294"/>
                    <a:pt x="312" y="292"/>
                  </a:cubicBezTo>
                  <a:cubicBezTo>
                    <a:pt x="312" y="292"/>
                    <a:pt x="312" y="293"/>
                    <a:pt x="312" y="293"/>
                  </a:cubicBezTo>
                  <a:cubicBezTo>
                    <a:pt x="311" y="293"/>
                    <a:pt x="310" y="293"/>
                    <a:pt x="310" y="294"/>
                  </a:cubicBezTo>
                  <a:cubicBezTo>
                    <a:pt x="310" y="293"/>
                    <a:pt x="314" y="296"/>
                    <a:pt x="314" y="296"/>
                  </a:cubicBezTo>
                  <a:cubicBezTo>
                    <a:pt x="313" y="297"/>
                    <a:pt x="311" y="297"/>
                    <a:pt x="311" y="295"/>
                  </a:cubicBezTo>
                  <a:cubicBezTo>
                    <a:pt x="311" y="295"/>
                    <a:pt x="309" y="295"/>
                    <a:pt x="308" y="295"/>
                  </a:cubicBezTo>
                  <a:cubicBezTo>
                    <a:pt x="308" y="295"/>
                    <a:pt x="307" y="295"/>
                    <a:pt x="307" y="295"/>
                  </a:cubicBezTo>
                  <a:cubicBezTo>
                    <a:pt x="306" y="296"/>
                    <a:pt x="307" y="296"/>
                    <a:pt x="307" y="296"/>
                  </a:cubicBezTo>
                  <a:cubicBezTo>
                    <a:pt x="307" y="296"/>
                    <a:pt x="306" y="296"/>
                    <a:pt x="305" y="296"/>
                  </a:cubicBezTo>
                  <a:cubicBezTo>
                    <a:pt x="305" y="296"/>
                    <a:pt x="305" y="296"/>
                    <a:pt x="306" y="296"/>
                  </a:cubicBezTo>
                  <a:cubicBezTo>
                    <a:pt x="305" y="296"/>
                    <a:pt x="305" y="297"/>
                    <a:pt x="304" y="297"/>
                  </a:cubicBezTo>
                  <a:cubicBezTo>
                    <a:pt x="304" y="298"/>
                    <a:pt x="304" y="298"/>
                    <a:pt x="304" y="298"/>
                  </a:cubicBezTo>
                  <a:cubicBezTo>
                    <a:pt x="304" y="298"/>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5" y="299"/>
                  </a:cubicBezTo>
                  <a:cubicBezTo>
                    <a:pt x="305" y="299"/>
                    <a:pt x="304" y="300"/>
                    <a:pt x="304" y="300"/>
                  </a:cubicBezTo>
                  <a:cubicBezTo>
                    <a:pt x="304" y="300"/>
                    <a:pt x="305" y="300"/>
                    <a:pt x="305" y="300"/>
                  </a:cubicBezTo>
                  <a:cubicBezTo>
                    <a:pt x="304" y="300"/>
                    <a:pt x="304" y="300"/>
                    <a:pt x="304" y="300"/>
                  </a:cubicBezTo>
                  <a:cubicBezTo>
                    <a:pt x="305" y="300"/>
                    <a:pt x="305" y="301"/>
                    <a:pt x="305" y="301"/>
                  </a:cubicBezTo>
                  <a:cubicBezTo>
                    <a:pt x="305" y="301"/>
                    <a:pt x="304" y="301"/>
                    <a:pt x="305" y="301"/>
                  </a:cubicBezTo>
                  <a:cubicBezTo>
                    <a:pt x="305" y="301"/>
                    <a:pt x="305" y="301"/>
                    <a:pt x="305" y="301"/>
                  </a:cubicBezTo>
                  <a:cubicBezTo>
                    <a:pt x="305" y="301"/>
                    <a:pt x="305" y="301"/>
                    <a:pt x="305" y="301"/>
                  </a:cubicBezTo>
                  <a:cubicBezTo>
                    <a:pt x="305" y="301"/>
                    <a:pt x="305" y="301"/>
                    <a:pt x="305" y="301"/>
                  </a:cubicBezTo>
                  <a:cubicBezTo>
                    <a:pt x="305" y="301"/>
                    <a:pt x="305" y="300"/>
                    <a:pt x="305" y="300"/>
                  </a:cubicBezTo>
                  <a:cubicBezTo>
                    <a:pt x="305" y="301"/>
                    <a:pt x="306" y="301"/>
                    <a:pt x="306" y="301"/>
                  </a:cubicBezTo>
                  <a:cubicBezTo>
                    <a:pt x="306" y="301"/>
                    <a:pt x="306" y="300"/>
                    <a:pt x="306" y="300"/>
                  </a:cubicBezTo>
                  <a:cubicBezTo>
                    <a:pt x="306" y="300"/>
                    <a:pt x="306" y="300"/>
                    <a:pt x="306" y="300"/>
                  </a:cubicBezTo>
                  <a:cubicBezTo>
                    <a:pt x="306" y="300"/>
                    <a:pt x="306" y="300"/>
                    <a:pt x="306" y="300"/>
                  </a:cubicBezTo>
                  <a:cubicBezTo>
                    <a:pt x="306" y="300"/>
                    <a:pt x="306" y="300"/>
                    <a:pt x="306" y="300"/>
                  </a:cubicBezTo>
                  <a:cubicBezTo>
                    <a:pt x="306" y="300"/>
                    <a:pt x="306" y="300"/>
                    <a:pt x="306" y="301"/>
                  </a:cubicBezTo>
                  <a:cubicBezTo>
                    <a:pt x="306" y="301"/>
                    <a:pt x="307" y="300"/>
                    <a:pt x="307" y="300"/>
                  </a:cubicBezTo>
                  <a:cubicBezTo>
                    <a:pt x="307" y="300"/>
                    <a:pt x="307" y="300"/>
                    <a:pt x="307" y="300"/>
                  </a:cubicBezTo>
                  <a:cubicBezTo>
                    <a:pt x="307" y="300"/>
                    <a:pt x="307" y="300"/>
                    <a:pt x="307" y="300"/>
                  </a:cubicBezTo>
                  <a:cubicBezTo>
                    <a:pt x="307" y="300"/>
                    <a:pt x="307" y="300"/>
                    <a:pt x="307" y="300"/>
                  </a:cubicBezTo>
                  <a:cubicBezTo>
                    <a:pt x="307" y="300"/>
                    <a:pt x="307" y="300"/>
                    <a:pt x="307" y="300"/>
                  </a:cubicBezTo>
                  <a:cubicBezTo>
                    <a:pt x="307" y="300"/>
                    <a:pt x="308" y="300"/>
                    <a:pt x="308" y="300"/>
                  </a:cubicBezTo>
                  <a:cubicBezTo>
                    <a:pt x="309" y="300"/>
                    <a:pt x="309" y="299"/>
                    <a:pt x="309" y="299"/>
                  </a:cubicBezTo>
                  <a:cubicBezTo>
                    <a:pt x="310" y="299"/>
                    <a:pt x="310" y="299"/>
                    <a:pt x="310" y="299"/>
                  </a:cubicBezTo>
                  <a:cubicBezTo>
                    <a:pt x="310" y="299"/>
                    <a:pt x="310" y="298"/>
                    <a:pt x="310" y="298"/>
                  </a:cubicBezTo>
                  <a:cubicBezTo>
                    <a:pt x="310" y="298"/>
                    <a:pt x="310" y="298"/>
                    <a:pt x="310" y="298"/>
                  </a:cubicBezTo>
                  <a:cubicBezTo>
                    <a:pt x="311" y="298"/>
                    <a:pt x="310" y="298"/>
                    <a:pt x="311" y="299"/>
                  </a:cubicBezTo>
                  <a:cubicBezTo>
                    <a:pt x="311" y="299"/>
                    <a:pt x="311" y="298"/>
                    <a:pt x="311" y="298"/>
                  </a:cubicBezTo>
                  <a:cubicBezTo>
                    <a:pt x="311" y="299"/>
                    <a:pt x="312" y="299"/>
                    <a:pt x="312" y="299"/>
                  </a:cubicBezTo>
                  <a:cubicBezTo>
                    <a:pt x="312" y="299"/>
                    <a:pt x="314" y="298"/>
                    <a:pt x="314" y="299"/>
                  </a:cubicBezTo>
                  <a:cubicBezTo>
                    <a:pt x="314" y="299"/>
                    <a:pt x="314" y="299"/>
                    <a:pt x="314" y="299"/>
                  </a:cubicBezTo>
                  <a:cubicBezTo>
                    <a:pt x="315" y="299"/>
                    <a:pt x="315" y="299"/>
                    <a:pt x="315" y="299"/>
                  </a:cubicBezTo>
                  <a:cubicBezTo>
                    <a:pt x="315" y="299"/>
                    <a:pt x="315" y="299"/>
                    <a:pt x="315" y="299"/>
                  </a:cubicBezTo>
                  <a:cubicBezTo>
                    <a:pt x="316" y="299"/>
                    <a:pt x="316" y="298"/>
                    <a:pt x="317" y="299"/>
                  </a:cubicBezTo>
                  <a:cubicBezTo>
                    <a:pt x="317" y="299"/>
                    <a:pt x="318" y="299"/>
                    <a:pt x="317" y="299"/>
                  </a:cubicBezTo>
                  <a:cubicBezTo>
                    <a:pt x="317" y="299"/>
                    <a:pt x="318" y="299"/>
                    <a:pt x="318" y="299"/>
                  </a:cubicBezTo>
                  <a:cubicBezTo>
                    <a:pt x="318" y="299"/>
                    <a:pt x="318" y="299"/>
                    <a:pt x="318" y="299"/>
                  </a:cubicBezTo>
                  <a:cubicBezTo>
                    <a:pt x="319" y="299"/>
                    <a:pt x="320" y="298"/>
                    <a:pt x="321" y="299"/>
                  </a:cubicBezTo>
                  <a:cubicBezTo>
                    <a:pt x="322" y="299"/>
                    <a:pt x="320" y="298"/>
                    <a:pt x="320" y="298"/>
                  </a:cubicBezTo>
                  <a:cubicBezTo>
                    <a:pt x="320" y="298"/>
                    <a:pt x="322" y="297"/>
                    <a:pt x="322" y="297"/>
                  </a:cubicBezTo>
                  <a:cubicBezTo>
                    <a:pt x="322" y="297"/>
                    <a:pt x="322" y="297"/>
                    <a:pt x="321" y="297"/>
                  </a:cubicBezTo>
                  <a:cubicBezTo>
                    <a:pt x="322" y="297"/>
                    <a:pt x="323" y="297"/>
                    <a:pt x="323" y="296"/>
                  </a:cubicBezTo>
                  <a:cubicBezTo>
                    <a:pt x="323" y="296"/>
                    <a:pt x="323" y="296"/>
                    <a:pt x="323" y="296"/>
                  </a:cubicBezTo>
                  <a:cubicBezTo>
                    <a:pt x="323" y="296"/>
                    <a:pt x="324" y="296"/>
                    <a:pt x="324" y="296"/>
                  </a:cubicBezTo>
                  <a:cubicBezTo>
                    <a:pt x="324" y="296"/>
                    <a:pt x="324" y="296"/>
                    <a:pt x="324" y="296"/>
                  </a:cubicBezTo>
                  <a:cubicBezTo>
                    <a:pt x="324" y="296"/>
                    <a:pt x="324" y="296"/>
                    <a:pt x="325" y="296"/>
                  </a:cubicBezTo>
                  <a:cubicBezTo>
                    <a:pt x="324" y="296"/>
                    <a:pt x="324" y="297"/>
                    <a:pt x="323" y="296"/>
                  </a:cubicBezTo>
                  <a:cubicBezTo>
                    <a:pt x="323" y="296"/>
                    <a:pt x="324" y="297"/>
                    <a:pt x="324" y="297"/>
                  </a:cubicBezTo>
                  <a:cubicBezTo>
                    <a:pt x="324" y="297"/>
                    <a:pt x="322" y="298"/>
                    <a:pt x="322" y="298"/>
                  </a:cubicBezTo>
                  <a:cubicBezTo>
                    <a:pt x="323" y="298"/>
                    <a:pt x="325" y="298"/>
                    <a:pt x="325" y="298"/>
                  </a:cubicBezTo>
                  <a:cubicBezTo>
                    <a:pt x="325" y="298"/>
                    <a:pt x="325" y="298"/>
                    <a:pt x="325" y="298"/>
                  </a:cubicBezTo>
                  <a:cubicBezTo>
                    <a:pt x="325" y="298"/>
                    <a:pt x="325" y="298"/>
                    <a:pt x="326" y="298"/>
                  </a:cubicBezTo>
                  <a:cubicBezTo>
                    <a:pt x="326" y="298"/>
                    <a:pt x="326" y="297"/>
                    <a:pt x="326" y="296"/>
                  </a:cubicBezTo>
                  <a:cubicBezTo>
                    <a:pt x="326" y="296"/>
                    <a:pt x="326" y="296"/>
                    <a:pt x="326" y="296"/>
                  </a:cubicBezTo>
                  <a:cubicBezTo>
                    <a:pt x="326" y="296"/>
                    <a:pt x="325" y="296"/>
                    <a:pt x="325" y="296"/>
                  </a:cubicBezTo>
                  <a:cubicBezTo>
                    <a:pt x="325" y="296"/>
                    <a:pt x="325" y="296"/>
                    <a:pt x="325" y="296"/>
                  </a:cubicBezTo>
                  <a:cubicBezTo>
                    <a:pt x="325" y="295"/>
                    <a:pt x="325" y="295"/>
                    <a:pt x="325" y="295"/>
                  </a:cubicBezTo>
                  <a:cubicBezTo>
                    <a:pt x="324" y="295"/>
                    <a:pt x="324" y="296"/>
                    <a:pt x="324" y="296"/>
                  </a:cubicBezTo>
                  <a:cubicBezTo>
                    <a:pt x="324" y="295"/>
                    <a:pt x="325" y="295"/>
                    <a:pt x="325" y="294"/>
                  </a:cubicBezTo>
                  <a:cubicBezTo>
                    <a:pt x="325" y="294"/>
                    <a:pt x="326" y="293"/>
                    <a:pt x="326" y="292"/>
                  </a:cubicBezTo>
                  <a:cubicBezTo>
                    <a:pt x="326" y="292"/>
                    <a:pt x="323" y="294"/>
                    <a:pt x="323" y="294"/>
                  </a:cubicBezTo>
                  <a:cubicBezTo>
                    <a:pt x="322" y="295"/>
                    <a:pt x="321" y="296"/>
                    <a:pt x="320" y="297"/>
                  </a:cubicBezTo>
                  <a:cubicBezTo>
                    <a:pt x="320" y="296"/>
                    <a:pt x="319" y="296"/>
                    <a:pt x="319" y="296"/>
                  </a:cubicBezTo>
                  <a:cubicBezTo>
                    <a:pt x="320" y="296"/>
                    <a:pt x="318" y="295"/>
                    <a:pt x="317" y="295"/>
                  </a:cubicBezTo>
                  <a:cubicBezTo>
                    <a:pt x="318" y="295"/>
                    <a:pt x="316" y="294"/>
                    <a:pt x="316" y="294"/>
                  </a:cubicBezTo>
                  <a:cubicBezTo>
                    <a:pt x="316" y="294"/>
                    <a:pt x="316" y="294"/>
                    <a:pt x="316" y="294"/>
                  </a:cubicBezTo>
                  <a:cubicBezTo>
                    <a:pt x="316" y="295"/>
                    <a:pt x="315" y="294"/>
                    <a:pt x="315" y="294"/>
                  </a:cubicBezTo>
                  <a:cubicBezTo>
                    <a:pt x="315" y="294"/>
                    <a:pt x="315" y="294"/>
                    <a:pt x="316" y="294"/>
                  </a:cubicBezTo>
                  <a:cubicBezTo>
                    <a:pt x="315" y="294"/>
                    <a:pt x="315" y="294"/>
                    <a:pt x="315" y="294"/>
                  </a:cubicBezTo>
                  <a:cubicBezTo>
                    <a:pt x="315" y="294"/>
                    <a:pt x="315" y="294"/>
                    <a:pt x="315" y="294"/>
                  </a:cubicBezTo>
                  <a:cubicBezTo>
                    <a:pt x="315" y="294"/>
                    <a:pt x="315" y="294"/>
                    <a:pt x="315" y="294"/>
                  </a:cubicBezTo>
                  <a:cubicBezTo>
                    <a:pt x="315" y="293"/>
                    <a:pt x="314" y="293"/>
                    <a:pt x="314" y="292"/>
                  </a:cubicBezTo>
                  <a:cubicBezTo>
                    <a:pt x="314" y="292"/>
                    <a:pt x="314" y="292"/>
                    <a:pt x="315" y="292"/>
                  </a:cubicBezTo>
                  <a:cubicBezTo>
                    <a:pt x="315" y="292"/>
                    <a:pt x="313" y="291"/>
                    <a:pt x="313" y="290"/>
                  </a:cubicBezTo>
                  <a:cubicBezTo>
                    <a:pt x="312" y="289"/>
                    <a:pt x="313" y="287"/>
                    <a:pt x="312" y="286"/>
                  </a:cubicBezTo>
                  <a:cubicBezTo>
                    <a:pt x="312" y="286"/>
                    <a:pt x="313" y="286"/>
                    <a:pt x="313" y="286"/>
                  </a:cubicBezTo>
                  <a:cubicBezTo>
                    <a:pt x="313" y="286"/>
                    <a:pt x="314" y="285"/>
                    <a:pt x="314" y="285"/>
                  </a:cubicBezTo>
                  <a:cubicBezTo>
                    <a:pt x="314" y="285"/>
                    <a:pt x="315" y="283"/>
                    <a:pt x="314" y="284"/>
                  </a:cubicBezTo>
                  <a:cubicBezTo>
                    <a:pt x="314" y="284"/>
                    <a:pt x="313" y="283"/>
                    <a:pt x="313" y="283"/>
                  </a:cubicBezTo>
                  <a:cubicBezTo>
                    <a:pt x="313" y="283"/>
                    <a:pt x="312" y="282"/>
                    <a:pt x="311" y="282"/>
                  </a:cubicBezTo>
                  <a:cubicBezTo>
                    <a:pt x="311" y="282"/>
                    <a:pt x="310" y="281"/>
                    <a:pt x="309" y="281"/>
                  </a:cubicBezTo>
                  <a:cubicBezTo>
                    <a:pt x="310" y="280"/>
                    <a:pt x="311" y="281"/>
                    <a:pt x="311" y="281"/>
                  </a:cubicBezTo>
                  <a:cubicBezTo>
                    <a:pt x="312" y="281"/>
                    <a:pt x="313" y="281"/>
                    <a:pt x="315" y="282"/>
                  </a:cubicBezTo>
                  <a:cubicBezTo>
                    <a:pt x="315" y="282"/>
                    <a:pt x="317" y="282"/>
                    <a:pt x="317" y="282"/>
                  </a:cubicBezTo>
                  <a:cubicBezTo>
                    <a:pt x="318" y="281"/>
                    <a:pt x="318" y="280"/>
                    <a:pt x="318" y="280"/>
                  </a:cubicBezTo>
                  <a:cubicBezTo>
                    <a:pt x="318" y="280"/>
                    <a:pt x="318" y="280"/>
                    <a:pt x="318" y="280"/>
                  </a:cubicBezTo>
                  <a:cubicBezTo>
                    <a:pt x="318" y="279"/>
                    <a:pt x="318" y="278"/>
                    <a:pt x="317" y="278"/>
                  </a:cubicBezTo>
                  <a:cubicBezTo>
                    <a:pt x="316" y="277"/>
                    <a:pt x="315" y="276"/>
                    <a:pt x="313" y="276"/>
                  </a:cubicBezTo>
                  <a:cubicBezTo>
                    <a:pt x="311" y="276"/>
                    <a:pt x="308" y="276"/>
                    <a:pt x="305" y="276"/>
                  </a:cubicBezTo>
                  <a:cubicBezTo>
                    <a:pt x="303" y="276"/>
                    <a:pt x="302" y="277"/>
                    <a:pt x="300" y="278"/>
                  </a:cubicBezTo>
                  <a:cubicBezTo>
                    <a:pt x="298" y="280"/>
                    <a:pt x="297" y="281"/>
                    <a:pt x="295" y="280"/>
                  </a:cubicBezTo>
                  <a:cubicBezTo>
                    <a:pt x="295" y="280"/>
                    <a:pt x="296" y="280"/>
                    <a:pt x="296" y="280"/>
                  </a:cubicBezTo>
                  <a:cubicBezTo>
                    <a:pt x="296" y="280"/>
                    <a:pt x="296" y="280"/>
                    <a:pt x="296" y="280"/>
                  </a:cubicBezTo>
                  <a:cubicBezTo>
                    <a:pt x="296" y="280"/>
                    <a:pt x="297" y="279"/>
                    <a:pt x="297" y="279"/>
                  </a:cubicBezTo>
                  <a:cubicBezTo>
                    <a:pt x="297" y="279"/>
                    <a:pt x="298" y="279"/>
                    <a:pt x="299" y="278"/>
                  </a:cubicBezTo>
                  <a:cubicBezTo>
                    <a:pt x="299" y="278"/>
                    <a:pt x="301" y="277"/>
                    <a:pt x="301" y="276"/>
                  </a:cubicBezTo>
                  <a:cubicBezTo>
                    <a:pt x="300" y="276"/>
                    <a:pt x="299" y="275"/>
                    <a:pt x="299" y="274"/>
                  </a:cubicBezTo>
                  <a:cubicBezTo>
                    <a:pt x="301" y="275"/>
                    <a:pt x="303" y="276"/>
                    <a:pt x="305" y="276"/>
                  </a:cubicBezTo>
                  <a:cubicBezTo>
                    <a:pt x="305" y="276"/>
                    <a:pt x="306" y="275"/>
                    <a:pt x="306" y="275"/>
                  </a:cubicBezTo>
                  <a:cubicBezTo>
                    <a:pt x="306" y="274"/>
                    <a:pt x="305" y="274"/>
                    <a:pt x="306" y="274"/>
                  </a:cubicBezTo>
                  <a:cubicBezTo>
                    <a:pt x="306" y="274"/>
                    <a:pt x="307" y="274"/>
                    <a:pt x="307" y="274"/>
                  </a:cubicBezTo>
                  <a:cubicBezTo>
                    <a:pt x="307" y="274"/>
                    <a:pt x="307" y="274"/>
                    <a:pt x="306" y="274"/>
                  </a:cubicBezTo>
                  <a:cubicBezTo>
                    <a:pt x="307" y="274"/>
                    <a:pt x="307" y="274"/>
                    <a:pt x="308" y="274"/>
                  </a:cubicBezTo>
                  <a:cubicBezTo>
                    <a:pt x="308" y="273"/>
                    <a:pt x="309" y="273"/>
                    <a:pt x="310" y="273"/>
                  </a:cubicBezTo>
                  <a:cubicBezTo>
                    <a:pt x="311" y="273"/>
                    <a:pt x="312" y="273"/>
                    <a:pt x="313" y="272"/>
                  </a:cubicBezTo>
                  <a:cubicBezTo>
                    <a:pt x="313" y="272"/>
                    <a:pt x="315" y="271"/>
                    <a:pt x="314" y="271"/>
                  </a:cubicBezTo>
                  <a:cubicBezTo>
                    <a:pt x="314" y="271"/>
                    <a:pt x="316" y="271"/>
                    <a:pt x="316" y="271"/>
                  </a:cubicBezTo>
                  <a:cubicBezTo>
                    <a:pt x="317" y="271"/>
                    <a:pt x="318" y="272"/>
                    <a:pt x="319" y="272"/>
                  </a:cubicBezTo>
                  <a:cubicBezTo>
                    <a:pt x="320" y="273"/>
                    <a:pt x="321" y="273"/>
                    <a:pt x="322" y="274"/>
                  </a:cubicBezTo>
                  <a:cubicBezTo>
                    <a:pt x="322" y="274"/>
                    <a:pt x="322" y="274"/>
                    <a:pt x="322" y="274"/>
                  </a:cubicBezTo>
                  <a:cubicBezTo>
                    <a:pt x="322" y="274"/>
                    <a:pt x="322" y="274"/>
                    <a:pt x="322" y="274"/>
                  </a:cubicBezTo>
                  <a:cubicBezTo>
                    <a:pt x="322" y="274"/>
                    <a:pt x="322" y="274"/>
                    <a:pt x="322" y="274"/>
                  </a:cubicBezTo>
                  <a:cubicBezTo>
                    <a:pt x="322" y="274"/>
                    <a:pt x="322" y="274"/>
                    <a:pt x="323" y="274"/>
                  </a:cubicBezTo>
                  <a:cubicBezTo>
                    <a:pt x="323" y="275"/>
                    <a:pt x="325" y="275"/>
                    <a:pt x="325" y="275"/>
                  </a:cubicBezTo>
                  <a:cubicBezTo>
                    <a:pt x="326" y="275"/>
                    <a:pt x="327" y="276"/>
                    <a:pt x="327" y="276"/>
                  </a:cubicBezTo>
                  <a:cubicBezTo>
                    <a:pt x="328" y="277"/>
                    <a:pt x="329" y="277"/>
                    <a:pt x="330" y="278"/>
                  </a:cubicBezTo>
                  <a:cubicBezTo>
                    <a:pt x="331" y="278"/>
                    <a:pt x="332" y="279"/>
                    <a:pt x="332" y="279"/>
                  </a:cubicBezTo>
                  <a:cubicBezTo>
                    <a:pt x="332" y="279"/>
                    <a:pt x="333" y="278"/>
                    <a:pt x="333" y="278"/>
                  </a:cubicBezTo>
                  <a:cubicBezTo>
                    <a:pt x="332" y="280"/>
                    <a:pt x="334" y="278"/>
                    <a:pt x="334" y="278"/>
                  </a:cubicBezTo>
                  <a:cubicBezTo>
                    <a:pt x="334" y="278"/>
                    <a:pt x="334" y="278"/>
                    <a:pt x="334" y="278"/>
                  </a:cubicBezTo>
                  <a:cubicBezTo>
                    <a:pt x="334" y="278"/>
                    <a:pt x="335" y="278"/>
                    <a:pt x="335" y="278"/>
                  </a:cubicBezTo>
                  <a:cubicBezTo>
                    <a:pt x="335" y="278"/>
                    <a:pt x="336" y="278"/>
                    <a:pt x="336" y="278"/>
                  </a:cubicBezTo>
                  <a:cubicBezTo>
                    <a:pt x="336" y="278"/>
                    <a:pt x="336" y="278"/>
                    <a:pt x="336" y="278"/>
                  </a:cubicBezTo>
                  <a:cubicBezTo>
                    <a:pt x="336" y="278"/>
                    <a:pt x="336" y="278"/>
                    <a:pt x="336" y="278"/>
                  </a:cubicBezTo>
                  <a:cubicBezTo>
                    <a:pt x="336" y="278"/>
                    <a:pt x="336" y="278"/>
                    <a:pt x="336" y="278"/>
                  </a:cubicBezTo>
                  <a:cubicBezTo>
                    <a:pt x="337" y="278"/>
                    <a:pt x="337" y="277"/>
                    <a:pt x="338" y="277"/>
                  </a:cubicBezTo>
                  <a:cubicBezTo>
                    <a:pt x="338" y="277"/>
                    <a:pt x="338" y="277"/>
                    <a:pt x="338" y="277"/>
                  </a:cubicBezTo>
                  <a:cubicBezTo>
                    <a:pt x="338" y="277"/>
                    <a:pt x="339" y="277"/>
                    <a:pt x="339" y="277"/>
                  </a:cubicBezTo>
                  <a:cubicBezTo>
                    <a:pt x="339" y="277"/>
                    <a:pt x="339" y="277"/>
                    <a:pt x="339" y="277"/>
                  </a:cubicBezTo>
                  <a:cubicBezTo>
                    <a:pt x="339" y="277"/>
                    <a:pt x="339" y="276"/>
                    <a:pt x="339" y="276"/>
                  </a:cubicBezTo>
                  <a:cubicBezTo>
                    <a:pt x="341" y="277"/>
                    <a:pt x="344" y="276"/>
                    <a:pt x="346" y="276"/>
                  </a:cubicBezTo>
                  <a:cubicBezTo>
                    <a:pt x="347" y="276"/>
                    <a:pt x="348" y="275"/>
                    <a:pt x="349" y="275"/>
                  </a:cubicBezTo>
                  <a:cubicBezTo>
                    <a:pt x="349" y="275"/>
                    <a:pt x="349" y="275"/>
                    <a:pt x="349" y="275"/>
                  </a:cubicBezTo>
                  <a:cubicBezTo>
                    <a:pt x="350" y="275"/>
                    <a:pt x="349" y="274"/>
                    <a:pt x="349" y="274"/>
                  </a:cubicBezTo>
                  <a:cubicBezTo>
                    <a:pt x="349" y="274"/>
                    <a:pt x="349" y="274"/>
                    <a:pt x="350" y="274"/>
                  </a:cubicBezTo>
                  <a:cubicBezTo>
                    <a:pt x="349" y="274"/>
                    <a:pt x="349" y="274"/>
                    <a:pt x="349" y="274"/>
                  </a:cubicBezTo>
                  <a:cubicBezTo>
                    <a:pt x="349" y="274"/>
                    <a:pt x="350" y="274"/>
                    <a:pt x="350" y="274"/>
                  </a:cubicBezTo>
                  <a:cubicBezTo>
                    <a:pt x="350" y="274"/>
                    <a:pt x="350" y="274"/>
                    <a:pt x="350" y="273"/>
                  </a:cubicBezTo>
                  <a:cubicBezTo>
                    <a:pt x="350" y="273"/>
                    <a:pt x="350" y="273"/>
                    <a:pt x="350" y="273"/>
                  </a:cubicBezTo>
                  <a:cubicBezTo>
                    <a:pt x="350" y="273"/>
                    <a:pt x="349" y="273"/>
                    <a:pt x="349" y="273"/>
                  </a:cubicBezTo>
                  <a:cubicBezTo>
                    <a:pt x="350" y="273"/>
                    <a:pt x="349" y="273"/>
                    <a:pt x="349" y="273"/>
                  </a:cubicBezTo>
                  <a:cubicBezTo>
                    <a:pt x="350" y="273"/>
                    <a:pt x="349" y="273"/>
                    <a:pt x="349" y="272"/>
                  </a:cubicBezTo>
                  <a:cubicBezTo>
                    <a:pt x="350" y="273"/>
                    <a:pt x="350" y="273"/>
                    <a:pt x="350" y="273"/>
                  </a:cubicBezTo>
                  <a:cubicBezTo>
                    <a:pt x="350" y="272"/>
                    <a:pt x="350" y="272"/>
                    <a:pt x="349" y="272"/>
                  </a:cubicBezTo>
                  <a:cubicBezTo>
                    <a:pt x="350" y="273"/>
                    <a:pt x="350" y="271"/>
                    <a:pt x="351" y="271"/>
                  </a:cubicBezTo>
                  <a:cubicBezTo>
                    <a:pt x="350" y="271"/>
                    <a:pt x="350" y="271"/>
                    <a:pt x="350" y="271"/>
                  </a:cubicBezTo>
                  <a:cubicBezTo>
                    <a:pt x="350" y="271"/>
                    <a:pt x="351" y="271"/>
                    <a:pt x="351" y="271"/>
                  </a:cubicBezTo>
                  <a:cubicBezTo>
                    <a:pt x="351" y="271"/>
                    <a:pt x="351" y="271"/>
                    <a:pt x="351" y="271"/>
                  </a:cubicBezTo>
                  <a:cubicBezTo>
                    <a:pt x="351" y="271"/>
                    <a:pt x="351" y="271"/>
                    <a:pt x="351" y="271"/>
                  </a:cubicBezTo>
                  <a:cubicBezTo>
                    <a:pt x="351" y="271"/>
                    <a:pt x="351" y="271"/>
                    <a:pt x="351" y="271"/>
                  </a:cubicBezTo>
                  <a:cubicBezTo>
                    <a:pt x="351" y="271"/>
                    <a:pt x="351" y="271"/>
                    <a:pt x="351" y="271"/>
                  </a:cubicBezTo>
                  <a:cubicBezTo>
                    <a:pt x="351" y="271"/>
                    <a:pt x="351" y="271"/>
                    <a:pt x="351" y="270"/>
                  </a:cubicBezTo>
                  <a:cubicBezTo>
                    <a:pt x="351" y="270"/>
                    <a:pt x="351" y="269"/>
                    <a:pt x="351" y="268"/>
                  </a:cubicBezTo>
                  <a:cubicBezTo>
                    <a:pt x="351" y="268"/>
                    <a:pt x="351" y="268"/>
                    <a:pt x="351" y="268"/>
                  </a:cubicBezTo>
                  <a:cubicBezTo>
                    <a:pt x="351" y="268"/>
                    <a:pt x="350" y="267"/>
                    <a:pt x="350" y="267"/>
                  </a:cubicBezTo>
                  <a:cubicBezTo>
                    <a:pt x="350" y="267"/>
                    <a:pt x="350" y="267"/>
                    <a:pt x="350" y="267"/>
                  </a:cubicBezTo>
                  <a:cubicBezTo>
                    <a:pt x="350" y="267"/>
                    <a:pt x="350" y="267"/>
                    <a:pt x="351" y="267"/>
                  </a:cubicBezTo>
                  <a:cubicBezTo>
                    <a:pt x="351" y="266"/>
                    <a:pt x="348" y="267"/>
                    <a:pt x="347" y="267"/>
                  </a:cubicBezTo>
                  <a:cubicBezTo>
                    <a:pt x="348" y="267"/>
                    <a:pt x="348" y="266"/>
                    <a:pt x="347" y="266"/>
                  </a:cubicBezTo>
                  <a:cubicBezTo>
                    <a:pt x="348" y="266"/>
                    <a:pt x="349" y="265"/>
                    <a:pt x="348" y="263"/>
                  </a:cubicBezTo>
                  <a:cubicBezTo>
                    <a:pt x="348" y="263"/>
                    <a:pt x="347" y="262"/>
                    <a:pt x="347" y="262"/>
                  </a:cubicBezTo>
                  <a:cubicBezTo>
                    <a:pt x="347" y="262"/>
                    <a:pt x="347" y="262"/>
                    <a:pt x="347" y="262"/>
                  </a:cubicBezTo>
                  <a:cubicBezTo>
                    <a:pt x="347" y="262"/>
                    <a:pt x="347" y="262"/>
                    <a:pt x="347" y="262"/>
                  </a:cubicBezTo>
                  <a:cubicBezTo>
                    <a:pt x="347" y="262"/>
                    <a:pt x="347" y="262"/>
                    <a:pt x="347" y="262"/>
                  </a:cubicBezTo>
                  <a:cubicBezTo>
                    <a:pt x="347" y="262"/>
                    <a:pt x="347" y="262"/>
                    <a:pt x="347" y="262"/>
                  </a:cubicBezTo>
                  <a:cubicBezTo>
                    <a:pt x="347" y="262"/>
                    <a:pt x="347" y="262"/>
                    <a:pt x="346" y="262"/>
                  </a:cubicBezTo>
                  <a:cubicBezTo>
                    <a:pt x="347" y="261"/>
                    <a:pt x="349" y="262"/>
                    <a:pt x="349" y="262"/>
                  </a:cubicBezTo>
                  <a:cubicBezTo>
                    <a:pt x="349" y="262"/>
                    <a:pt x="350" y="262"/>
                    <a:pt x="350" y="262"/>
                  </a:cubicBezTo>
                  <a:cubicBezTo>
                    <a:pt x="350" y="261"/>
                    <a:pt x="349" y="262"/>
                    <a:pt x="349" y="262"/>
                  </a:cubicBezTo>
                  <a:cubicBezTo>
                    <a:pt x="349" y="261"/>
                    <a:pt x="348" y="260"/>
                    <a:pt x="348" y="260"/>
                  </a:cubicBezTo>
                  <a:cubicBezTo>
                    <a:pt x="346" y="260"/>
                    <a:pt x="345" y="258"/>
                    <a:pt x="346" y="257"/>
                  </a:cubicBezTo>
                  <a:cubicBezTo>
                    <a:pt x="346" y="257"/>
                    <a:pt x="345" y="257"/>
                    <a:pt x="345" y="257"/>
                  </a:cubicBezTo>
                  <a:cubicBezTo>
                    <a:pt x="345" y="257"/>
                    <a:pt x="346" y="256"/>
                    <a:pt x="346" y="256"/>
                  </a:cubicBezTo>
                  <a:cubicBezTo>
                    <a:pt x="346" y="256"/>
                    <a:pt x="346" y="256"/>
                    <a:pt x="345" y="256"/>
                  </a:cubicBezTo>
                  <a:cubicBezTo>
                    <a:pt x="346" y="256"/>
                    <a:pt x="345" y="256"/>
                    <a:pt x="345" y="256"/>
                  </a:cubicBezTo>
                  <a:cubicBezTo>
                    <a:pt x="345" y="256"/>
                    <a:pt x="345" y="256"/>
                    <a:pt x="344" y="256"/>
                  </a:cubicBezTo>
                  <a:cubicBezTo>
                    <a:pt x="345" y="256"/>
                    <a:pt x="345" y="255"/>
                    <a:pt x="344" y="256"/>
                  </a:cubicBezTo>
                  <a:cubicBezTo>
                    <a:pt x="344" y="256"/>
                    <a:pt x="343" y="256"/>
                    <a:pt x="343" y="256"/>
                  </a:cubicBezTo>
                  <a:cubicBezTo>
                    <a:pt x="344" y="255"/>
                    <a:pt x="344" y="255"/>
                    <a:pt x="344" y="255"/>
                  </a:cubicBezTo>
                  <a:cubicBezTo>
                    <a:pt x="344" y="255"/>
                    <a:pt x="344" y="255"/>
                    <a:pt x="344" y="255"/>
                  </a:cubicBezTo>
                  <a:cubicBezTo>
                    <a:pt x="343" y="255"/>
                    <a:pt x="343" y="256"/>
                    <a:pt x="342" y="256"/>
                  </a:cubicBezTo>
                  <a:cubicBezTo>
                    <a:pt x="343" y="255"/>
                    <a:pt x="343" y="255"/>
                    <a:pt x="343" y="255"/>
                  </a:cubicBezTo>
                  <a:cubicBezTo>
                    <a:pt x="343" y="255"/>
                    <a:pt x="343" y="255"/>
                    <a:pt x="342" y="255"/>
                  </a:cubicBezTo>
                  <a:cubicBezTo>
                    <a:pt x="343" y="255"/>
                    <a:pt x="343" y="255"/>
                    <a:pt x="343" y="255"/>
                  </a:cubicBezTo>
                  <a:cubicBezTo>
                    <a:pt x="343" y="254"/>
                    <a:pt x="342" y="255"/>
                    <a:pt x="342" y="255"/>
                  </a:cubicBezTo>
                  <a:cubicBezTo>
                    <a:pt x="342" y="255"/>
                    <a:pt x="342" y="255"/>
                    <a:pt x="342" y="254"/>
                  </a:cubicBezTo>
                  <a:cubicBezTo>
                    <a:pt x="342" y="254"/>
                    <a:pt x="342" y="254"/>
                    <a:pt x="341" y="255"/>
                  </a:cubicBezTo>
                  <a:cubicBezTo>
                    <a:pt x="342" y="254"/>
                    <a:pt x="342" y="254"/>
                    <a:pt x="343" y="254"/>
                  </a:cubicBezTo>
                  <a:cubicBezTo>
                    <a:pt x="343" y="254"/>
                    <a:pt x="342" y="254"/>
                    <a:pt x="342" y="254"/>
                  </a:cubicBezTo>
                  <a:cubicBezTo>
                    <a:pt x="343" y="254"/>
                    <a:pt x="343" y="253"/>
                    <a:pt x="343" y="253"/>
                  </a:cubicBezTo>
                  <a:cubicBezTo>
                    <a:pt x="343" y="253"/>
                    <a:pt x="343" y="253"/>
                    <a:pt x="343" y="254"/>
                  </a:cubicBezTo>
                  <a:cubicBezTo>
                    <a:pt x="343" y="253"/>
                    <a:pt x="343" y="253"/>
                    <a:pt x="343" y="253"/>
                  </a:cubicBezTo>
                  <a:cubicBezTo>
                    <a:pt x="343" y="253"/>
                    <a:pt x="344" y="252"/>
                    <a:pt x="343" y="252"/>
                  </a:cubicBezTo>
                  <a:cubicBezTo>
                    <a:pt x="343" y="252"/>
                    <a:pt x="344" y="252"/>
                    <a:pt x="344" y="252"/>
                  </a:cubicBezTo>
                  <a:cubicBezTo>
                    <a:pt x="343" y="251"/>
                    <a:pt x="343" y="252"/>
                    <a:pt x="342" y="252"/>
                  </a:cubicBezTo>
                  <a:cubicBezTo>
                    <a:pt x="342" y="252"/>
                    <a:pt x="343" y="252"/>
                    <a:pt x="343" y="251"/>
                  </a:cubicBezTo>
                  <a:cubicBezTo>
                    <a:pt x="343" y="251"/>
                    <a:pt x="342" y="251"/>
                    <a:pt x="342" y="251"/>
                  </a:cubicBezTo>
                  <a:cubicBezTo>
                    <a:pt x="342" y="251"/>
                    <a:pt x="342" y="251"/>
                    <a:pt x="342" y="251"/>
                  </a:cubicBezTo>
                  <a:cubicBezTo>
                    <a:pt x="343" y="251"/>
                    <a:pt x="342" y="251"/>
                    <a:pt x="342" y="251"/>
                  </a:cubicBezTo>
                  <a:cubicBezTo>
                    <a:pt x="342" y="251"/>
                    <a:pt x="342" y="251"/>
                    <a:pt x="343" y="251"/>
                  </a:cubicBezTo>
                  <a:cubicBezTo>
                    <a:pt x="342" y="251"/>
                    <a:pt x="342" y="251"/>
                    <a:pt x="342" y="250"/>
                  </a:cubicBezTo>
                  <a:cubicBezTo>
                    <a:pt x="342" y="250"/>
                    <a:pt x="342" y="250"/>
                    <a:pt x="342" y="250"/>
                  </a:cubicBezTo>
                  <a:cubicBezTo>
                    <a:pt x="342" y="250"/>
                    <a:pt x="342" y="250"/>
                    <a:pt x="342" y="250"/>
                  </a:cubicBezTo>
                  <a:cubicBezTo>
                    <a:pt x="342" y="250"/>
                    <a:pt x="341" y="250"/>
                    <a:pt x="342" y="250"/>
                  </a:cubicBezTo>
                  <a:cubicBezTo>
                    <a:pt x="341" y="249"/>
                    <a:pt x="342" y="249"/>
                    <a:pt x="342" y="249"/>
                  </a:cubicBezTo>
                  <a:cubicBezTo>
                    <a:pt x="342" y="249"/>
                    <a:pt x="342" y="249"/>
                    <a:pt x="342" y="249"/>
                  </a:cubicBezTo>
                  <a:cubicBezTo>
                    <a:pt x="342" y="249"/>
                    <a:pt x="341" y="249"/>
                    <a:pt x="341" y="249"/>
                  </a:cubicBezTo>
                  <a:cubicBezTo>
                    <a:pt x="341" y="249"/>
                    <a:pt x="342" y="249"/>
                    <a:pt x="341" y="249"/>
                  </a:cubicBezTo>
                  <a:cubicBezTo>
                    <a:pt x="341" y="248"/>
                    <a:pt x="341" y="248"/>
                    <a:pt x="341" y="248"/>
                  </a:cubicBezTo>
                  <a:cubicBezTo>
                    <a:pt x="341" y="248"/>
                    <a:pt x="340" y="248"/>
                    <a:pt x="340" y="247"/>
                  </a:cubicBezTo>
                  <a:cubicBezTo>
                    <a:pt x="340" y="247"/>
                    <a:pt x="340" y="247"/>
                    <a:pt x="340" y="247"/>
                  </a:cubicBezTo>
                  <a:cubicBezTo>
                    <a:pt x="340" y="247"/>
                    <a:pt x="340" y="247"/>
                    <a:pt x="341" y="248"/>
                  </a:cubicBezTo>
                  <a:cubicBezTo>
                    <a:pt x="340" y="247"/>
                    <a:pt x="341" y="247"/>
                    <a:pt x="341" y="248"/>
                  </a:cubicBezTo>
                  <a:cubicBezTo>
                    <a:pt x="341" y="247"/>
                    <a:pt x="340" y="247"/>
                    <a:pt x="341" y="247"/>
                  </a:cubicBezTo>
                  <a:cubicBezTo>
                    <a:pt x="341" y="247"/>
                    <a:pt x="340" y="247"/>
                    <a:pt x="340" y="247"/>
                  </a:cubicBezTo>
                  <a:cubicBezTo>
                    <a:pt x="340" y="247"/>
                    <a:pt x="341" y="247"/>
                    <a:pt x="341" y="247"/>
                  </a:cubicBezTo>
                  <a:cubicBezTo>
                    <a:pt x="340" y="246"/>
                    <a:pt x="340" y="246"/>
                    <a:pt x="340" y="246"/>
                  </a:cubicBezTo>
                  <a:cubicBezTo>
                    <a:pt x="340" y="246"/>
                    <a:pt x="341" y="246"/>
                    <a:pt x="341" y="246"/>
                  </a:cubicBezTo>
                  <a:cubicBezTo>
                    <a:pt x="341" y="246"/>
                    <a:pt x="340" y="245"/>
                    <a:pt x="340" y="245"/>
                  </a:cubicBezTo>
                  <a:cubicBezTo>
                    <a:pt x="340" y="245"/>
                    <a:pt x="340" y="245"/>
                    <a:pt x="341" y="245"/>
                  </a:cubicBezTo>
                  <a:cubicBezTo>
                    <a:pt x="340" y="245"/>
                    <a:pt x="340" y="245"/>
                    <a:pt x="339" y="244"/>
                  </a:cubicBezTo>
                  <a:cubicBezTo>
                    <a:pt x="340" y="244"/>
                    <a:pt x="342" y="245"/>
                    <a:pt x="342" y="246"/>
                  </a:cubicBezTo>
                  <a:cubicBezTo>
                    <a:pt x="341" y="245"/>
                    <a:pt x="342" y="245"/>
                    <a:pt x="341" y="245"/>
                  </a:cubicBezTo>
                  <a:cubicBezTo>
                    <a:pt x="341" y="244"/>
                    <a:pt x="342" y="244"/>
                    <a:pt x="342" y="245"/>
                  </a:cubicBezTo>
                  <a:cubicBezTo>
                    <a:pt x="342" y="245"/>
                    <a:pt x="342" y="245"/>
                    <a:pt x="342" y="245"/>
                  </a:cubicBezTo>
                  <a:cubicBezTo>
                    <a:pt x="342" y="245"/>
                    <a:pt x="342" y="246"/>
                    <a:pt x="342" y="246"/>
                  </a:cubicBezTo>
                  <a:cubicBezTo>
                    <a:pt x="342" y="246"/>
                    <a:pt x="342" y="246"/>
                    <a:pt x="342" y="246"/>
                  </a:cubicBezTo>
                  <a:cubicBezTo>
                    <a:pt x="342" y="246"/>
                    <a:pt x="342" y="246"/>
                    <a:pt x="342" y="246"/>
                  </a:cubicBezTo>
                  <a:cubicBezTo>
                    <a:pt x="343" y="247"/>
                    <a:pt x="343" y="243"/>
                    <a:pt x="343" y="242"/>
                  </a:cubicBezTo>
                  <a:cubicBezTo>
                    <a:pt x="344" y="242"/>
                    <a:pt x="343" y="241"/>
                    <a:pt x="343" y="242"/>
                  </a:cubicBezTo>
                  <a:cubicBezTo>
                    <a:pt x="343" y="241"/>
                    <a:pt x="342" y="241"/>
                    <a:pt x="341" y="240"/>
                  </a:cubicBezTo>
                  <a:cubicBezTo>
                    <a:pt x="342" y="240"/>
                    <a:pt x="341" y="240"/>
                    <a:pt x="342" y="241"/>
                  </a:cubicBezTo>
                  <a:cubicBezTo>
                    <a:pt x="342" y="241"/>
                    <a:pt x="343" y="240"/>
                    <a:pt x="343" y="240"/>
                  </a:cubicBezTo>
                  <a:cubicBezTo>
                    <a:pt x="343" y="239"/>
                    <a:pt x="343" y="238"/>
                    <a:pt x="342" y="237"/>
                  </a:cubicBezTo>
                  <a:cubicBezTo>
                    <a:pt x="342" y="237"/>
                    <a:pt x="343" y="237"/>
                    <a:pt x="343" y="237"/>
                  </a:cubicBezTo>
                  <a:cubicBezTo>
                    <a:pt x="342" y="236"/>
                    <a:pt x="341" y="236"/>
                    <a:pt x="340" y="236"/>
                  </a:cubicBezTo>
                  <a:cubicBezTo>
                    <a:pt x="340" y="236"/>
                    <a:pt x="340" y="236"/>
                    <a:pt x="341" y="236"/>
                  </a:cubicBezTo>
                  <a:cubicBezTo>
                    <a:pt x="340" y="236"/>
                    <a:pt x="341" y="236"/>
                    <a:pt x="341" y="236"/>
                  </a:cubicBezTo>
                  <a:cubicBezTo>
                    <a:pt x="341" y="236"/>
                    <a:pt x="342" y="236"/>
                    <a:pt x="342" y="236"/>
                  </a:cubicBezTo>
                  <a:cubicBezTo>
                    <a:pt x="343" y="236"/>
                    <a:pt x="343" y="235"/>
                    <a:pt x="343" y="234"/>
                  </a:cubicBezTo>
                  <a:cubicBezTo>
                    <a:pt x="343" y="235"/>
                    <a:pt x="342" y="234"/>
                    <a:pt x="341" y="234"/>
                  </a:cubicBezTo>
                  <a:cubicBezTo>
                    <a:pt x="341" y="234"/>
                    <a:pt x="341" y="234"/>
                    <a:pt x="340" y="234"/>
                  </a:cubicBezTo>
                  <a:cubicBezTo>
                    <a:pt x="341" y="234"/>
                    <a:pt x="341" y="234"/>
                    <a:pt x="341" y="233"/>
                  </a:cubicBezTo>
                  <a:cubicBezTo>
                    <a:pt x="341" y="233"/>
                    <a:pt x="342" y="234"/>
                    <a:pt x="343" y="234"/>
                  </a:cubicBezTo>
                  <a:cubicBezTo>
                    <a:pt x="343" y="233"/>
                    <a:pt x="343" y="233"/>
                    <a:pt x="342" y="233"/>
                  </a:cubicBezTo>
                  <a:cubicBezTo>
                    <a:pt x="343" y="233"/>
                    <a:pt x="343" y="232"/>
                    <a:pt x="343" y="232"/>
                  </a:cubicBezTo>
                  <a:cubicBezTo>
                    <a:pt x="343" y="233"/>
                    <a:pt x="342" y="231"/>
                    <a:pt x="342" y="231"/>
                  </a:cubicBezTo>
                  <a:cubicBezTo>
                    <a:pt x="342" y="231"/>
                    <a:pt x="343" y="230"/>
                    <a:pt x="343" y="230"/>
                  </a:cubicBezTo>
                  <a:cubicBezTo>
                    <a:pt x="342" y="230"/>
                    <a:pt x="342" y="230"/>
                    <a:pt x="341" y="230"/>
                  </a:cubicBezTo>
                  <a:cubicBezTo>
                    <a:pt x="342" y="230"/>
                    <a:pt x="342" y="230"/>
                    <a:pt x="343" y="229"/>
                  </a:cubicBezTo>
                  <a:cubicBezTo>
                    <a:pt x="342" y="229"/>
                    <a:pt x="342" y="229"/>
                    <a:pt x="342" y="228"/>
                  </a:cubicBezTo>
                  <a:cubicBezTo>
                    <a:pt x="342" y="228"/>
                    <a:pt x="342" y="229"/>
                    <a:pt x="342" y="229"/>
                  </a:cubicBezTo>
                  <a:cubicBezTo>
                    <a:pt x="342" y="228"/>
                    <a:pt x="341" y="228"/>
                    <a:pt x="341" y="228"/>
                  </a:cubicBezTo>
                  <a:cubicBezTo>
                    <a:pt x="341" y="227"/>
                    <a:pt x="342" y="228"/>
                    <a:pt x="342" y="228"/>
                  </a:cubicBezTo>
                  <a:cubicBezTo>
                    <a:pt x="342" y="227"/>
                    <a:pt x="342" y="227"/>
                    <a:pt x="342" y="226"/>
                  </a:cubicBezTo>
                  <a:cubicBezTo>
                    <a:pt x="342" y="226"/>
                    <a:pt x="341" y="227"/>
                    <a:pt x="341" y="227"/>
                  </a:cubicBezTo>
                  <a:cubicBezTo>
                    <a:pt x="341" y="227"/>
                    <a:pt x="342" y="226"/>
                    <a:pt x="342" y="226"/>
                  </a:cubicBezTo>
                  <a:cubicBezTo>
                    <a:pt x="341" y="226"/>
                    <a:pt x="342" y="226"/>
                    <a:pt x="342" y="225"/>
                  </a:cubicBezTo>
                  <a:cubicBezTo>
                    <a:pt x="342" y="225"/>
                    <a:pt x="342" y="225"/>
                    <a:pt x="342" y="225"/>
                  </a:cubicBezTo>
                  <a:cubicBezTo>
                    <a:pt x="342" y="225"/>
                    <a:pt x="342" y="225"/>
                    <a:pt x="342" y="226"/>
                  </a:cubicBezTo>
                  <a:cubicBezTo>
                    <a:pt x="342" y="225"/>
                    <a:pt x="342" y="224"/>
                    <a:pt x="342" y="224"/>
                  </a:cubicBezTo>
                  <a:cubicBezTo>
                    <a:pt x="341" y="224"/>
                    <a:pt x="341" y="223"/>
                    <a:pt x="341" y="223"/>
                  </a:cubicBezTo>
                  <a:cubicBezTo>
                    <a:pt x="341" y="223"/>
                    <a:pt x="342" y="223"/>
                    <a:pt x="342" y="223"/>
                  </a:cubicBezTo>
                  <a:cubicBezTo>
                    <a:pt x="341" y="223"/>
                    <a:pt x="342" y="222"/>
                    <a:pt x="342" y="222"/>
                  </a:cubicBezTo>
                  <a:cubicBezTo>
                    <a:pt x="342" y="222"/>
                    <a:pt x="342" y="222"/>
                    <a:pt x="342" y="221"/>
                  </a:cubicBezTo>
                  <a:cubicBezTo>
                    <a:pt x="342" y="222"/>
                    <a:pt x="341" y="222"/>
                    <a:pt x="341" y="222"/>
                  </a:cubicBezTo>
                  <a:cubicBezTo>
                    <a:pt x="341" y="222"/>
                    <a:pt x="340" y="222"/>
                    <a:pt x="340" y="222"/>
                  </a:cubicBezTo>
                  <a:cubicBezTo>
                    <a:pt x="340" y="223"/>
                    <a:pt x="339" y="223"/>
                    <a:pt x="339" y="224"/>
                  </a:cubicBezTo>
                  <a:cubicBezTo>
                    <a:pt x="339" y="224"/>
                    <a:pt x="338" y="224"/>
                    <a:pt x="338" y="224"/>
                  </a:cubicBezTo>
                  <a:cubicBezTo>
                    <a:pt x="338" y="225"/>
                    <a:pt x="338" y="225"/>
                    <a:pt x="338" y="226"/>
                  </a:cubicBezTo>
                  <a:cubicBezTo>
                    <a:pt x="338" y="226"/>
                    <a:pt x="337" y="225"/>
                    <a:pt x="337" y="225"/>
                  </a:cubicBezTo>
                  <a:cubicBezTo>
                    <a:pt x="337" y="226"/>
                    <a:pt x="337" y="226"/>
                    <a:pt x="337" y="227"/>
                  </a:cubicBezTo>
                  <a:cubicBezTo>
                    <a:pt x="337" y="227"/>
                    <a:pt x="337" y="226"/>
                    <a:pt x="337" y="226"/>
                  </a:cubicBezTo>
                  <a:cubicBezTo>
                    <a:pt x="337" y="226"/>
                    <a:pt x="336" y="227"/>
                    <a:pt x="336" y="227"/>
                  </a:cubicBezTo>
                  <a:cubicBezTo>
                    <a:pt x="336" y="227"/>
                    <a:pt x="336" y="227"/>
                    <a:pt x="336" y="227"/>
                  </a:cubicBezTo>
                  <a:cubicBezTo>
                    <a:pt x="336" y="227"/>
                    <a:pt x="336" y="227"/>
                    <a:pt x="336" y="227"/>
                  </a:cubicBezTo>
                  <a:cubicBezTo>
                    <a:pt x="336" y="227"/>
                    <a:pt x="336" y="226"/>
                    <a:pt x="336" y="226"/>
                  </a:cubicBezTo>
                  <a:cubicBezTo>
                    <a:pt x="335" y="227"/>
                    <a:pt x="336" y="228"/>
                    <a:pt x="337" y="228"/>
                  </a:cubicBezTo>
                  <a:cubicBezTo>
                    <a:pt x="336" y="228"/>
                    <a:pt x="336" y="228"/>
                    <a:pt x="336" y="228"/>
                  </a:cubicBezTo>
                  <a:cubicBezTo>
                    <a:pt x="336" y="228"/>
                    <a:pt x="336" y="228"/>
                    <a:pt x="336" y="229"/>
                  </a:cubicBezTo>
                  <a:cubicBezTo>
                    <a:pt x="336" y="228"/>
                    <a:pt x="336" y="228"/>
                    <a:pt x="336" y="228"/>
                  </a:cubicBezTo>
                  <a:cubicBezTo>
                    <a:pt x="336" y="228"/>
                    <a:pt x="336" y="228"/>
                    <a:pt x="336" y="228"/>
                  </a:cubicBezTo>
                  <a:cubicBezTo>
                    <a:pt x="336" y="228"/>
                    <a:pt x="336" y="227"/>
                    <a:pt x="335" y="227"/>
                  </a:cubicBezTo>
                  <a:cubicBezTo>
                    <a:pt x="336" y="227"/>
                    <a:pt x="335" y="228"/>
                    <a:pt x="335" y="228"/>
                  </a:cubicBezTo>
                  <a:cubicBezTo>
                    <a:pt x="335" y="228"/>
                    <a:pt x="335" y="229"/>
                    <a:pt x="334" y="229"/>
                  </a:cubicBezTo>
                  <a:cubicBezTo>
                    <a:pt x="334" y="227"/>
                    <a:pt x="334" y="230"/>
                    <a:pt x="333" y="230"/>
                  </a:cubicBezTo>
                  <a:cubicBezTo>
                    <a:pt x="333" y="230"/>
                    <a:pt x="333" y="229"/>
                    <a:pt x="333" y="228"/>
                  </a:cubicBezTo>
                  <a:cubicBezTo>
                    <a:pt x="333" y="229"/>
                    <a:pt x="327" y="230"/>
                    <a:pt x="327" y="231"/>
                  </a:cubicBezTo>
                  <a:cubicBezTo>
                    <a:pt x="327" y="230"/>
                    <a:pt x="328" y="230"/>
                    <a:pt x="328" y="229"/>
                  </a:cubicBezTo>
                  <a:cubicBezTo>
                    <a:pt x="328" y="229"/>
                    <a:pt x="328" y="229"/>
                    <a:pt x="328" y="229"/>
                  </a:cubicBezTo>
                  <a:cubicBezTo>
                    <a:pt x="329" y="229"/>
                    <a:pt x="328" y="229"/>
                    <a:pt x="328" y="229"/>
                  </a:cubicBezTo>
                  <a:cubicBezTo>
                    <a:pt x="328" y="229"/>
                    <a:pt x="328" y="229"/>
                    <a:pt x="328" y="229"/>
                  </a:cubicBezTo>
                  <a:cubicBezTo>
                    <a:pt x="328" y="229"/>
                    <a:pt x="328" y="228"/>
                    <a:pt x="328" y="228"/>
                  </a:cubicBezTo>
                  <a:cubicBezTo>
                    <a:pt x="328" y="228"/>
                    <a:pt x="328" y="229"/>
                    <a:pt x="328" y="229"/>
                  </a:cubicBezTo>
                  <a:cubicBezTo>
                    <a:pt x="328" y="228"/>
                    <a:pt x="328" y="228"/>
                    <a:pt x="328" y="227"/>
                  </a:cubicBezTo>
                  <a:cubicBezTo>
                    <a:pt x="327" y="227"/>
                    <a:pt x="327" y="228"/>
                    <a:pt x="327" y="228"/>
                  </a:cubicBezTo>
                  <a:cubicBezTo>
                    <a:pt x="328" y="226"/>
                    <a:pt x="326" y="225"/>
                    <a:pt x="324" y="225"/>
                  </a:cubicBezTo>
                  <a:cubicBezTo>
                    <a:pt x="324" y="225"/>
                    <a:pt x="323" y="225"/>
                    <a:pt x="323" y="224"/>
                  </a:cubicBezTo>
                  <a:cubicBezTo>
                    <a:pt x="323" y="224"/>
                    <a:pt x="323" y="224"/>
                    <a:pt x="322" y="224"/>
                  </a:cubicBezTo>
                  <a:cubicBezTo>
                    <a:pt x="322" y="224"/>
                    <a:pt x="321" y="224"/>
                    <a:pt x="320" y="224"/>
                  </a:cubicBezTo>
                  <a:cubicBezTo>
                    <a:pt x="321" y="223"/>
                    <a:pt x="321" y="223"/>
                    <a:pt x="322" y="223"/>
                  </a:cubicBezTo>
                  <a:cubicBezTo>
                    <a:pt x="323" y="224"/>
                    <a:pt x="323" y="223"/>
                    <a:pt x="323" y="222"/>
                  </a:cubicBezTo>
                  <a:cubicBezTo>
                    <a:pt x="324" y="223"/>
                    <a:pt x="324" y="223"/>
                    <a:pt x="323" y="223"/>
                  </a:cubicBezTo>
                  <a:cubicBezTo>
                    <a:pt x="324" y="223"/>
                    <a:pt x="324" y="223"/>
                    <a:pt x="324" y="223"/>
                  </a:cubicBezTo>
                  <a:cubicBezTo>
                    <a:pt x="324" y="223"/>
                    <a:pt x="323" y="224"/>
                    <a:pt x="324" y="224"/>
                  </a:cubicBezTo>
                  <a:cubicBezTo>
                    <a:pt x="324" y="224"/>
                    <a:pt x="325" y="223"/>
                    <a:pt x="325" y="223"/>
                  </a:cubicBezTo>
                  <a:cubicBezTo>
                    <a:pt x="325" y="223"/>
                    <a:pt x="325" y="223"/>
                    <a:pt x="325" y="222"/>
                  </a:cubicBezTo>
                  <a:cubicBezTo>
                    <a:pt x="325" y="222"/>
                    <a:pt x="325" y="222"/>
                    <a:pt x="325" y="222"/>
                  </a:cubicBezTo>
                  <a:cubicBezTo>
                    <a:pt x="326" y="222"/>
                    <a:pt x="326" y="222"/>
                    <a:pt x="325" y="221"/>
                  </a:cubicBezTo>
                  <a:cubicBezTo>
                    <a:pt x="325" y="221"/>
                    <a:pt x="325" y="221"/>
                    <a:pt x="325" y="221"/>
                  </a:cubicBezTo>
                  <a:cubicBezTo>
                    <a:pt x="325" y="220"/>
                    <a:pt x="325" y="219"/>
                    <a:pt x="326" y="219"/>
                  </a:cubicBezTo>
                  <a:cubicBezTo>
                    <a:pt x="326" y="219"/>
                    <a:pt x="326" y="219"/>
                    <a:pt x="326" y="219"/>
                  </a:cubicBezTo>
                  <a:cubicBezTo>
                    <a:pt x="326" y="218"/>
                    <a:pt x="325" y="217"/>
                    <a:pt x="325" y="217"/>
                  </a:cubicBezTo>
                  <a:cubicBezTo>
                    <a:pt x="327" y="218"/>
                    <a:pt x="328" y="213"/>
                    <a:pt x="329" y="211"/>
                  </a:cubicBezTo>
                  <a:cubicBezTo>
                    <a:pt x="329" y="211"/>
                    <a:pt x="328" y="212"/>
                    <a:pt x="328" y="212"/>
                  </a:cubicBezTo>
                  <a:cubicBezTo>
                    <a:pt x="328" y="212"/>
                    <a:pt x="328" y="212"/>
                    <a:pt x="328" y="211"/>
                  </a:cubicBezTo>
                  <a:cubicBezTo>
                    <a:pt x="328" y="211"/>
                    <a:pt x="328" y="210"/>
                    <a:pt x="328" y="211"/>
                  </a:cubicBezTo>
                  <a:cubicBezTo>
                    <a:pt x="327" y="211"/>
                    <a:pt x="327" y="210"/>
                    <a:pt x="326" y="210"/>
                  </a:cubicBezTo>
                  <a:cubicBezTo>
                    <a:pt x="326" y="209"/>
                    <a:pt x="325" y="210"/>
                    <a:pt x="325" y="209"/>
                  </a:cubicBezTo>
                  <a:cubicBezTo>
                    <a:pt x="324" y="209"/>
                    <a:pt x="324" y="208"/>
                    <a:pt x="324" y="207"/>
                  </a:cubicBezTo>
                  <a:cubicBezTo>
                    <a:pt x="324" y="207"/>
                    <a:pt x="324" y="206"/>
                    <a:pt x="324" y="206"/>
                  </a:cubicBezTo>
                  <a:cubicBezTo>
                    <a:pt x="324" y="205"/>
                    <a:pt x="325" y="206"/>
                    <a:pt x="325" y="206"/>
                  </a:cubicBezTo>
                  <a:cubicBezTo>
                    <a:pt x="324" y="206"/>
                    <a:pt x="324" y="205"/>
                    <a:pt x="324" y="205"/>
                  </a:cubicBezTo>
                  <a:cubicBezTo>
                    <a:pt x="324" y="205"/>
                    <a:pt x="323" y="203"/>
                    <a:pt x="324" y="203"/>
                  </a:cubicBezTo>
                  <a:cubicBezTo>
                    <a:pt x="324" y="203"/>
                    <a:pt x="322" y="199"/>
                    <a:pt x="322" y="199"/>
                  </a:cubicBezTo>
                  <a:cubicBezTo>
                    <a:pt x="321" y="198"/>
                    <a:pt x="320" y="197"/>
                    <a:pt x="320" y="197"/>
                  </a:cubicBezTo>
                  <a:cubicBezTo>
                    <a:pt x="318" y="196"/>
                    <a:pt x="318" y="198"/>
                    <a:pt x="317" y="199"/>
                  </a:cubicBezTo>
                  <a:cubicBezTo>
                    <a:pt x="317" y="198"/>
                    <a:pt x="316" y="196"/>
                    <a:pt x="315" y="196"/>
                  </a:cubicBezTo>
                  <a:cubicBezTo>
                    <a:pt x="315" y="196"/>
                    <a:pt x="315" y="196"/>
                    <a:pt x="314" y="196"/>
                  </a:cubicBezTo>
                  <a:cubicBezTo>
                    <a:pt x="314" y="196"/>
                    <a:pt x="314" y="195"/>
                    <a:pt x="313" y="195"/>
                  </a:cubicBezTo>
                  <a:cubicBezTo>
                    <a:pt x="312" y="194"/>
                    <a:pt x="311" y="193"/>
                    <a:pt x="310" y="192"/>
                  </a:cubicBezTo>
                  <a:cubicBezTo>
                    <a:pt x="309" y="192"/>
                    <a:pt x="308" y="193"/>
                    <a:pt x="307" y="194"/>
                  </a:cubicBezTo>
                  <a:cubicBezTo>
                    <a:pt x="306" y="195"/>
                    <a:pt x="306" y="196"/>
                    <a:pt x="307" y="197"/>
                  </a:cubicBezTo>
                  <a:cubicBezTo>
                    <a:pt x="307" y="198"/>
                    <a:pt x="307" y="198"/>
                    <a:pt x="307" y="198"/>
                  </a:cubicBezTo>
                  <a:cubicBezTo>
                    <a:pt x="307" y="199"/>
                    <a:pt x="307" y="199"/>
                    <a:pt x="307" y="199"/>
                  </a:cubicBezTo>
                  <a:cubicBezTo>
                    <a:pt x="306" y="199"/>
                    <a:pt x="302" y="202"/>
                    <a:pt x="305" y="202"/>
                  </a:cubicBezTo>
                  <a:cubicBezTo>
                    <a:pt x="304" y="202"/>
                    <a:pt x="304" y="203"/>
                    <a:pt x="304" y="203"/>
                  </a:cubicBezTo>
                  <a:cubicBezTo>
                    <a:pt x="305" y="203"/>
                    <a:pt x="305" y="203"/>
                    <a:pt x="306" y="203"/>
                  </a:cubicBezTo>
                  <a:cubicBezTo>
                    <a:pt x="304" y="203"/>
                    <a:pt x="303" y="207"/>
                    <a:pt x="304" y="208"/>
                  </a:cubicBezTo>
                  <a:cubicBezTo>
                    <a:pt x="304" y="208"/>
                    <a:pt x="303" y="208"/>
                    <a:pt x="303" y="208"/>
                  </a:cubicBezTo>
                  <a:cubicBezTo>
                    <a:pt x="302" y="209"/>
                    <a:pt x="301" y="210"/>
                    <a:pt x="301" y="210"/>
                  </a:cubicBezTo>
                  <a:cubicBezTo>
                    <a:pt x="300" y="211"/>
                    <a:pt x="299" y="212"/>
                    <a:pt x="298" y="212"/>
                  </a:cubicBezTo>
                  <a:cubicBezTo>
                    <a:pt x="298" y="213"/>
                    <a:pt x="297" y="213"/>
                    <a:pt x="297" y="214"/>
                  </a:cubicBezTo>
                  <a:cubicBezTo>
                    <a:pt x="297" y="214"/>
                    <a:pt x="297" y="214"/>
                    <a:pt x="297" y="214"/>
                  </a:cubicBezTo>
                  <a:cubicBezTo>
                    <a:pt x="297" y="214"/>
                    <a:pt x="297" y="213"/>
                    <a:pt x="297" y="214"/>
                  </a:cubicBezTo>
                  <a:cubicBezTo>
                    <a:pt x="297" y="214"/>
                    <a:pt x="297" y="214"/>
                    <a:pt x="297" y="214"/>
                  </a:cubicBezTo>
                  <a:cubicBezTo>
                    <a:pt x="297" y="214"/>
                    <a:pt x="297" y="214"/>
                    <a:pt x="297" y="214"/>
                  </a:cubicBezTo>
                  <a:cubicBezTo>
                    <a:pt x="297" y="214"/>
                    <a:pt x="298" y="215"/>
                    <a:pt x="298" y="215"/>
                  </a:cubicBezTo>
                  <a:cubicBezTo>
                    <a:pt x="298" y="215"/>
                    <a:pt x="298" y="215"/>
                    <a:pt x="298" y="215"/>
                  </a:cubicBezTo>
                  <a:cubicBezTo>
                    <a:pt x="298" y="215"/>
                    <a:pt x="298" y="216"/>
                    <a:pt x="298" y="216"/>
                  </a:cubicBezTo>
                  <a:cubicBezTo>
                    <a:pt x="298" y="216"/>
                    <a:pt x="298" y="216"/>
                    <a:pt x="298" y="216"/>
                  </a:cubicBezTo>
                  <a:cubicBezTo>
                    <a:pt x="298" y="216"/>
                    <a:pt x="298" y="217"/>
                    <a:pt x="298" y="217"/>
                  </a:cubicBezTo>
                  <a:cubicBezTo>
                    <a:pt x="298" y="217"/>
                    <a:pt x="298" y="216"/>
                    <a:pt x="298" y="216"/>
                  </a:cubicBezTo>
                  <a:cubicBezTo>
                    <a:pt x="298" y="217"/>
                    <a:pt x="299" y="217"/>
                    <a:pt x="299" y="217"/>
                  </a:cubicBezTo>
                  <a:cubicBezTo>
                    <a:pt x="299" y="217"/>
                    <a:pt x="299" y="217"/>
                    <a:pt x="298" y="217"/>
                  </a:cubicBezTo>
                  <a:cubicBezTo>
                    <a:pt x="300" y="218"/>
                    <a:pt x="300" y="219"/>
                    <a:pt x="300" y="221"/>
                  </a:cubicBezTo>
                  <a:cubicBezTo>
                    <a:pt x="300" y="222"/>
                    <a:pt x="300" y="222"/>
                    <a:pt x="300" y="222"/>
                  </a:cubicBezTo>
                  <a:cubicBezTo>
                    <a:pt x="299" y="222"/>
                    <a:pt x="299" y="222"/>
                    <a:pt x="299" y="222"/>
                  </a:cubicBezTo>
                  <a:cubicBezTo>
                    <a:pt x="299" y="222"/>
                    <a:pt x="298" y="223"/>
                    <a:pt x="298" y="223"/>
                  </a:cubicBezTo>
                  <a:cubicBezTo>
                    <a:pt x="299" y="223"/>
                    <a:pt x="300" y="222"/>
                    <a:pt x="300" y="222"/>
                  </a:cubicBezTo>
                  <a:cubicBezTo>
                    <a:pt x="300" y="223"/>
                    <a:pt x="300" y="225"/>
                    <a:pt x="299" y="226"/>
                  </a:cubicBezTo>
                  <a:cubicBezTo>
                    <a:pt x="299" y="227"/>
                    <a:pt x="298" y="228"/>
                    <a:pt x="297" y="229"/>
                  </a:cubicBezTo>
                  <a:cubicBezTo>
                    <a:pt x="297" y="229"/>
                    <a:pt x="297" y="229"/>
                    <a:pt x="297" y="229"/>
                  </a:cubicBezTo>
                  <a:cubicBezTo>
                    <a:pt x="297" y="229"/>
                    <a:pt x="297" y="229"/>
                    <a:pt x="297" y="229"/>
                  </a:cubicBezTo>
                  <a:cubicBezTo>
                    <a:pt x="297" y="229"/>
                    <a:pt x="297" y="229"/>
                    <a:pt x="297" y="229"/>
                  </a:cubicBezTo>
                  <a:cubicBezTo>
                    <a:pt x="297" y="230"/>
                    <a:pt x="296" y="230"/>
                    <a:pt x="295" y="231"/>
                  </a:cubicBezTo>
                  <a:cubicBezTo>
                    <a:pt x="295" y="231"/>
                    <a:pt x="295" y="231"/>
                    <a:pt x="295" y="231"/>
                  </a:cubicBezTo>
                  <a:cubicBezTo>
                    <a:pt x="295" y="231"/>
                    <a:pt x="293" y="232"/>
                    <a:pt x="294" y="232"/>
                  </a:cubicBezTo>
                  <a:cubicBezTo>
                    <a:pt x="294" y="232"/>
                    <a:pt x="294" y="232"/>
                    <a:pt x="294" y="232"/>
                  </a:cubicBezTo>
                  <a:cubicBezTo>
                    <a:pt x="294" y="232"/>
                    <a:pt x="293" y="232"/>
                    <a:pt x="293" y="232"/>
                  </a:cubicBezTo>
                  <a:cubicBezTo>
                    <a:pt x="293" y="232"/>
                    <a:pt x="293" y="232"/>
                    <a:pt x="293" y="232"/>
                  </a:cubicBezTo>
                  <a:cubicBezTo>
                    <a:pt x="292" y="233"/>
                    <a:pt x="290" y="233"/>
                    <a:pt x="289" y="234"/>
                  </a:cubicBezTo>
                  <a:cubicBezTo>
                    <a:pt x="288" y="234"/>
                    <a:pt x="285" y="235"/>
                    <a:pt x="285" y="234"/>
                  </a:cubicBezTo>
                  <a:cubicBezTo>
                    <a:pt x="285" y="234"/>
                    <a:pt x="285" y="235"/>
                    <a:pt x="285" y="235"/>
                  </a:cubicBezTo>
                  <a:cubicBezTo>
                    <a:pt x="285" y="236"/>
                    <a:pt x="285" y="236"/>
                    <a:pt x="285" y="236"/>
                  </a:cubicBezTo>
                  <a:cubicBezTo>
                    <a:pt x="285" y="237"/>
                    <a:pt x="285" y="237"/>
                    <a:pt x="285" y="237"/>
                  </a:cubicBezTo>
                  <a:cubicBezTo>
                    <a:pt x="285" y="237"/>
                    <a:pt x="285" y="238"/>
                    <a:pt x="285" y="238"/>
                  </a:cubicBezTo>
                  <a:cubicBezTo>
                    <a:pt x="285" y="238"/>
                    <a:pt x="285" y="238"/>
                    <a:pt x="285" y="238"/>
                  </a:cubicBezTo>
                  <a:cubicBezTo>
                    <a:pt x="285" y="239"/>
                    <a:pt x="285" y="240"/>
                    <a:pt x="285" y="240"/>
                  </a:cubicBezTo>
                  <a:cubicBezTo>
                    <a:pt x="285" y="240"/>
                    <a:pt x="285" y="240"/>
                    <a:pt x="284" y="240"/>
                  </a:cubicBezTo>
                  <a:cubicBezTo>
                    <a:pt x="284" y="240"/>
                    <a:pt x="284" y="240"/>
                    <a:pt x="284" y="240"/>
                  </a:cubicBezTo>
                  <a:cubicBezTo>
                    <a:pt x="284" y="241"/>
                    <a:pt x="284" y="241"/>
                    <a:pt x="284" y="241"/>
                  </a:cubicBezTo>
                  <a:cubicBezTo>
                    <a:pt x="284" y="241"/>
                    <a:pt x="284" y="241"/>
                    <a:pt x="284" y="241"/>
                  </a:cubicBezTo>
                  <a:cubicBezTo>
                    <a:pt x="284" y="241"/>
                    <a:pt x="284" y="243"/>
                    <a:pt x="284" y="243"/>
                  </a:cubicBezTo>
                  <a:cubicBezTo>
                    <a:pt x="284" y="243"/>
                    <a:pt x="284" y="243"/>
                    <a:pt x="284" y="243"/>
                  </a:cubicBezTo>
                  <a:cubicBezTo>
                    <a:pt x="283" y="243"/>
                    <a:pt x="284" y="244"/>
                    <a:pt x="283" y="245"/>
                  </a:cubicBezTo>
                  <a:cubicBezTo>
                    <a:pt x="284" y="245"/>
                    <a:pt x="284" y="246"/>
                    <a:pt x="284" y="247"/>
                  </a:cubicBezTo>
                  <a:cubicBezTo>
                    <a:pt x="283" y="246"/>
                    <a:pt x="281" y="250"/>
                    <a:pt x="280" y="251"/>
                  </a:cubicBezTo>
                  <a:cubicBezTo>
                    <a:pt x="280" y="250"/>
                    <a:pt x="280" y="250"/>
                    <a:pt x="280" y="249"/>
                  </a:cubicBezTo>
                  <a:cubicBezTo>
                    <a:pt x="279" y="250"/>
                    <a:pt x="279" y="250"/>
                    <a:pt x="277" y="250"/>
                  </a:cubicBezTo>
                  <a:cubicBezTo>
                    <a:pt x="276" y="250"/>
                    <a:pt x="276" y="249"/>
                    <a:pt x="275" y="249"/>
                  </a:cubicBezTo>
                  <a:cubicBezTo>
                    <a:pt x="276" y="248"/>
                    <a:pt x="276" y="246"/>
                    <a:pt x="276" y="245"/>
                  </a:cubicBezTo>
                  <a:cubicBezTo>
                    <a:pt x="276" y="244"/>
                    <a:pt x="275" y="244"/>
                    <a:pt x="275" y="243"/>
                  </a:cubicBezTo>
                  <a:cubicBezTo>
                    <a:pt x="275" y="242"/>
                    <a:pt x="275" y="241"/>
                    <a:pt x="275" y="240"/>
                  </a:cubicBezTo>
                  <a:cubicBezTo>
                    <a:pt x="276" y="241"/>
                    <a:pt x="277" y="241"/>
                    <a:pt x="278" y="241"/>
                  </a:cubicBezTo>
                  <a:cubicBezTo>
                    <a:pt x="278" y="242"/>
                    <a:pt x="278" y="242"/>
                    <a:pt x="278" y="241"/>
                  </a:cubicBezTo>
                  <a:cubicBezTo>
                    <a:pt x="278" y="240"/>
                    <a:pt x="277" y="237"/>
                    <a:pt x="275" y="238"/>
                  </a:cubicBezTo>
                  <a:cubicBezTo>
                    <a:pt x="276" y="237"/>
                    <a:pt x="276" y="235"/>
                    <a:pt x="276" y="234"/>
                  </a:cubicBezTo>
                  <a:cubicBezTo>
                    <a:pt x="277" y="233"/>
                    <a:pt x="277" y="232"/>
                    <a:pt x="277" y="231"/>
                  </a:cubicBezTo>
                  <a:cubicBezTo>
                    <a:pt x="278" y="228"/>
                    <a:pt x="277" y="227"/>
                    <a:pt x="275" y="226"/>
                  </a:cubicBezTo>
                  <a:cubicBezTo>
                    <a:pt x="275" y="226"/>
                    <a:pt x="275" y="226"/>
                    <a:pt x="275" y="226"/>
                  </a:cubicBezTo>
                  <a:cubicBezTo>
                    <a:pt x="273" y="225"/>
                    <a:pt x="270" y="223"/>
                    <a:pt x="269" y="221"/>
                  </a:cubicBezTo>
                  <a:cubicBezTo>
                    <a:pt x="267" y="219"/>
                    <a:pt x="266" y="216"/>
                    <a:pt x="265" y="214"/>
                  </a:cubicBezTo>
                  <a:cubicBezTo>
                    <a:pt x="264" y="211"/>
                    <a:pt x="262" y="209"/>
                    <a:pt x="259" y="208"/>
                  </a:cubicBezTo>
                  <a:cubicBezTo>
                    <a:pt x="257" y="207"/>
                    <a:pt x="254" y="207"/>
                    <a:pt x="252" y="206"/>
                  </a:cubicBezTo>
                  <a:cubicBezTo>
                    <a:pt x="255" y="205"/>
                    <a:pt x="255" y="200"/>
                    <a:pt x="255" y="198"/>
                  </a:cubicBezTo>
                  <a:cubicBezTo>
                    <a:pt x="255" y="197"/>
                    <a:pt x="255" y="196"/>
                    <a:pt x="254" y="195"/>
                  </a:cubicBezTo>
                  <a:cubicBezTo>
                    <a:pt x="253" y="194"/>
                    <a:pt x="252" y="195"/>
                    <a:pt x="251" y="196"/>
                  </a:cubicBezTo>
                  <a:cubicBezTo>
                    <a:pt x="251" y="196"/>
                    <a:pt x="252" y="194"/>
                    <a:pt x="252" y="194"/>
                  </a:cubicBezTo>
                  <a:cubicBezTo>
                    <a:pt x="251" y="195"/>
                    <a:pt x="251" y="192"/>
                    <a:pt x="252" y="191"/>
                  </a:cubicBezTo>
                  <a:cubicBezTo>
                    <a:pt x="252" y="189"/>
                    <a:pt x="253" y="187"/>
                    <a:pt x="254" y="185"/>
                  </a:cubicBezTo>
                  <a:cubicBezTo>
                    <a:pt x="254" y="184"/>
                    <a:pt x="254" y="184"/>
                    <a:pt x="254" y="183"/>
                  </a:cubicBezTo>
                  <a:cubicBezTo>
                    <a:pt x="254" y="183"/>
                    <a:pt x="255" y="183"/>
                    <a:pt x="255" y="183"/>
                  </a:cubicBezTo>
                  <a:cubicBezTo>
                    <a:pt x="256" y="183"/>
                    <a:pt x="256" y="182"/>
                    <a:pt x="257" y="182"/>
                  </a:cubicBezTo>
                  <a:cubicBezTo>
                    <a:pt x="258" y="181"/>
                    <a:pt x="259" y="180"/>
                    <a:pt x="260" y="179"/>
                  </a:cubicBezTo>
                  <a:cubicBezTo>
                    <a:pt x="260" y="179"/>
                    <a:pt x="262" y="178"/>
                    <a:pt x="262" y="177"/>
                  </a:cubicBezTo>
                  <a:cubicBezTo>
                    <a:pt x="262" y="178"/>
                    <a:pt x="262" y="178"/>
                    <a:pt x="262" y="178"/>
                  </a:cubicBezTo>
                  <a:cubicBezTo>
                    <a:pt x="262" y="177"/>
                    <a:pt x="261" y="177"/>
                    <a:pt x="262" y="177"/>
                  </a:cubicBezTo>
                  <a:cubicBezTo>
                    <a:pt x="262" y="176"/>
                    <a:pt x="262" y="176"/>
                    <a:pt x="262" y="176"/>
                  </a:cubicBezTo>
                  <a:cubicBezTo>
                    <a:pt x="262" y="176"/>
                    <a:pt x="262" y="177"/>
                    <a:pt x="262" y="177"/>
                  </a:cubicBezTo>
                  <a:cubicBezTo>
                    <a:pt x="263" y="176"/>
                    <a:pt x="263" y="176"/>
                    <a:pt x="263" y="176"/>
                  </a:cubicBezTo>
                  <a:cubicBezTo>
                    <a:pt x="263" y="176"/>
                    <a:pt x="263" y="176"/>
                    <a:pt x="264" y="176"/>
                  </a:cubicBezTo>
                  <a:cubicBezTo>
                    <a:pt x="264" y="176"/>
                    <a:pt x="264" y="176"/>
                    <a:pt x="264" y="175"/>
                  </a:cubicBezTo>
                  <a:cubicBezTo>
                    <a:pt x="264" y="175"/>
                    <a:pt x="264" y="176"/>
                    <a:pt x="264" y="176"/>
                  </a:cubicBezTo>
                  <a:cubicBezTo>
                    <a:pt x="264" y="175"/>
                    <a:pt x="265" y="175"/>
                    <a:pt x="265" y="175"/>
                  </a:cubicBezTo>
                  <a:cubicBezTo>
                    <a:pt x="265" y="175"/>
                    <a:pt x="265" y="175"/>
                    <a:pt x="265" y="175"/>
                  </a:cubicBezTo>
                  <a:cubicBezTo>
                    <a:pt x="265" y="175"/>
                    <a:pt x="265" y="175"/>
                    <a:pt x="265" y="176"/>
                  </a:cubicBezTo>
                  <a:cubicBezTo>
                    <a:pt x="266" y="176"/>
                    <a:pt x="266" y="175"/>
                    <a:pt x="266" y="174"/>
                  </a:cubicBezTo>
                  <a:cubicBezTo>
                    <a:pt x="266" y="175"/>
                    <a:pt x="267" y="175"/>
                    <a:pt x="267" y="175"/>
                  </a:cubicBezTo>
                  <a:cubicBezTo>
                    <a:pt x="267" y="175"/>
                    <a:pt x="267" y="174"/>
                    <a:pt x="266" y="174"/>
                  </a:cubicBezTo>
                  <a:cubicBezTo>
                    <a:pt x="266" y="174"/>
                    <a:pt x="266" y="174"/>
                    <a:pt x="266" y="174"/>
                  </a:cubicBezTo>
                  <a:cubicBezTo>
                    <a:pt x="266" y="174"/>
                    <a:pt x="266" y="174"/>
                    <a:pt x="266" y="174"/>
                  </a:cubicBezTo>
                  <a:cubicBezTo>
                    <a:pt x="267" y="174"/>
                    <a:pt x="268" y="174"/>
                    <a:pt x="268" y="174"/>
                  </a:cubicBezTo>
                  <a:cubicBezTo>
                    <a:pt x="269" y="175"/>
                    <a:pt x="268" y="174"/>
                    <a:pt x="268" y="173"/>
                  </a:cubicBezTo>
                  <a:cubicBezTo>
                    <a:pt x="268" y="173"/>
                    <a:pt x="267" y="172"/>
                    <a:pt x="268" y="172"/>
                  </a:cubicBezTo>
                  <a:cubicBezTo>
                    <a:pt x="268" y="172"/>
                    <a:pt x="269" y="173"/>
                    <a:pt x="270" y="173"/>
                  </a:cubicBezTo>
                  <a:cubicBezTo>
                    <a:pt x="271" y="173"/>
                    <a:pt x="273" y="174"/>
                    <a:pt x="273" y="173"/>
                  </a:cubicBezTo>
                  <a:cubicBezTo>
                    <a:pt x="273" y="172"/>
                    <a:pt x="273" y="170"/>
                    <a:pt x="274" y="170"/>
                  </a:cubicBezTo>
                  <a:cubicBezTo>
                    <a:pt x="273" y="170"/>
                    <a:pt x="272" y="169"/>
                    <a:pt x="272" y="169"/>
                  </a:cubicBezTo>
                  <a:cubicBezTo>
                    <a:pt x="271" y="168"/>
                    <a:pt x="270" y="168"/>
                    <a:pt x="270" y="167"/>
                  </a:cubicBezTo>
                  <a:cubicBezTo>
                    <a:pt x="270" y="167"/>
                    <a:pt x="270" y="167"/>
                    <a:pt x="271" y="167"/>
                  </a:cubicBezTo>
                  <a:cubicBezTo>
                    <a:pt x="271" y="167"/>
                    <a:pt x="270" y="166"/>
                    <a:pt x="270" y="166"/>
                  </a:cubicBezTo>
                  <a:cubicBezTo>
                    <a:pt x="271" y="166"/>
                    <a:pt x="272" y="167"/>
                    <a:pt x="272" y="167"/>
                  </a:cubicBezTo>
                  <a:cubicBezTo>
                    <a:pt x="273" y="168"/>
                    <a:pt x="274" y="168"/>
                    <a:pt x="274" y="168"/>
                  </a:cubicBezTo>
                  <a:cubicBezTo>
                    <a:pt x="275" y="169"/>
                    <a:pt x="275" y="169"/>
                    <a:pt x="275" y="169"/>
                  </a:cubicBezTo>
                  <a:cubicBezTo>
                    <a:pt x="275" y="169"/>
                    <a:pt x="276" y="169"/>
                    <a:pt x="276" y="169"/>
                  </a:cubicBezTo>
                  <a:cubicBezTo>
                    <a:pt x="276" y="169"/>
                    <a:pt x="276" y="169"/>
                    <a:pt x="277" y="169"/>
                  </a:cubicBezTo>
                  <a:cubicBezTo>
                    <a:pt x="278" y="169"/>
                    <a:pt x="278" y="168"/>
                    <a:pt x="277" y="167"/>
                  </a:cubicBezTo>
                  <a:cubicBezTo>
                    <a:pt x="277" y="167"/>
                    <a:pt x="278" y="168"/>
                    <a:pt x="278" y="168"/>
                  </a:cubicBezTo>
                  <a:cubicBezTo>
                    <a:pt x="278" y="168"/>
                    <a:pt x="279" y="168"/>
                    <a:pt x="278" y="167"/>
                  </a:cubicBezTo>
                  <a:cubicBezTo>
                    <a:pt x="278" y="167"/>
                    <a:pt x="278" y="167"/>
                    <a:pt x="278" y="166"/>
                  </a:cubicBezTo>
                  <a:cubicBezTo>
                    <a:pt x="278" y="166"/>
                    <a:pt x="278" y="166"/>
                    <a:pt x="278" y="167"/>
                  </a:cubicBezTo>
                  <a:cubicBezTo>
                    <a:pt x="279" y="167"/>
                    <a:pt x="279" y="167"/>
                    <a:pt x="279" y="168"/>
                  </a:cubicBezTo>
                  <a:cubicBezTo>
                    <a:pt x="279" y="167"/>
                    <a:pt x="279" y="168"/>
                    <a:pt x="279" y="168"/>
                  </a:cubicBezTo>
                  <a:cubicBezTo>
                    <a:pt x="279" y="168"/>
                    <a:pt x="279" y="168"/>
                    <a:pt x="279" y="168"/>
                  </a:cubicBezTo>
                  <a:cubicBezTo>
                    <a:pt x="280" y="168"/>
                    <a:pt x="280" y="168"/>
                    <a:pt x="280" y="169"/>
                  </a:cubicBezTo>
                  <a:cubicBezTo>
                    <a:pt x="280" y="168"/>
                    <a:pt x="280" y="168"/>
                    <a:pt x="280" y="168"/>
                  </a:cubicBezTo>
                  <a:cubicBezTo>
                    <a:pt x="280" y="169"/>
                    <a:pt x="281" y="168"/>
                    <a:pt x="280" y="168"/>
                  </a:cubicBezTo>
                  <a:cubicBezTo>
                    <a:pt x="281" y="168"/>
                    <a:pt x="281" y="170"/>
                    <a:pt x="282" y="169"/>
                  </a:cubicBezTo>
                  <a:cubicBezTo>
                    <a:pt x="282" y="169"/>
                    <a:pt x="282" y="169"/>
                    <a:pt x="283" y="169"/>
                  </a:cubicBezTo>
                  <a:cubicBezTo>
                    <a:pt x="284" y="168"/>
                    <a:pt x="285" y="167"/>
                    <a:pt x="286" y="167"/>
                  </a:cubicBezTo>
                  <a:cubicBezTo>
                    <a:pt x="288" y="166"/>
                    <a:pt x="292" y="163"/>
                    <a:pt x="289" y="162"/>
                  </a:cubicBezTo>
                  <a:cubicBezTo>
                    <a:pt x="290" y="162"/>
                    <a:pt x="291" y="160"/>
                    <a:pt x="293" y="160"/>
                  </a:cubicBezTo>
                  <a:cubicBezTo>
                    <a:pt x="294" y="160"/>
                    <a:pt x="294" y="161"/>
                    <a:pt x="295" y="160"/>
                  </a:cubicBezTo>
                  <a:cubicBezTo>
                    <a:pt x="296" y="158"/>
                    <a:pt x="295" y="156"/>
                    <a:pt x="295" y="154"/>
                  </a:cubicBezTo>
                  <a:cubicBezTo>
                    <a:pt x="296" y="155"/>
                    <a:pt x="297" y="155"/>
                    <a:pt x="298" y="155"/>
                  </a:cubicBezTo>
                  <a:cubicBezTo>
                    <a:pt x="299" y="155"/>
                    <a:pt x="299" y="157"/>
                    <a:pt x="298" y="158"/>
                  </a:cubicBezTo>
                  <a:cubicBezTo>
                    <a:pt x="299" y="157"/>
                    <a:pt x="300" y="159"/>
                    <a:pt x="301" y="159"/>
                  </a:cubicBezTo>
                  <a:cubicBezTo>
                    <a:pt x="300" y="159"/>
                    <a:pt x="300" y="158"/>
                    <a:pt x="301" y="158"/>
                  </a:cubicBezTo>
                  <a:cubicBezTo>
                    <a:pt x="301" y="158"/>
                    <a:pt x="301" y="159"/>
                    <a:pt x="301" y="159"/>
                  </a:cubicBezTo>
                  <a:cubicBezTo>
                    <a:pt x="302" y="159"/>
                    <a:pt x="302" y="160"/>
                    <a:pt x="302" y="160"/>
                  </a:cubicBezTo>
                  <a:cubicBezTo>
                    <a:pt x="303" y="161"/>
                    <a:pt x="302" y="155"/>
                    <a:pt x="302" y="155"/>
                  </a:cubicBezTo>
                  <a:cubicBezTo>
                    <a:pt x="303" y="155"/>
                    <a:pt x="303" y="157"/>
                    <a:pt x="304" y="155"/>
                  </a:cubicBezTo>
                  <a:cubicBezTo>
                    <a:pt x="304" y="156"/>
                    <a:pt x="303" y="156"/>
                    <a:pt x="303" y="157"/>
                  </a:cubicBezTo>
                  <a:cubicBezTo>
                    <a:pt x="303" y="158"/>
                    <a:pt x="304" y="158"/>
                    <a:pt x="304" y="159"/>
                  </a:cubicBezTo>
                  <a:cubicBezTo>
                    <a:pt x="304" y="159"/>
                    <a:pt x="303" y="159"/>
                    <a:pt x="303" y="159"/>
                  </a:cubicBezTo>
                  <a:cubicBezTo>
                    <a:pt x="304" y="159"/>
                    <a:pt x="304" y="160"/>
                    <a:pt x="304" y="160"/>
                  </a:cubicBezTo>
                  <a:cubicBezTo>
                    <a:pt x="304" y="159"/>
                    <a:pt x="305" y="159"/>
                    <a:pt x="305" y="159"/>
                  </a:cubicBezTo>
                  <a:cubicBezTo>
                    <a:pt x="305" y="159"/>
                    <a:pt x="306" y="159"/>
                    <a:pt x="307" y="158"/>
                  </a:cubicBezTo>
                  <a:cubicBezTo>
                    <a:pt x="308" y="158"/>
                    <a:pt x="310" y="157"/>
                    <a:pt x="311" y="156"/>
                  </a:cubicBezTo>
                  <a:cubicBezTo>
                    <a:pt x="313" y="154"/>
                    <a:pt x="313" y="152"/>
                    <a:pt x="313" y="151"/>
                  </a:cubicBezTo>
                  <a:cubicBezTo>
                    <a:pt x="311" y="150"/>
                    <a:pt x="313" y="148"/>
                    <a:pt x="314" y="147"/>
                  </a:cubicBezTo>
                  <a:cubicBezTo>
                    <a:pt x="313" y="149"/>
                    <a:pt x="313" y="146"/>
                    <a:pt x="313" y="146"/>
                  </a:cubicBezTo>
                  <a:cubicBezTo>
                    <a:pt x="313" y="146"/>
                    <a:pt x="313" y="146"/>
                    <a:pt x="314" y="146"/>
                  </a:cubicBezTo>
                  <a:cubicBezTo>
                    <a:pt x="314" y="146"/>
                    <a:pt x="313" y="145"/>
                    <a:pt x="313" y="146"/>
                  </a:cubicBezTo>
                  <a:cubicBezTo>
                    <a:pt x="313" y="146"/>
                    <a:pt x="313" y="146"/>
                    <a:pt x="313" y="146"/>
                  </a:cubicBezTo>
                  <a:cubicBezTo>
                    <a:pt x="313" y="146"/>
                    <a:pt x="313" y="144"/>
                    <a:pt x="313" y="144"/>
                  </a:cubicBezTo>
                  <a:cubicBezTo>
                    <a:pt x="313" y="144"/>
                    <a:pt x="315" y="145"/>
                    <a:pt x="315" y="145"/>
                  </a:cubicBezTo>
                  <a:cubicBezTo>
                    <a:pt x="316" y="145"/>
                    <a:pt x="316" y="145"/>
                    <a:pt x="317" y="144"/>
                  </a:cubicBezTo>
                  <a:cubicBezTo>
                    <a:pt x="318" y="143"/>
                    <a:pt x="317" y="142"/>
                    <a:pt x="316" y="142"/>
                  </a:cubicBezTo>
                  <a:cubicBezTo>
                    <a:pt x="317" y="142"/>
                    <a:pt x="319" y="141"/>
                    <a:pt x="318" y="140"/>
                  </a:cubicBezTo>
                  <a:cubicBezTo>
                    <a:pt x="318" y="139"/>
                    <a:pt x="317" y="138"/>
                    <a:pt x="317" y="137"/>
                  </a:cubicBezTo>
                  <a:cubicBezTo>
                    <a:pt x="317" y="138"/>
                    <a:pt x="317" y="137"/>
                    <a:pt x="317" y="137"/>
                  </a:cubicBezTo>
                  <a:cubicBezTo>
                    <a:pt x="317" y="137"/>
                    <a:pt x="317" y="137"/>
                    <a:pt x="316" y="136"/>
                  </a:cubicBezTo>
                  <a:cubicBezTo>
                    <a:pt x="316" y="136"/>
                    <a:pt x="315" y="135"/>
                    <a:pt x="315" y="135"/>
                  </a:cubicBezTo>
                  <a:cubicBezTo>
                    <a:pt x="315" y="135"/>
                    <a:pt x="316" y="136"/>
                    <a:pt x="316" y="136"/>
                  </a:cubicBezTo>
                  <a:cubicBezTo>
                    <a:pt x="316" y="136"/>
                    <a:pt x="317" y="136"/>
                    <a:pt x="317" y="136"/>
                  </a:cubicBezTo>
                  <a:cubicBezTo>
                    <a:pt x="317" y="136"/>
                    <a:pt x="317" y="135"/>
                    <a:pt x="316" y="135"/>
                  </a:cubicBezTo>
                  <a:cubicBezTo>
                    <a:pt x="317" y="135"/>
                    <a:pt x="318" y="135"/>
                    <a:pt x="318" y="135"/>
                  </a:cubicBezTo>
                  <a:cubicBezTo>
                    <a:pt x="318" y="135"/>
                    <a:pt x="317" y="134"/>
                    <a:pt x="317" y="134"/>
                  </a:cubicBezTo>
                  <a:cubicBezTo>
                    <a:pt x="317" y="134"/>
                    <a:pt x="317" y="134"/>
                    <a:pt x="317" y="134"/>
                  </a:cubicBezTo>
                  <a:cubicBezTo>
                    <a:pt x="317" y="134"/>
                    <a:pt x="316" y="134"/>
                    <a:pt x="316" y="134"/>
                  </a:cubicBezTo>
                  <a:cubicBezTo>
                    <a:pt x="316" y="134"/>
                    <a:pt x="315" y="133"/>
                    <a:pt x="315" y="134"/>
                  </a:cubicBezTo>
                  <a:cubicBezTo>
                    <a:pt x="315" y="133"/>
                    <a:pt x="314" y="133"/>
                    <a:pt x="314" y="133"/>
                  </a:cubicBezTo>
                  <a:cubicBezTo>
                    <a:pt x="314" y="133"/>
                    <a:pt x="314" y="133"/>
                    <a:pt x="314" y="133"/>
                  </a:cubicBezTo>
                  <a:cubicBezTo>
                    <a:pt x="314" y="133"/>
                    <a:pt x="314" y="133"/>
                    <a:pt x="314" y="133"/>
                  </a:cubicBezTo>
                  <a:cubicBezTo>
                    <a:pt x="313" y="131"/>
                    <a:pt x="314" y="132"/>
                    <a:pt x="314" y="133"/>
                  </a:cubicBezTo>
                  <a:cubicBezTo>
                    <a:pt x="314" y="132"/>
                    <a:pt x="310" y="130"/>
                    <a:pt x="309" y="130"/>
                  </a:cubicBezTo>
                  <a:cubicBezTo>
                    <a:pt x="310" y="130"/>
                    <a:pt x="310" y="130"/>
                    <a:pt x="309" y="130"/>
                  </a:cubicBezTo>
                  <a:cubicBezTo>
                    <a:pt x="309" y="130"/>
                    <a:pt x="310" y="130"/>
                    <a:pt x="309" y="130"/>
                  </a:cubicBezTo>
                  <a:cubicBezTo>
                    <a:pt x="309" y="130"/>
                    <a:pt x="309" y="132"/>
                    <a:pt x="309" y="132"/>
                  </a:cubicBezTo>
                  <a:cubicBezTo>
                    <a:pt x="308" y="132"/>
                    <a:pt x="308" y="134"/>
                    <a:pt x="308" y="134"/>
                  </a:cubicBezTo>
                  <a:cubicBezTo>
                    <a:pt x="307" y="135"/>
                    <a:pt x="308" y="134"/>
                    <a:pt x="308" y="135"/>
                  </a:cubicBezTo>
                  <a:cubicBezTo>
                    <a:pt x="308" y="135"/>
                    <a:pt x="309" y="136"/>
                    <a:pt x="308" y="136"/>
                  </a:cubicBezTo>
                  <a:cubicBezTo>
                    <a:pt x="308" y="136"/>
                    <a:pt x="308" y="136"/>
                    <a:pt x="308" y="136"/>
                  </a:cubicBezTo>
                  <a:cubicBezTo>
                    <a:pt x="308" y="136"/>
                    <a:pt x="308" y="136"/>
                    <a:pt x="308" y="136"/>
                  </a:cubicBezTo>
                  <a:cubicBezTo>
                    <a:pt x="308" y="136"/>
                    <a:pt x="309" y="137"/>
                    <a:pt x="309" y="138"/>
                  </a:cubicBezTo>
                  <a:cubicBezTo>
                    <a:pt x="309" y="137"/>
                    <a:pt x="308" y="137"/>
                    <a:pt x="308" y="137"/>
                  </a:cubicBezTo>
                  <a:cubicBezTo>
                    <a:pt x="308" y="137"/>
                    <a:pt x="308" y="138"/>
                    <a:pt x="308" y="138"/>
                  </a:cubicBezTo>
                  <a:cubicBezTo>
                    <a:pt x="308" y="138"/>
                    <a:pt x="308" y="137"/>
                    <a:pt x="307" y="138"/>
                  </a:cubicBezTo>
                  <a:cubicBezTo>
                    <a:pt x="307" y="138"/>
                    <a:pt x="308" y="138"/>
                    <a:pt x="308" y="138"/>
                  </a:cubicBezTo>
                  <a:cubicBezTo>
                    <a:pt x="308" y="138"/>
                    <a:pt x="307" y="138"/>
                    <a:pt x="307" y="138"/>
                  </a:cubicBezTo>
                  <a:cubicBezTo>
                    <a:pt x="307" y="138"/>
                    <a:pt x="308" y="139"/>
                    <a:pt x="308" y="140"/>
                  </a:cubicBezTo>
                  <a:cubicBezTo>
                    <a:pt x="308" y="140"/>
                    <a:pt x="307" y="139"/>
                    <a:pt x="307" y="139"/>
                  </a:cubicBezTo>
                  <a:cubicBezTo>
                    <a:pt x="307" y="139"/>
                    <a:pt x="306" y="139"/>
                    <a:pt x="306" y="139"/>
                  </a:cubicBezTo>
                  <a:cubicBezTo>
                    <a:pt x="306" y="139"/>
                    <a:pt x="306" y="139"/>
                    <a:pt x="306" y="139"/>
                  </a:cubicBezTo>
                  <a:cubicBezTo>
                    <a:pt x="306" y="139"/>
                    <a:pt x="306" y="139"/>
                    <a:pt x="306" y="138"/>
                  </a:cubicBezTo>
                  <a:cubicBezTo>
                    <a:pt x="305" y="140"/>
                    <a:pt x="303" y="143"/>
                    <a:pt x="301" y="144"/>
                  </a:cubicBezTo>
                  <a:cubicBezTo>
                    <a:pt x="301" y="144"/>
                    <a:pt x="301" y="144"/>
                    <a:pt x="301" y="144"/>
                  </a:cubicBezTo>
                  <a:cubicBezTo>
                    <a:pt x="301" y="145"/>
                    <a:pt x="299" y="146"/>
                    <a:pt x="298" y="147"/>
                  </a:cubicBezTo>
                  <a:cubicBezTo>
                    <a:pt x="298" y="147"/>
                    <a:pt x="297" y="148"/>
                    <a:pt x="297" y="148"/>
                  </a:cubicBezTo>
                  <a:cubicBezTo>
                    <a:pt x="296" y="149"/>
                    <a:pt x="296" y="148"/>
                    <a:pt x="296" y="149"/>
                  </a:cubicBezTo>
                  <a:cubicBezTo>
                    <a:pt x="296" y="148"/>
                    <a:pt x="295" y="148"/>
                    <a:pt x="295" y="149"/>
                  </a:cubicBezTo>
                  <a:cubicBezTo>
                    <a:pt x="295" y="149"/>
                    <a:pt x="295" y="149"/>
                    <a:pt x="295" y="149"/>
                  </a:cubicBezTo>
                  <a:cubicBezTo>
                    <a:pt x="295" y="149"/>
                    <a:pt x="294" y="149"/>
                    <a:pt x="294" y="149"/>
                  </a:cubicBezTo>
                  <a:cubicBezTo>
                    <a:pt x="295" y="148"/>
                    <a:pt x="295" y="147"/>
                    <a:pt x="295" y="146"/>
                  </a:cubicBezTo>
                  <a:cubicBezTo>
                    <a:pt x="295" y="145"/>
                    <a:pt x="295" y="143"/>
                    <a:pt x="295" y="142"/>
                  </a:cubicBezTo>
                  <a:cubicBezTo>
                    <a:pt x="295" y="141"/>
                    <a:pt x="296" y="140"/>
                    <a:pt x="296" y="139"/>
                  </a:cubicBezTo>
                  <a:cubicBezTo>
                    <a:pt x="296" y="138"/>
                    <a:pt x="296" y="138"/>
                    <a:pt x="296" y="139"/>
                  </a:cubicBezTo>
                  <a:cubicBezTo>
                    <a:pt x="296" y="139"/>
                    <a:pt x="297" y="140"/>
                    <a:pt x="297" y="139"/>
                  </a:cubicBezTo>
                  <a:cubicBezTo>
                    <a:pt x="298" y="138"/>
                    <a:pt x="298" y="137"/>
                    <a:pt x="298" y="136"/>
                  </a:cubicBezTo>
                  <a:cubicBezTo>
                    <a:pt x="298" y="134"/>
                    <a:pt x="298" y="133"/>
                    <a:pt x="297" y="132"/>
                  </a:cubicBezTo>
                  <a:cubicBezTo>
                    <a:pt x="297" y="131"/>
                    <a:pt x="296" y="130"/>
                    <a:pt x="295" y="131"/>
                  </a:cubicBezTo>
                  <a:cubicBezTo>
                    <a:pt x="295" y="133"/>
                    <a:pt x="294" y="134"/>
                    <a:pt x="293" y="134"/>
                  </a:cubicBezTo>
                  <a:cubicBezTo>
                    <a:pt x="293" y="134"/>
                    <a:pt x="293" y="134"/>
                    <a:pt x="293" y="134"/>
                  </a:cubicBezTo>
                  <a:cubicBezTo>
                    <a:pt x="293" y="134"/>
                    <a:pt x="291" y="136"/>
                    <a:pt x="291" y="136"/>
                  </a:cubicBezTo>
                  <a:cubicBezTo>
                    <a:pt x="291" y="136"/>
                    <a:pt x="291" y="136"/>
                    <a:pt x="290" y="136"/>
                  </a:cubicBezTo>
                  <a:cubicBezTo>
                    <a:pt x="290" y="136"/>
                    <a:pt x="290" y="136"/>
                    <a:pt x="290" y="135"/>
                  </a:cubicBezTo>
                  <a:cubicBezTo>
                    <a:pt x="290" y="135"/>
                    <a:pt x="290" y="134"/>
                    <a:pt x="290" y="134"/>
                  </a:cubicBezTo>
                  <a:cubicBezTo>
                    <a:pt x="291" y="133"/>
                    <a:pt x="291" y="132"/>
                    <a:pt x="291" y="132"/>
                  </a:cubicBezTo>
                  <a:cubicBezTo>
                    <a:pt x="291" y="132"/>
                    <a:pt x="291" y="131"/>
                    <a:pt x="291" y="131"/>
                  </a:cubicBezTo>
                  <a:cubicBezTo>
                    <a:pt x="291" y="130"/>
                    <a:pt x="291" y="130"/>
                    <a:pt x="291" y="129"/>
                  </a:cubicBezTo>
                  <a:cubicBezTo>
                    <a:pt x="291" y="128"/>
                    <a:pt x="290" y="127"/>
                    <a:pt x="290" y="126"/>
                  </a:cubicBezTo>
                  <a:cubicBezTo>
                    <a:pt x="291" y="127"/>
                    <a:pt x="293" y="127"/>
                    <a:pt x="291" y="127"/>
                  </a:cubicBezTo>
                  <a:cubicBezTo>
                    <a:pt x="291" y="127"/>
                    <a:pt x="292" y="127"/>
                    <a:pt x="292" y="127"/>
                  </a:cubicBezTo>
                  <a:cubicBezTo>
                    <a:pt x="292" y="128"/>
                    <a:pt x="292" y="128"/>
                    <a:pt x="292" y="128"/>
                  </a:cubicBezTo>
                  <a:cubicBezTo>
                    <a:pt x="292" y="128"/>
                    <a:pt x="292" y="127"/>
                    <a:pt x="292" y="127"/>
                  </a:cubicBezTo>
                  <a:cubicBezTo>
                    <a:pt x="292" y="128"/>
                    <a:pt x="292" y="128"/>
                    <a:pt x="292" y="128"/>
                  </a:cubicBezTo>
                  <a:cubicBezTo>
                    <a:pt x="292" y="128"/>
                    <a:pt x="293" y="128"/>
                    <a:pt x="293" y="127"/>
                  </a:cubicBezTo>
                  <a:cubicBezTo>
                    <a:pt x="292" y="128"/>
                    <a:pt x="292" y="128"/>
                    <a:pt x="292" y="129"/>
                  </a:cubicBezTo>
                  <a:cubicBezTo>
                    <a:pt x="293" y="129"/>
                    <a:pt x="293" y="128"/>
                    <a:pt x="293" y="128"/>
                  </a:cubicBezTo>
                  <a:cubicBezTo>
                    <a:pt x="293" y="128"/>
                    <a:pt x="293" y="127"/>
                    <a:pt x="293" y="127"/>
                  </a:cubicBezTo>
                  <a:cubicBezTo>
                    <a:pt x="293" y="126"/>
                    <a:pt x="293" y="127"/>
                    <a:pt x="294" y="127"/>
                  </a:cubicBezTo>
                  <a:cubicBezTo>
                    <a:pt x="295" y="126"/>
                    <a:pt x="293" y="126"/>
                    <a:pt x="292" y="126"/>
                  </a:cubicBezTo>
                  <a:cubicBezTo>
                    <a:pt x="292" y="126"/>
                    <a:pt x="293" y="125"/>
                    <a:pt x="292" y="126"/>
                  </a:cubicBezTo>
                  <a:cubicBezTo>
                    <a:pt x="292" y="126"/>
                    <a:pt x="292" y="126"/>
                    <a:pt x="291" y="126"/>
                  </a:cubicBezTo>
                  <a:cubicBezTo>
                    <a:pt x="292" y="126"/>
                    <a:pt x="292" y="125"/>
                    <a:pt x="292" y="125"/>
                  </a:cubicBezTo>
                  <a:cubicBezTo>
                    <a:pt x="291" y="126"/>
                    <a:pt x="292" y="125"/>
                    <a:pt x="292" y="124"/>
                  </a:cubicBezTo>
                  <a:cubicBezTo>
                    <a:pt x="291" y="124"/>
                    <a:pt x="290" y="124"/>
                    <a:pt x="290" y="125"/>
                  </a:cubicBezTo>
                  <a:cubicBezTo>
                    <a:pt x="290" y="125"/>
                    <a:pt x="289" y="124"/>
                    <a:pt x="289" y="124"/>
                  </a:cubicBezTo>
                  <a:cubicBezTo>
                    <a:pt x="289" y="124"/>
                    <a:pt x="289" y="123"/>
                    <a:pt x="289" y="123"/>
                  </a:cubicBezTo>
                  <a:cubicBezTo>
                    <a:pt x="289" y="123"/>
                    <a:pt x="288" y="122"/>
                    <a:pt x="288" y="122"/>
                  </a:cubicBezTo>
                  <a:cubicBezTo>
                    <a:pt x="288" y="122"/>
                    <a:pt x="288" y="122"/>
                    <a:pt x="288" y="122"/>
                  </a:cubicBezTo>
                  <a:cubicBezTo>
                    <a:pt x="289" y="122"/>
                    <a:pt x="288" y="122"/>
                    <a:pt x="288" y="122"/>
                  </a:cubicBezTo>
                  <a:cubicBezTo>
                    <a:pt x="288" y="122"/>
                    <a:pt x="287" y="122"/>
                    <a:pt x="287" y="122"/>
                  </a:cubicBezTo>
                  <a:cubicBezTo>
                    <a:pt x="287" y="121"/>
                    <a:pt x="289" y="121"/>
                    <a:pt x="290" y="121"/>
                  </a:cubicBezTo>
                  <a:cubicBezTo>
                    <a:pt x="290" y="120"/>
                    <a:pt x="291" y="120"/>
                    <a:pt x="291" y="120"/>
                  </a:cubicBezTo>
                  <a:cubicBezTo>
                    <a:pt x="291" y="119"/>
                    <a:pt x="290" y="119"/>
                    <a:pt x="290" y="119"/>
                  </a:cubicBezTo>
                  <a:cubicBezTo>
                    <a:pt x="290" y="119"/>
                    <a:pt x="291" y="119"/>
                    <a:pt x="290" y="118"/>
                  </a:cubicBezTo>
                  <a:cubicBezTo>
                    <a:pt x="291" y="118"/>
                    <a:pt x="291" y="118"/>
                    <a:pt x="291" y="118"/>
                  </a:cubicBezTo>
                  <a:cubicBezTo>
                    <a:pt x="291" y="118"/>
                    <a:pt x="291" y="118"/>
                    <a:pt x="291" y="119"/>
                  </a:cubicBezTo>
                  <a:cubicBezTo>
                    <a:pt x="292" y="119"/>
                    <a:pt x="292" y="120"/>
                    <a:pt x="292" y="120"/>
                  </a:cubicBezTo>
                  <a:cubicBezTo>
                    <a:pt x="294" y="120"/>
                    <a:pt x="293" y="118"/>
                    <a:pt x="293" y="117"/>
                  </a:cubicBezTo>
                  <a:cubicBezTo>
                    <a:pt x="293" y="118"/>
                    <a:pt x="292" y="118"/>
                    <a:pt x="292" y="118"/>
                  </a:cubicBezTo>
                  <a:cubicBezTo>
                    <a:pt x="292" y="118"/>
                    <a:pt x="292" y="117"/>
                    <a:pt x="293" y="117"/>
                  </a:cubicBezTo>
                  <a:cubicBezTo>
                    <a:pt x="292" y="117"/>
                    <a:pt x="292" y="117"/>
                    <a:pt x="292" y="117"/>
                  </a:cubicBezTo>
                  <a:cubicBezTo>
                    <a:pt x="292" y="116"/>
                    <a:pt x="292" y="116"/>
                    <a:pt x="292" y="115"/>
                  </a:cubicBezTo>
                  <a:cubicBezTo>
                    <a:pt x="292" y="115"/>
                    <a:pt x="292" y="115"/>
                    <a:pt x="292" y="115"/>
                  </a:cubicBezTo>
                  <a:cubicBezTo>
                    <a:pt x="292" y="115"/>
                    <a:pt x="293" y="115"/>
                    <a:pt x="293" y="115"/>
                  </a:cubicBezTo>
                  <a:cubicBezTo>
                    <a:pt x="293" y="115"/>
                    <a:pt x="292" y="115"/>
                    <a:pt x="292" y="115"/>
                  </a:cubicBezTo>
                  <a:cubicBezTo>
                    <a:pt x="292" y="114"/>
                    <a:pt x="291" y="112"/>
                    <a:pt x="291" y="111"/>
                  </a:cubicBezTo>
                  <a:cubicBezTo>
                    <a:pt x="291" y="111"/>
                    <a:pt x="292" y="112"/>
                    <a:pt x="292" y="112"/>
                  </a:cubicBezTo>
                  <a:cubicBezTo>
                    <a:pt x="291" y="109"/>
                    <a:pt x="294" y="108"/>
                    <a:pt x="293" y="105"/>
                  </a:cubicBezTo>
                  <a:cubicBezTo>
                    <a:pt x="292" y="105"/>
                    <a:pt x="292" y="102"/>
                    <a:pt x="292" y="102"/>
                  </a:cubicBezTo>
                  <a:cubicBezTo>
                    <a:pt x="291" y="102"/>
                    <a:pt x="291" y="102"/>
                    <a:pt x="290" y="103"/>
                  </a:cubicBezTo>
                  <a:cubicBezTo>
                    <a:pt x="291" y="102"/>
                    <a:pt x="292" y="100"/>
                    <a:pt x="291" y="101"/>
                  </a:cubicBezTo>
                  <a:cubicBezTo>
                    <a:pt x="291" y="101"/>
                    <a:pt x="290" y="101"/>
                    <a:pt x="290" y="102"/>
                  </a:cubicBezTo>
                  <a:cubicBezTo>
                    <a:pt x="290" y="102"/>
                    <a:pt x="290" y="101"/>
                    <a:pt x="291" y="101"/>
                  </a:cubicBezTo>
                  <a:cubicBezTo>
                    <a:pt x="290" y="100"/>
                    <a:pt x="289" y="100"/>
                    <a:pt x="288" y="101"/>
                  </a:cubicBezTo>
                  <a:cubicBezTo>
                    <a:pt x="287" y="101"/>
                    <a:pt x="285" y="101"/>
                    <a:pt x="285" y="102"/>
                  </a:cubicBezTo>
                  <a:cubicBezTo>
                    <a:pt x="285" y="103"/>
                    <a:pt x="287" y="102"/>
                    <a:pt x="288" y="103"/>
                  </a:cubicBezTo>
                  <a:cubicBezTo>
                    <a:pt x="287" y="103"/>
                    <a:pt x="286" y="104"/>
                    <a:pt x="285" y="104"/>
                  </a:cubicBezTo>
                  <a:cubicBezTo>
                    <a:pt x="285" y="103"/>
                    <a:pt x="284" y="103"/>
                    <a:pt x="283" y="103"/>
                  </a:cubicBezTo>
                  <a:cubicBezTo>
                    <a:pt x="282" y="104"/>
                    <a:pt x="283" y="105"/>
                    <a:pt x="282" y="106"/>
                  </a:cubicBezTo>
                  <a:cubicBezTo>
                    <a:pt x="281" y="107"/>
                    <a:pt x="280" y="108"/>
                    <a:pt x="281" y="109"/>
                  </a:cubicBezTo>
                  <a:cubicBezTo>
                    <a:pt x="281" y="110"/>
                    <a:pt x="282" y="108"/>
                    <a:pt x="283" y="109"/>
                  </a:cubicBezTo>
                  <a:cubicBezTo>
                    <a:pt x="281" y="109"/>
                    <a:pt x="283" y="110"/>
                    <a:pt x="282" y="111"/>
                  </a:cubicBezTo>
                  <a:cubicBezTo>
                    <a:pt x="282" y="110"/>
                    <a:pt x="280" y="109"/>
                    <a:pt x="280" y="111"/>
                  </a:cubicBezTo>
                  <a:cubicBezTo>
                    <a:pt x="279" y="112"/>
                    <a:pt x="279" y="114"/>
                    <a:pt x="279" y="115"/>
                  </a:cubicBezTo>
                  <a:cubicBezTo>
                    <a:pt x="279" y="116"/>
                    <a:pt x="278" y="117"/>
                    <a:pt x="279" y="118"/>
                  </a:cubicBezTo>
                  <a:cubicBezTo>
                    <a:pt x="280" y="119"/>
                    <a:pt x="281" y="119"/>
                    <a:pt x="283" y="119"/>
                  </a:cubicBezTo>
                  <a:cubicBezTo>
                    <a:pt x="282" y="120"/>
                    <a:pt x="282" y="121"/>
                    <a:pt x="283" y="122"/>
                  </a:cubicBezTo>
                  <a:cubicBezTo>
                    <a:pt x="281" y="123"/>
                    <a:pt x="279" y="124"/>
                    <a:pt x="278" y="125"/>
                  </a:cubicBezTo>
                  <a:cubicBezTo>
                    <a:pt x="277" y="125"/>
                    <a:pt x="276" y="121"/>
                    <a:pt x="277" y="122"/>
                  </a:cubicBezTo>
                  <a:cubicBezTo>
                    <a:pt x="277" y="122"/>
                    <a:pt x="277" y="121"/>
                    <a:pt x="277" y="121"/>
                  </a:cubicBezTo>
                  <a:cubicBezTo>
                    <a:pt x="277" y="121"/>
                    <a:pt x="277" y="121"/>
                    <a:pt x="277" y="120"/>
                  </a:cubicBezTo>
                  <a:cubicBezTo>
                    <a:pt x="277" y="120"/>
                    <a:pt x="278" y="120"/>
                    <a:pt x="278" y="119"/>
                  </a:cubicBezTo>
                  <a:cubicBezTo>
                    <a:pt x="278" y="119"/>
                    <a:pt x="277" y="119"/>
                    <a:pt x="277" y="119"/>
                  </a:cubicBezTo>
                  <a:cubicBezTo>
                    <a:pt x="277" y="119"/>
                    <a:pt x="276" y="118"/>
                    <a:pt x="276" y="118"/>
                  </a:cubicBezTo>
                  <a:cubicBezTo>
                    <a:pt x="276" y="118"/>
                    <a:pt x="276" y="118"/>
                    <a:pt x="276" y="118"/>
                  </a:cubicBezTo>
                  <a:cubicBezTo>
                    <a:pt x="276" y="118"/>
                    <a:pt x="275" y="118"/>
                    <a:pt x="275" y="117"/>
                  </a:cubicBezTo>
                  <a:cubicBezTo>
                    <a:pt x="275" y="117"/>
                    <a:pt x="275" y="117"/>
                    <a:pt x="274" y="116"/>
                  </a:cubicBezTo>
                  <a:cubicBezTo>
                    <a:pt x="274" y="116"/>
                    <a:pt x="273" y="115"/>
                    <a:pt x="273" y="115"/>
                  </a:cubicBezTo>
                  <a:cubicBezTo>
                    <a:pt x="271" y="114"/>
                    <a:pt x="271" y="116"/>
                    <a:pt x="271" y="117"/>
                  </a:cubicBezTo>
                  <a:cubicBezTo>
                    <a:pt x="272" y="117"/>
                    <a:pt x="272" y="117"/>
                    <a:pt x="272" y="117"/>
                  </a:cubicBezTo>
                  <a:cubicBezTo>
                    <a:pt x="272" y="117"/>
                    <a:pt x="272" y="117"/>
                    <a:pt x="272" y="118"/>
                  </a:cubicBezTo>
                  <a:cubicBezTo>
                    <a:pt x="271" y="117"/>
                    <a:pt x="271" y="117"/>
                    <a:pt x="271" y="116"/>
                  </a:cubicBezTo>
                  <a:cubicBezTo>
                    <a:pt x="271" y="117"/>
                    <a:pt x="266" y="119"/>
                    <a:pt x="266" y="119"/>
                  </a:cubicBezTo>
                  <a:cubicBezTo>
                    <a:pt x="266" y="119"/>
                    <a:pt x="266" y="120"/>
                    <a:pt x="267" y="121"/>
                  </a:cubicBezTo>
                  <a:cubicBezTo>
                    <a:pt x="267" y="121"/>
                    <a:pt x="267" y="121"/>
                    <a:pt x="267" y="121"/>
                  </a:cubicBezTo>
                  <a:cubicBezTo>
                    <a:pt x="267" y="121"/>
                    <a:pt x="267" y="121"/>
                    <a:pt x="267" y="121"/>
                  </a:cubicBezTo>
                  <a:cubicBezTo>
                    <a:pt x="267" y="121"/>
                    <a:pt x="267" y="122"/>
                    <a:pt x="267" y="122"/>
                  </a:cubicBezTo>
                  <a:cubicBezTo>
                    <a:pt x="267" y="122"/>
                    <a:pt x="267" y="122"/>
                    <a:pt x="268" y="123"/>
                  </a:cubicBezTo>
                  <a:cubicBezTo>
                    <a:pt x="268" y="123"/>
                    <a:pt x="268" y="123"/>
                    <a:pt x="268" y="123"/>
                  </a:cubicBezTo>
                  <a:cubicBezTo>
                    <a:pt x="270" y="123"/>
                    <a:pt x="270" y="125"/>
                    <a:pt x="271" y="125"/>
                  </a:cubicBezTo>
                  <a:cubicBezTo>
                    <a:pt x="271" y="126"/>
                    <a:pt x="272" y="126"/>
                    <a:pt x="272" y="126"/>
                  </a:cubicBezTo>
                  <a:cubicBezTo>
                    <a:pt x="273" y="127"/>
                    <a:pt x="274" y="127"/>
                    <a:pt x="275" y="127"/>
                  </a:cubicBezTo>
                  <a:cubicBezTo>
                    <a:pt x="275" y="127"/>
                    <a:pt x="274" y="128"/>
                    <a:pt x="274" y="128"/>
                  </a:cubicBezTo>
                  <a:cubicBezTo>
                    <a:pt x="273" y="128"/>
                    <a:pt x="273" y="128"/>
                    <a:pt x="273" y="128"/>
                  </a:cubicBezTo>
                  <a:cubicBezTo>
                    <a:pt x="273" y="128"/>
                    <a:pt x="272" y="129"/>
                    <a:pt x="272" y="129"/>
                  </a:cubicBezTo>
                  <a:cubicBezTo>
                    <a:pt x="272" y="129"/>
                    <a:pt x="272" y="129"/>
                    <a:pt x="272" y="129"/>
                  </a:cubicBezTo>
                  <a:cubicBezTo>
                    <a:pt x="271" y="129"/>
                    <a:pt x="271" y="128"/>
                    <a:pt x="271" y="129"/>
                  </a:cubicBezTo>
                  <a:cubicBezTo>
                    <a:pt x="271" y="128"/>
                    <a:pt x="271" y="128"/>
                    <a:pt x="271" y="128"/>
                  </a:cubicBezTo>
                  <a:cubicBezTo>
                    <a:pt x="270" y="127"/>
                    <a:pt x="270" y="126"/>
                    <a:pt x="270" y="126"/>
                  </a:cubicBezTo>
                  <a:cubicBezTo>
                    <a:pt x="270" y="125"/>
                    <a:pt x="268" y="125"/>
                    <a:pt x="269" y="125"/>
                  </a:cubicBezTo>
                  <a:cubicBezTo>
                    <a:pt x="269" y="126"/>
                    <a:pt x="269" y="127"/>
                    <a:pt x="268" y="127"/>
                  </a:cubicBezTo>
                  <a:cubicBezTo>
                    <a:pt x="268" y="127"/>
                    <a:pt x="267" y="126"/>
                    <a:pt x="267" y="125"/>
                  </a:cubicBezTo>
                  <a:cubicBezTo>
                    <a:pt x="267" y="125"/>
                    <a:pt x="267" y="126"/>
                    <a:pt x="267" y="126"/>
                  </a:cubicBezTo>
                  <a:cubicBezTo>
                    <a:pt x="266" y="125"/>
                    <a:pt x="267" y="126"/>
                    <a:pt x="266" y="126"/>
                  </a:cubicBezTo>
                  <a:cubicBezTo>
                    <a:pt x="266" y="126"/>
                    <a:pt x="266" y="125"/>
                    <a:pt x="266" y="125"/>
                  </a:cubicBezTo>
                  <a:cubicBezTo>
                    <a:pt x="266" y="126"/>
                    <a:pt x="266" y="127"/>
                    <a:pt x="266" y="127"/>
                  </a:cubicBezTo>
                  <a:cubicBezTo>
                    <a:pt x="266" y="127"/>
                    <a:pt x="266" y="127"/>
                    <a:pt x="266" y="127"/>
                  </a:cubicBezTo>
                  <a:cubicBezTo>
                    <a:pt x="266" y="128"/>
                    <a:pt x="266" y="129"/>
                    <a:pt x="266" y="129"/>
                  </a:cubicBezTo>
                  <a:cubicBezTo>
                    <a:pt x="266" y="129"/>
                    <a:pt x="265" y="128"/>
                    <a:pt x="265" y="128"/>
                  </a:cubicBezTo>
                  <a:cubicBezTo>
                    <a:pt x="265" y="128"/>
                    <a:pt x="265" y="130"/>
                    <a:pt x="265" y="130"/>
                  </a:cubicBezTo>
                  <a:cubicBezTo>
                    <a:pt x="265" y="131"/>
                    <a:pt x="263" y="130"/>
                    <a:pt x="263" y="129"/>
                  </a:cubicBezTo>
                  <a:cubicBezTo>
                    <a:pt x="262" y="129"/>
                    <a:pt x="262" y="129"/>
                    <a:pt x="262" y="128"/>
                  </a:cubicBezTo>
                  <a:cubicBezTo>
                    <a:pt x="261" y="128"/>
                    <a:pt x="261" y="128"/>
                    <a:pt x="261" y="128"/>
                  </a:cubicBezTo>
                  <a:cubicBezTo>
                    <a:pt x="260" y="128"/>
                    <a:pt x="259" y="127"/>
                    <a:pt x="258" y="127"/>
                  </a:cubicBezTo>
                  <a:cubicBezTo>
                    <a:pt x="258" y="127"/>
                    <a:pt x="257" y="127"/>
                    <a:pt x="257" y="127"/>
                  </a:cubicBezTo>
                  <a:cubicBezTo>
                    <a:pt x="258" y="126"/>
                    <a:pt x="255" y="126"/>
                    <a:pt x="254" y="125"/>
                  </a:cubicBezTo>
                  <a:cubicBezTo>
                    <a:pt x="252" y="125"/>
                    <a:pt x="251" y="123"/>
                    <a:pt x="252" y="121"/>
                  </a:cubicBezTo>
                  <a:cubicBezTo>
                    <a:pt x="251" y="122"/>
                    <a:pt x="249" y="121"/>
                    <a:pt x="249" y="121"/>
                  </a:cubicBezTo>
                  <a:cubicBezTo>
                    <a:pt x="249" y="121"/>
                    <a:pt x="248" y="121"/>
                    <a:pt x="248" y="120"/>
                  </a:cubicBezTo>
                  <a:cubicBezTo>
                    <a:pt x="248" y="120"/>
                    <a:pt x="248" y="120"/>
                    <a:pt x="248" y="120"/>
                  </a:cubicBezTo>
                  <a:cubicBezTo>
                    <a:pt x="248" y="120"/>
                    <a:pt x="249" y="120"/>
                    <a:pt x="249" y="120"/>
                  </a:cubicBezTo>
                  <a:cubicBezTo>
                    <a:pt x="249" y="120"/>
                    <a:pt x="248" y="120"/>
                    <a:pt x="248" y="120"/>
                  </a:cubicBezTo>
                  <a:cubicBezTo>
                    <a:pt x="248" y="120"/>
                    <a:pt x="248" y="119"/>
                    <a:pt x="248" y="119"/>
                  </a:cubicBezTo>
                  <a:cubicBezTo>
                    <a:pt x="248" y="119"/>
                    <a:pt x="248" y="119"/>
                    <a:pt x="248" y="119"/>
                  </a:cubicBezTo>
                  <a:cubicBezTo>
                    <a:pt x="248" y="118"/>
                    <a:pt x="248" y="118"/>
                    <a:pt x="248" y="118"/>
                  </a:cubicBezTo>
                  <a:cubicBezTo>
                    <a:pt x="248" y="118"/>
                    <a:pt x="248" y="118"/>
                    <a:pt x="248" y="119"/>
                  </a:cubicBezTo>
                  <a:cubicBezTo>
                    <a:pt x="248" y="118"/>
                    <a:pt x="248" y="118"/>
                    <a:pt x="248" y="118"/>
                  </a:cubicBezTo>
                  <a:cubicBezTo>
                    <a:pt x="248" y="118"/>
                    <a:pt x="248" y="118"/>
                    <a:pt x="248" y="118"/>
                  </a:cubicBezTo>
                  <a:cubicBezTo>
                    <a:pt x="248" y="118"/>
                    <a:pt x="247" y="117"/>
                    <a:pt x="247" y="117"/>
                  </a:cubicBezTo>
                  <a:cubicBezTo>
                    <a:pt x="247" y="117"/>
                    <a:pt x="247" y="117"/>
                    <a:pt x="247" y="117"/>
                  </a:cubicBezTo>
                  <a:cubicBezTo>
                    <a:pt x="247" y="117"/>
                    <a:pt x="247" y="117"/>
                    <a:pt x="247" y="117"/>
                  </a:cubicBezTo>
                  <a:cubicBezTo>
                    <a:pt x="247" y="116"/>
                    <a:pt x="247" y="116"/>
                    <a:pt x="247" y="116"/>
                  </a:cubicBezTo>
                  <a:cubicBezTo>
                    <a:pt x="247" y="116"/>
                    <a:pt x="247" y="117"/>
                    <a:pt x="246" y="117"/>
                  </a:cubicBezTo>
                  <a:cubicBezTo>
                    <a:pt x="247" y="115"/>
                    <a:pt x="249" y="113"/>
                    <a:pt x="246" y="112"/>
                  </a:cubicBezTo>
                  <a:cubicBezTo>
                    <a:pt x="247" y="112"/>
                    <a:pt x="247" y="111"/>
                    <a:pt x="248" y="111"/>
                  </a:cubicBezTo>
                  <a:cubicBezTo>
                    <a:pt x="248" y="111"/>
                    <a:pt x="249" y="111"/>
                    <a:pt x="249" y="111"/>
                  </a:cubicBezTo>
                  <a:cubicBezTo>
                    <a:pt x="249" y="111"/>
                    <a:pt x="249" y="112"/>
                    <a:pt x="249" y="112"/>
                  </a:cubicBezTo>
                  <a:cubicBezTo>
                    <a:pt x="250" y="113"/>
                    <a:pt x="251" y="113"/>
                    <a:pt x="251" y="114"/>
                  </a:cubicBezTo>
                  <a:cubicBezTo>
                    <a:pt x="253" y="115"/>
                    <a:pt x="255" y="116"/>
                    <a:pt x="257" y="117"/>
                  </a:cubicBezTo>
                  <a:cubicBezTo>
                    <a:pt x="257" y="117"/>
                    <a:pt x="258" y="117"/>
                    <a:pt x="259" y="116"/>
                  </a:cubicBezTo>
                  <a:cubicBezTo>
                    <a:pt x="259" y="116"/>
                    <a:pt x="260" y="116"/>
                    <a:pt x="260" y="116"/>
                  </a:cubicBezTo>
                  <a:cubicBezTo>
                    <a:pt x="260" y="116"/>
                    <a:pt x="261" y="116"/>
                    <a:pt x="261" y="115"/>
                  </a:cubicBezTo>
                  <a:cubicBezTo>
                    <a:pt x="261" y="115"/>
                    <a:pt x="260" y="115"/>
                    <a:pt x="260" y="114"/>
                  </a:cubicBezTo>
                  <a:cubicBezTo>
                    <a:pt x="260" y="114"/>
                    <a:pt x="259" y="114"/>
                    <a:pt x="259" y="115"/>
                  </a:cubicBezTo>
                  <a:cubicBezTo>
                    <a:pt x="259" y="114"/>
                    <a:pt x="259" y="113"/>
                    <a:pt x="259" y="114"/>
                  </a:cubicBezTo>
                  <a:cubicBezTo>
                    <a:pt x="260" y="114"/>
                    <a:pt x="260" y="113"/>
                    <a:pt x="259" y="113"/>
                  </a:cubicBezTo>
                  <a:cubicBezTo>
                    <a:pt x="259" y="113"/>
                    <a:pt x="260" y="113"/>
                    <a:pt x="260" y="113"/>
                  </a:cubicBezTo>
                  <a:cubicBezTo>
                    <a:pt x="260" y="113"/>
                    <a:pt x="261" y="112"/>
                    <a:pt x="260" y="112"/>
                  </a:cubicBezTo>
                  <a:cubicBezTo>
                    <a:pt x="260" y="112"/>
                    <a:pt x="259" y="112"/>
                    <a:pt x="259" y="112"/>
                  </a:cubicBezTo>
                  <a:cubicBezTo>
                    <a:pt x="258" y="112"/>
                    <a:pt x="257" y="112"/>
                    <a:pt x="257" y="113"/>
                  </a:cubicBezTo>
                  <a:cubicBezTo>
                    <a:pt x="257" y="112"/>
                    <a:pt x="258" y="111"/>
                    <a:pt x="257" y="110"/>
                  </a:cubicBezTo>
                  <a:cubicBezTo>
                    <a:pt x="257" y="111"/>
                    <a:pt x="257" y="111"/>
                    <a:pt x="257" y="111"/>
                  </a:cubicBezTo>
                  <a:cubicBezTo>
                    <a:pt x="257" y="111"/>
                    <a:pt x="257" y="110"/>
                    <a:pt x="257" y="109"/>
                  </a:cubicBezTo>
                  <a:cubicBezTo>
                    <a:pt x="258" y="110"/>
                    <a:pt x="259" y="110"/>
                    <a:pt x="259" y="111"/>
                  </a:cubicBezTo>
                  <a:cubicBezTo>
                    <a:pt x="261" y="111"/>
                    <a:pt x="260" y="110"/>
                    <a:pt x="259" y="109"/>
                  </a:cubicBezTo>
                  <a:cubicBezTo>
                    <a:pt x="259" y="109"/>
                    <a:pt x="260" y="109"/>
                    <a:pt x="260" y="109"/>
                  </a:cubicBezTo>
                  <a:cubicBezTo>
                    <a:pt x="260" y="109"/>
                    <a:pt x="260" y="109"/>
                    <a:pt x="260" y="110"/>
                  </a:cubicBezTo>
                  <a:cubicBezTo>
                    <a:pt x="260" y="109"/>
                    <a:pt x="261" y="109"/>
                    <a:pt x="261" y="109"/>
                  </a:cubicBezTo>
                  <a:cubicBezTo>
                    <a:pt x="261" y="109"/>
                    <a:pt x="261" y="109"/>
                    <a:pt x="261" y="109"/>
                  </a:cubicBezTo>
                  <a:cubicBezTo>
                    <a:pt x="261" y="109"/>
                    <a:pt x="262" y="108"/>
                    <a:pt x="262" y="108"/>
                  </a:cubicBezTo>
                  <a:cubicBezTo>
                    <a:pt x="262" y="109"/>
                    <a:pt x="262" y="110"/>
                    <a:pt x="261" y="111"/>
                  </a:cubicBezTo>
                  <a:cubicBezTo>
                    <a:pt x="262" y="110"/>
                    <a:pt x="262" y="111"/>
                    <a:pt x="262" y="111"/>
                  </a:cubicBezTo>
                  <a:cubicBezTo>
                    <a:pt x="262" y="110"/>
                    <a:pt x="263" y="110"/>
                    <a:pt x="264" y="109"/>
                  </a:cubicBezTo>
                  <a:cubicBezTo>
                    <a:pt x="263" y="110"/>
                    <a:pt x="263" y="111"/>
                    <a:pt x="263" y="111"/>
                  </a:cubicBezTo>
                  <a:cubicBezTo>
                    <a:pt x="263" y="111"/>
                    <a:pt x="264" y="112"/>
                    <a:pt x="264" y="112"/>
                  </a:cubicBezTo>
                  <a:cubicBezTo>
                    <a:pt x="265" y="112"/>
                    <a:pt x="265" y="110"/>
                    <a:pt x="265" y="109"/>
                  </a:cubicBezTo>
                  <a:cubicBezTo>
                    <a:pt x="265" y="110"/>
                    <a:pt x="265" y="109"/>
                    <a:pt x="265" y="109"/>
                  </a:cubicBezTo>
                  <a:cubicBezTo>
                    <a:pt x="266" y="109"/>
                    <a:pt x="266" y="108"/>
                    <a:pt x="266" y="108"/>
                  </a:cubicBezTo>
                  <a:cubicBezTo>
                    <a:pt x="266" y="108"/>
                    <a:pt x="266" y="107"/>
                    <a:pt x="266" y="107"/>
                  </a:cubicBezTo>
                  <a:cubicBezTo>
                    <a:pt x="266" y="107"/>
                    <a:pt x="265" y="107"/>
                    <a:pt x="265" y="107"/>
                  </a:cubicBezTo>
                  <a:cubicBezTo>
                    <a:pt x="264" y="108"/>
                    <a:pt x="263" y="106"/>
                    <a:pt x="263" y="105"/>
                  </a:cubicBezTo>
                  <a:cubicBezTo>
                    <a:pt x="265" y="104"/>
                    <a:pt x="267" y="103"/>
                    <a:pt x="269" y="103"/>
                  </a:cubicBezTo>
                  <a:cubicBezTo>
                    <a:pt x="269" y="103"/>
                    <a:pt x="270" y="103"/>
                    <a:pt x="270" y="103"/>
                  </a:cubicBezTo>
                  <a:cubicBezTo>
                    <a:pt x="270" y="103"/>
                    <a:pt x="269" y="103"/>
                    <a:pt x="269" y="103"/>
                  </a:cubicBezTo>
                  <a:cubicBezTo>
                    <a:pt x="271" y="102"/>
                    <a:pt x="272" y="102"/>
                    <a:pt x="274" y="101"/>
                  </a:cubicBezTo>
                  <a:cubicBezTo>
                    <a:pt x="274" y="101"/>
                    <a:pt x="275" y="100"/>
                    <a:pt x="276" y="100"/>
                  </a:cubicBezTo>
                  <a:cubicBezTo>
                    <a:pt x="276" y="100"/>
                    <a:pt x="277" y="101"/>
                    <a:pt x="277" y="101"/>
                  </a:cubicBezTo>
                  <a:cubicBezTo>
                    <a:pt x="278" y="100"/>
                    <a:pt x="278" y="100"/>
                    <a:pt x="279" y="99"/>
                  </a:cubicBezTo>
                  <a:cubicBezTo>
                    <a:pt x="279" y="99"/>
                    <a:pt x="280" y="99"/>
                    <a:pt x="280" y="99"/>
                  </a:cubicBezTo>
                  <a:cubicBezTo>
                    <a:pt x="281" y="99"/>
                    <a:pt x="281" y="99"/>
                    <a:pt x="281" y="99"/>
                  </a:cubicBezTo>
                  <a:cubicBezTo>
                    <a:pt x="283" y="99"/>
                    <a:pt x="285" y="99"/>
                    <a:pt x="285" y="98"/>
                  </a:cubicBezTo>
                  <a:cubicBezTo>
                    <a:pt x="285" y="98"/>
                    <a:pt x="285" y="97"/>
                    <a:pt x="285" y="97"/>
                  </a:cubicBezTo>
                  <a:cubicBezTo>
                    <a:pt x="287" y="97"/>
                    <a:pt x="289" y="96"/>
                    <a:pt x="291" y="96"/>
                  </a:cubicBezTo>
                  <a:cubicBezTo>
                    <a:pt x="291" y="97"/>
                    <a:pt x="290" y="98"/>
                    <a:pt x="289" y="99"/>
                  </a:cubicBezTo>
                  <a:cubicBezTo>
                    <a:pt x="289" y="99"/>
                    <a:pt x="290" y="99"/>
                    <a:pt x="290" y="99"/>
                  </a:cubicBezTo>
                  <a:cubicBezTo>
                    <a:pt x="290" y="99"/>
                    <a:pt x="289" y="99"/>
                    <a:pt x="289" y="99"/>
                  </a:cubicBezTo>
                  <a:cubicBezTo>
                    <a:pt x="288" y="99"/>
                    <a:pt x="289" y="100"/>
                    <a:pt x="289" y="100"/>
                  </a:cubicBezTo>
                  <a:cubicBezTo>
                    <a:pt x="289" y="100"/>
                    <a:pt x="290" y="101"/>
                    <a:pt x="290" y="101"/>
                  </a:cubicBezTo>
                  <a:cubicBezTo>
                    <a:pt x="291" y="101"/>
                    <a:pt x="291" y="100"/>
                    <a:pt x="291" y="100"/>
                  </a:cubicBezTo>
                  <a:cubicBezTo>
                    <a:pt x="292" y="99"/>
                    <a:pt x="291" y="99"/>
                    <a:pt x="290" y="99"/>
                  </a:cubicBezTo>
                  <a:cubicBezTo>
                    <a:pt x="292" y="99"/>
                    <a:pt x="294" y="99"/>
                    <a:pt x="295" y="98"/>
                  </a:cubicBezTo>
                  <a:cubicBezTo>
                    <a:pt x="296" y="97"/>
                    <a:pt x="298" y="95"/>
                    <a:pt x="297" y="94"/>
                  </a:cubicBezTo>
                  <a:cubicBezTo>
                    <a:pt x="297" y="94"/>
                    <a:pt x="297" y="94"/>
                    <a:pt x="298" y="94"/>
                  </a:cubicBezTo>
                  <a:cubicBezTo>
                    <a:pt x="298" y="94"/>
                    <a:pt x="298" y="94"/>
                    <a:pt x="299" y="94"/>
                  </a:cubicBezTo>
                  <a:cubicBezTo>
                    <a:pt x="299" y="94"/>
                    <a:pt x="300" y="95"/>
                    <a:pt x="301" y="95"/>
                  </a:cubicBezTo>
                  <a:cubicBezTo>
                    <a:pt x="302" y="95"/>
                    <a:pt x="302" y="95"/>
                    <a:pt x="303" y="94"/>
                  </a:cubicBezTo>
                  <a:cubicBezTo>
                    <a:pt x="304" y="94"/>
                    <a:pt x="304" y="93"/>
                    <a:pt x="305" y="93"/>
                  </a:cubicBezTo>
                  <a:cubicBezTo>
                    <a:pt x="305" y="92"/>
                    <a:pt x="306" y="92"/>
                    <a:pt x="307" y="92"/>
                  </a:cubicBezTo>
                  <a:cubicBezTo>
                    <a:pt x="308" y="92"/>
                    <a:pt x="310" y="91"/>
                    <a:pt x="312" y="91"/>
                  </a:cubicBezTo>
                  <a:cubicBezTo>
                    <a:pt x="318" y="90"/>
                    <a:pt x="324" y="89"/>
                    <a:pt x="330" y="88"/>
                  </a:cubicBezTo>
                  <a:cubicBezTo>
                    <a:pt x="331" y="88"/>
                    <a:pt x="333" y="88"/>
                    <a:pt x="334" y="88"/>
                  </a:cubicBezTo>
                  <a:cubicBezTo>
                    <a:pt x="335" y="88"/>
                    <a:pt x="336" y="87"/>
                    <a:pt x="337" y="87"/>
                  </a:cubicBezTo>
                  <a:cubicBezTo>
                    <a:pt x="337" y="87"/>
                    <a:pt x="337" y="88"/>
                    <a:pt x="337" y="88"/>
                  </a:cubicBezTo>
                  <a:cubicBezTo>
                    <a:pt x="337" y="88"/>
                    <a:pt x="338" y="88"/>
                    <a:pt x="338" y="89"/>
                  </a:cubicBezTo>
                  <a:cubicBezTo>
                    <a:pt x="338" y="90"/>
                    <a:pt x="341" y="90"/>
                    <a:pt x="343" y="90"/>
                  </a:cubicBezTo>
                  <a:cubicBezTo>
                    <a:pt x="344" y="90"/>
                    <a:pt x="344" y="90"/>
                    <a:pt x="344" y="89"/>
                  </a:cubicBezTo>
                  <a:cubicBezTo>
                    <a:pt x="344" y="88"/>
                    <a:pt x="344" y="87"/>
                    <a:pt x="345" y="87"/>
                  </a:cubicBezTo>
                  <a:cubicBezTo>
                    <a:pt x="345" y="86"/>
                    <a:pt x="346" y="87"/>
                    <a:pt x="346" y="88"/>
                  </a:cubicBezTo>
                  <a:cubicBezTo>
                    <a:pt x="346" y="88"/>
                    <a:pt x="347" y="89"/>
                    <a:pt x="348" y="88"/>
                  </a:cubicBezTo>
                  <a:cubicBezTo>
                    <a:pt x="349" y="87"/>
                    <a:pt x="347" y="87"/>
                    <a:pt x="346" y="87"/>
                  </a:cubicBezTo>
                  <a:cubicBezTo>
                    <a:pt x="354" y="86"/>
                    <a:pt x="362" y="86"/>
                    <a:pt x="370" y="86"/>
                  </a:cubicBezTo>
                  <a:cubicBezTo>
                    <a:pt x="374" y="86"/>
                    <a:pt x="378" y="86"/>
                    <a:pt x="382" y="87"/>
                  </a:cubicBezTo>
                  <a:cubicBezTo>
                    <a:pt x="383" y="87"/>
                    <a:pt x="384" y="87"/>
                    <a:pt x="385" y="87"/>
                  </a:cubicBezTo>
                  <a:cubicBezTo>
                    <a:pt x="385" y="87"/>
                    <a:pt x="385" y="87"/>
                    <a:pt x="386" y="87"/>
                  </a:cubicBezTo>
                  <a:cubicBezTo>
                    <a:pt x="386" y="88"/>
                    <a:pt x="386" y="88"/>
                    <a:pt x="386" y="88"/>
                  </a:cubicBezTo>
                  <a:cubicBezTo>
                    <a:pt x="387" y="90"/>
                    <a:pt x="389" y="90"/>
                    <a:pt x="390" y="91"/>
                  </a:cubicBezTo>
                  <a:cubicBezTo>
                    <a:pt x="389" y="91"/>
                    <a:pt x="388" y="89"/>
                    <a:pt x="390" y="88"/>
                  </a:cubicBezTo>
                  <a:cubicBezTo>
                    <a:pt x="390" y="88"/>
                    <a:pt x="392" y="88"/>
                    <a:pt x="392" y="89"/>
                  </a:cubicBezTo>
                  <a:cubicBezTo>
                    <a:pt x="392" y="89"/>
                    <a:pt x="395" y="88"/>
                    <a:pt x="394" y="90"/>
                  </a:cubicBezTo>
                  <a:cubicBezTo>
                    <a:pt x="394" y="91"/>
                    <a:pt x="392" y="92"/>
                    <a:pt x="394" y="93"/>
                  </a:cubicBezTo>
                  <a:cubicBezTo>
                    <a:pt x="394" y="92"/>
                    <a:pt x="394" y="92"/>
                    <a:pt x="395" y="92"/>
                  </a:cubicBezTo>
                  <a:cubicBezTo>
                    <a:pt x="395" y="92"/>
                    <a:pt x="396" y="92"/>
                    <a:pt x="396" y="91"/>
                  </a:cubicBezTo>
                  <a:cubicBezTo>
                    <a:pt x="396" y="92"/>
                    <a:pt x="397" y="93"/>
                    <a:pt x="397" y="92"/>
                  </a:cubicBezTo>
                  <a:cubicBezTo>
                    <a:pt x="397" y="92"/>
                    <a:pt x="397" y="91"/>
                    <a:pt x="397" y="91"/>
                  </a:cubicBezTo>
                  <a:cubicBezTo>
                    <a:pt x="397" y="91"/>
                    <a:pt x="398" y="91"/>
                    <a:pt x="398" y="91"/>
                  </a:cubicBezTo>
                  <a:cubicBezTo>
                    <a:pt x="398" y="91"/>
                    <a:pt x="398" y="90"/>
                    <a:pt x="398" y="90"/>
                  </a:cubicBezTo>
                  <a:cubicBezTo>
                    <a:pt x="398" y="90"/>
                    <a:pt x="398" y="93"/>
                    <a:pt x="398" y="93"/>
                  </a:cubicBezTo>
                  <a:cubicBezTo>
                    <a:pt x="399" y="93"/>
                    <a:pt x="399" y="92"/>
                    <a:pt x="400" y="92"/>
                  </a:cubicBezTo>
                  <a:cubicBezTo>
                    <a:pt x="400" y="92"/>
                    <a:pt x="401" y="91"/>
                    <a:pt x="401" y="91"/>
                  </a:cubicBezTo>
                  <a:cubicBezTo>
                    <a:pt x="402" y="91"/>
                    <a:pt x="402" y="92"/>
                    <a:pt x="402" y="92"/>
                  </a:cubicBezTo>
                  <a:cubicBezTo>
                    <a:pt x="402" y="93"/>
                    <a:pt x="402" y="93"/>
                    <a:pt x="403" y="93"/>
                  </a:cubicBezTo>
                  <a:cubicBezTo>
                    <a:pt x="403" y="93"/>
                    <a:pt x="402" y="94"/>
                    <a:pt x="402" y="94"/>
                  </a:cubicBezTo>
                  <a:cubicBezTo>
                    <a:pt x="402" y="94"/>
                    <a:pt x="403" y="94"/>
                    <a:pt x="403" y="93"/>
                  </a:cubicBezTo>
                  <a:cubicBezTo>
                    <a:pt x="405" y="94"/>
                    <a:pt x="411" y="101"/>
                    <a:pt x="410" y="102"/>
                  </a:cubicBezTo>
                  <a:cubicBezTo>
                    <a:pt x="410" y="102"/>
                    <a:pt x="411" y="102"/>
                    <a:pt x="411" y="102"/>
                  </a:cubicBezTo>
                  <a:cubicBezTo>
                    <a:pt x="411" y="103"/>
                    <a:pt x="411" y="103"/>
                    <a:pt x="411" y="103"/>
                  </a:cubicBezTo>
                  <a:cubicBezTo>
                    <a:pt x="411" y="104"/>
                    <a:pt x="412" y="104"/>
                    <a:pt x="412" y="105"/>
                  </a:cubicBezTo>
                  <a:cubicBezTo>
                    <a:pt x="413" y="105"/>
                    <a:pt x="412" y="106"/>
                    <a:pt x="412" y="106"/>
                  </a:cubicBezTo>
                  <a:cubicBezTo>
                    <a:pt x="412" y="107"/>
                    <a:pt x="411" y="109"/>
                    <a:pt x="410" y="109"/>
                  </a:cubicBezTo>
                  <a:cubicBezTo>
                    <a:pt x="411" y="109"/>
                    <a:pt x="411" y="113"/>
                    <a:pt x="410" y="113"/>
                  </a:cubicBezTo>
                  <a:cubicBezTo>
                    <a:pt x="410" y="113"/>
                    <a:pt x="412" y="115"/>
                    <a:pt x="412" y="115"/>
                  </a:cubicBezTo>
                  <a:cubicBezTo>
                    <a:pt x="412" y="115"/>
                    <a:pt x="413" y="116"/>
                    <a:pt x="413" y="116"/>
                  </a:cubicBezTo>
                  <a:cubicBezTo>
                    <a:pt x="413" y="116"/>
                    <a:pt x="412" y="117"/>
                    <a:pt x="412" y="117"/>
                  </a:cubicBezTo>
                  <a:cubicBezTo>
                    <a:pt x="412" y="117"/>
                    <a:pt x="412" y="118"/>
                    <a:pt x="411" y="118"/>
                  </a:cubicBezTo>
                  <a:cubicBezTo>
                    <a:pt x="411" y="119"/>
                    <a:pt x="412" y="118"/>
                    <a:pt x="412" y="119"/>
                  </a:cubicBezTo>
                  <a:cubicBezTo>
                    <a:pt x="413" y="119"/>
                    <a:pt x="413" y="119"/>
                    <a:pt x="413" y="120"/>
                  </a:cubicBezTo>
                  <a:cubicBezTo>
                    <a:pt x="413" y="120"/>
                    <a:pt x="413" y="121"/>
                    <a:pt x="413" y="121"/>
                  </a:cubicBezTo>
                  <a:cubicBezTo>
                    <a:pt x="413" y="121"/>
                    <a:pt x="412" y="121"/>
                    <a:pt x="412" y="121"/>
                  </a:cubicBezTo>
                  <a:cubicBezTo>
                    <a:pt x="413" y="121"/>
                    <a:pt x="412" y="120"/>
                    <a:pt x="412" y="120"/>
                  </a:cubicBezTo>
                  <a:cubicBezTo>
                    <a:pt x="412" y="120"/>
                    <a:pt x="409" y="120"/>
                    <a:pt x="409" y="120"/>
                  </a:cubicBezTo>
                  <a:cubicBezTo>
                    <a:pt x="409" y="120"/>
                    <a:pt x="410" y="120"/>
                    <a:pt x="410" y="120"/>
                  </a:cubicBezTo>
                  <a:cubicBezTo>
                    <a:pt x="410" y="120"/>
                    <a:pt x="410" y="120"/>
                    <a:pt x="410" y="121"/>
                  </a:cubicBezTo>
                  <a:cubicBezTo>
                    <a:pt x="410" y="120"/>
                    <a:pt x="410" y="120"/>
                    <a:pt x="410" y="120"/>
                  </a:cubicBezTo>
                  <a:cubicBezTo>
                    <a:pt x="410" y="120"/>
                    <a:pt x="412" y="121"/>
                    <a:pt x="412" y="121"/>
                  </a:cubicBezTo>
                  <a:cubicBezTo>
                    <a:pt x="412" y="121"/>
                    <a:pt x="412" y="121"/>
                    <a:pt x="412" y="121"/>
                  </a:cubicBezTo>
                  <a:cubicBezTo>
                    <a:pt x="409" y="121"/>
                    <a:pt x="413" y="122"/>
                    <a:pt x="413" y="123"/>
                  </a:cubicBezTo>
                  <a:cubicBezTo>
                    <a:pt x="413" y="123"/>
                    <a:pt x="412" y="122"/>
                    <a:pt x="412" y="123"/>
                  </a:cubicBezTo>
                  <a:cubicBezTo>
                    <a:pt x="412" y="123"/>
                    <a:pt x="411" y="122"/>
                    <a:pt x="411" y="122"/>
                  </a:cubicBezTo>
                  <a:cubicBezTo>
                    <a:pt x="411" y="123"/>
                    <a:pt x="412" y="123"/>
                    <a:pt x="412" y="123"/>
                  </a:cubicBezTo>
                  <a:cubicBezTo>
                    <a:pt x="411" y="123"/>
                    <a:pt x="409" y="125"/>
                    <a:pt x="408" y="124"/>
                  </a:cubicBezTo>
                  <a:cubicBezTo>
                    <a:pt x="409" y="125"/>
                    <a:pt x="411" y="125"/>
                    <a:pt x="412" y="124"/>
                  </a:cubicBezTo>
                  <a:cubicBezTo>
                    <a:pt x="412" y="124"/>
                    <a:pt x="411" y="127"/>
                    <a:pt x="410" y="127"/>
                  </a:cubicBezTo>
                  <a:cubicBezTo>
                    <a:pt x="411" y="127"/>
                    <a:pt x="411" y="128"/>
                    <a:pt x="411" y="127"/>
                  </a:cubicBezTo>
                  <a:cubicBezTo>
                    <a:pt x="411" y="128"/>
                    <a:pt x="412" y="129"/>
                    <a:pt x="411" y="129"/>
                  </a:cubicBezTo>
                  <a:cubicBezTo>
                    <a:pt x="411" y="129"/>
                    <a:pt x="411" y="129"/>
                    <a:pt x="411" y="128"/>
                  </a:cubicBezTo>
                  <a:cubicBezTo>
                    <a:pt x="411" y="128"/>
                    <a:pt x="411" y="129"/>
                    <a:pt x="411" y="129"/>
                  </a:cubicBezTo>
                  <a:cubicBezTo>
                    <a:pt x="411" y="130"/>
                    <a:pt x="410" y="130"/>
                    <a:pt x="410" y="130"/>
                  </a:cubicBezTo>
                  <a:cubicBezTo>
                    <a:pt x="410" y="131"/>
                    <a:pt x="410" y="131"/>
                    <a:pt x="410" y="131"/>
                  </a:cubicBezTo>
                  <a:cubicBezTo>
                    <a:pt x="410" y="131"/>
                    <a:pt x="411" y="132"/>
                    <a:pt x="411" y="132"/>
                  </a:cubicBezTo>
                  <a:cubicBezTo>
                    <a:pt x="411" y="132"/>
                    <a:pt x="411" y="132"/>
                    <a:pt x="411" y="133"/>
                  </a:cubicBezTo>
                  <a:cubicBezTo>
                    <a:pt x="411" y="134"/>
                    <a:pt x="411" y="135"/>
                    <a:pt x="411" y="136"/>
                  </a:cubicBezTo>
                  <a:cubicBezTo>
                    <a:pt x="410" y="136"/>
                    <a:pt x="409" y="137"/>
                    <a:pt x="409" y="136"/>
                  </a:cubicBezTo>
                  <a:cubicBezTo>
                    <a:pt x="409" y="136"/>
                    <a:pt x="409" y="136"/>
                    <a:pt x="409" y="136"/>
                  </a:cubicBezTo>
                  <a:cubicBezTo>
                    <a:pt x="410" y="136"/>
                    <a:pt x="410" y="138"/>
                    <a:pt x="410" y="139"/>
                  </a:cubicBezTo>
                  <a:cubicBezTo>
                    <a:pt x="410" y="139"/>
                    <a:pt x="410" y="139"/>
                    <a:pt x="410" y="139"/>
                  </a:cubicBezTo>
                  <a:cubicBezTo>
                    <a:pt x="410" y="139"/>
                    <a:pt x="410" y="140"/>
                    <a:pt x="410" y="140"/>
                  </a:cubicBezTo>
                  <a:cubicBezTo>
                    <a:pt x="410" y="140"/>
                    <a:pt x="410" y="140"/>
                    <a:pt x="409" y="139"/>
                  </a:cubicBezTo>
                  <a:cubicBezTo>
                    <a:pt x="409" y="140"/>
                    <a:pt x="410" y="140"/>
                    <a:pt x="410" y="140"/>
                  </a:cubicBezTo>
                  <a:cubicBezTo>
                    <a:pt x="410" y="140"/>
                    <a:pt x="409" y="142"/>
                    <a:pt x="409" y="142"/>
                  </a:cubicBezTo>
                  <a:cubicBezTo>
                    <a:pt x="409" y="142"/>
                    <a:pt x="409" y="142"/>
                    <a:pt x="409" y="142"/>
                  </a:cubicBezTo>
                  <a:cubicBezTo>
                    <a:pt x="409" y="143"/>
                    <a:pt x="408" y="143"/>
                    <a:pt x="408" y="143"/>
                  </a:cubicBezTo>
                  <a:cubicBezTo>
                    <a:pt x="408" y="143"/>
                    <a:pt x="409" y="143"/>
                    <a:pt x="409" y="143"/>
                  </a:cubicBezTo>
                  <a:cubicBezTo>
                    <a:pt x="408" y="144"/>
                    <a:pt x="408" y="143"/>
                    <a:pt x="407" y="142"/>
                  </a:cubicBezTo>
                  <a:cubicBezTo>
                    <a:pt x="407" y="142"/>
                    <a:pt x="406" y="143"/>
                    <a:pt x="406" y="143"/>
                  </a:cubicBezTo>
                  <a:cubicBezTo>
                    <a:pt x="406" y="144"/>
                    <a:pt x="405" y="144"/>
                    <a:pt x="405" y="144"/>
                  </a:cubicBezTo>
                  <a:cubicBezTo>
                    <a:pt x="405" y="144"/>
                    <a:pt x="406" y="144"/>
                    <a:pt x="406" y="144"/>
                  </a:cubicBezTo>
                  <a:cubicBezTo>
                    <a:pt x="406" y="144"/>
                    <a:pt x="406" y="144"/>
                    <a:pt x="407" y="144"/>
                  </a:cubicBezTo>
                  <a:cubicBezTo>
                    <a:pt x="406" y="144"/>
                    <a:pt x="406" y="144"/>
                    <a:pt x="405" y="144"/>
                  </a:cubicBezTo>
                  <a:cubicBezTo>
                    <a:pt x="405" y="145"/>
                    <a:pt x="405" y="145"/>
                    <a:pt x="405" y="146"/>
                  </a:cubicBezTo>
                  <a:cubicBezTo>
                    <a:pt x="405" y="145"/>
                    <a:pt x="407" y="145"/>
                    <a:pt x="407" y="145"/>
                  </a:cubicBezTo>
                  <a:cubicBezTo>
                    <a:pt x="407" y="145"/>
                    <a:pt x="407" y="145"/>
                    <a:pt x="407" y="146"/>
                  </a:cubicBezTo>
                  <a:cubicBezTo>
                    <a:pt x="407" y="146"/>
                    <a:pt x="407" y="146"/>
                    <a:pt x="407" y="146"/>
                  </a:cubicBezTo>
                  <a:cubicBezTo>
                    <a:pt x="406" y="146"/>
                    <a:pt x="406" y="146"/>
                    <a:pt x="405" y="147"/>
                  </a:cubicBezTo>
                  <a:cubicBezTo>
                    <a:pt x="404" y="147"/>
                    <a:pt x="406" y="148"/>
                    <a:pt x="407" y="148"/>
                  </a:cubicBezTo>
                  <a:cubicBezTo>
                    <a:pt x="407" y="149"/>
                    <a:pt x="405" y="149"/>
                    <a:pt x="405" y="149"/>
                  </a:cubicBezTo>
                  <a:cubicBezTo>
                    <a:pt x="404" y="150"/>
                    <a:pt x="404" y="150"/>
                    <a:pt x="403" y="150"/>
                  </a:cubicBezTo>
                  <a:cubicBezTo>
                    <a:pt x="403" y="149"/>
                    <a:pt x="402" y="149"/>
                    <a:pt x="402" y="150"/>
                  </a:cubicBezTo>
                  <a:cubicBezTo>
                    <a:pt x="402" y="151"/>
                    <a:pt x="402" y="152"/>
                    <a:pt x="403" y="153"/>
                  </a:cubicBezTo>
                  <a:cubicBezTo>
                    <a:pt x="403" y="153"/>
                    <a:pt x="403" y="153"/>
                    <a:pt x="403" y="153"/>
                  </a:cubicBezTo>
                  <a:cubicBezTo>
                    <a:pt x="403" y="154"/>
                    <a:pt x="403" y="153"/>
                    <a:pt x="403" y="153"/>
                  </a:cubicBezTo>
                  <a:cubicBezTo>
                    <a:pt x="404" y="153"/>
                    <a:pt x="404" y="153"/>
                    <a:pt x="405" y="154"/>
                  </a:cubicBezTo>
                  <a:cubicBezTo>
                    <a:pt x="406" y="155"/>
                    <a:pt x="407" y="153"/>
                    <a:pt x="407" y="152"/>
                  </a:cubicBezTo>
                  <a:cubicBezTo>
                    <a:pt x="407" y="152"/>
                    <a:pt x="408" y="152"/>
                    <a:pt x="408" y="153"/>
                  </a:cubicBezTo>
                  <a:cubicBezTo>
                    <a:pt x="409" y="152"/>
                    <a:pt x="410" y="151"/>
                    <a:pt x="410" y="150"/>
                  </a:cubicBezTo>
                  <a:cubicBezTo>
                    <a:pt x="411" y="150"/>
                    <a:pt x="410" y="152"/>
                    <a:pt x="410" y="152"/>
                  </a:cubicBezTo>
                  <a:cubicBezTo>
                    <a:pt x="410" y="152"/>
                    <a:pt x="412" y="150"/>
                    <a:pt x="413" y="151"/>
                  </a:cubicBezTo>
                  <a:cubicBezTo>
                    <a:pt x="412" y="151"/>
                    <a:pt x="410" y="153"/>
                    <a:pt x="410" y="153"/>
                  </a:cubicBezTo>
                  <a:cubicBezTo>
                    <a:pt x="410" y="153"/>
                    <a:pt x="409" y="153"/>
                    <a:pt x="409" y="153"/>
                  </a:cubicBezTo>
                  <a:cubicBezTo>
                    <a:pt x="409" y="153"/>
                    <a:pt x="409" y="154"/>
                    <a:pt x="409" y="154"/>
                  </a:cubicBezTo>
                  <a:cubicBezTo>
                    <a:pt x="409" y="154"/>
                    <a:pt x="410" y="154"/>
                    <a:pt x="410" y="154"/>
                  </a:cubicBezTo>
                  <a:cubicBezTo>
                    <a:pt x="412" y="154"/>
                    <a:pt x="413" y="154"/>
                    <a:pt x="414" y="154"/>
                  </a:cubicBezTo>
                  <a:cubicBezTo>
                    <a:pt x="414" y="154"/>
                    <a:pt x="410" y="155"/>
                    <a:pt x="410" y="156"/>
                  </a:cubicBezTo>
                  <a:cubicBezTo>
                    <a:pt x="410" y="156"/>
                    <a:pt x="411" y="156"/>
                    <a:pt x="411" y="156"/>
                  </a:cubicBezTo>
                  <a:cubicBezTo>
                    <a:pt x="412" y="156"/>
                    <a:pt x="413" y="157"/>
                    <a:pt x="414" y="157"/>
                  </a:cubicBezTo>
                  <a:cubicBezTo>
                    <a:pt x="412" y="157"/>
                    <a:pt x="410" y="156"/>
                    <a:pt x="409" y="157"/>
                  </a:cubicBezTo>
                  <a:cubicBezTo>
                    <a:pt x="408" y="157"/>
                    <a:pt x="408" y="158"/>
                    <a:pt x="409" y="159"/>
                  </a:cubicBezTo>
                  <a:cubicBezTo>
                    <a:pt x="410" y="159"/>
                    <a:pt x="411" y="158"/>
                    <a:pt x="412" y="158"/>
                  </a:cubicBezTo>
                  <a:cubicBezTo>
                    <a:pt x="412" y="158"/>
                    <a:pt x="412" y="158"/>
                    <a:pt x="413" y="158"/>
                  </a:cubicBezTo>
                  <a:cubicBezTo>
                    <a:pt x="413" y="158"/>
                    <a:pt x="413" y="159"/>
                    <a:pt x="413" y="159"/>
                  </a:cubicBezTo>
                  <a:cubicBezTo>
                    <a:pt x="413" y="159"/>
                    <a:pt x="411" y="159"/>
                    <a:pt x="411" y="159"/>
                  </a:cubicBezTo>
                  <a:cubicBezTo>
                    <a:pt x="410" y="159"/>
                    <a:pt x="411" y="160"/>
                    <a:pt x="411" y="160"/>
                  </a:cubicBezTo>
                  <a:cubicBezTo>
                    <a:pt x="411" y="160"/>
                    <a:pt x="413" y="161"/>
                    <a:pt x="413" y="161"/>
                  </a:cubicBezTo>
                  <a:cubicBezTo>
                    <a:pt x="413" y="161"/>
                    <a:pt x="412" y="161"/>
                    <a:pt x="412" y="161"/>
                  </a:cubicBezTo>
                  <a:cubicBezTo>
                    <a:pt x="413" y="161"/>
                    <a:pt x="413" y="162"/>
                    <a:pt x="413" y="162"/>
                  </a:cubicBezTo>
                  <a:cubicBezTo>
                    <a:pt x="414" y="162"/>
                    <a:pt x="414" y="162"/>
                    <a:pt x="413" y="162"/>
                  </a:cubicBezTo>
                  <a:cubicBezTo>
                    <a:pt x="413" y="162"/>
                    <a:pt x="412" y="161"/>
                    <a:pt x="412" y="161"/>
                  </a:cubicBezTo>
                  <a:cubicBezTo>
                    <a:pt x="412" y="161"/>
                    <a:pt x="411" y="160"/>
                    <a:pt x="411" y="161"/>
                  </a:cubicBezTo>
                  <a:cubicBezTo>
                    <a:pt x="412" y="162"/>
                    <a:pt x="412" y="163"/>
                    <a:pt x="413" y="164"/>
                  </a:cubicBezTo>
                  <a:cubicBezTo>
                    <a:pt x="413" y="164"/>
                    <a:pt x="414" y="165"/>
                    <a:pt x="413" y="165"/>
                  </a:cubicBezTo>
                  <a:cubicBezTo>
                    <a:pt x="412" y="164"/>
                    <a:pt x="412" y="163"/>
                    <a:pt x="411" y="164"/>
                  </a:cubicBezTo>
                  <a:cubicBezTo>
                    <a:pt x="412" y="163"/>
                    <a:pt x="413" y="166"/>
                    <a:pt x="412" y="166"/>
                  </a:cubicBezTo>
                  <a:cubicBezTo>
                    <a:pt x="412" y="166"/>
                    <a:pt x="412" y="166"/>
                    <a:pt x="412" y="166"/>
                  </a:cubicBezTo>
                  <a:cubicBezTo>
                    <a:pt x="412" y="166"/>
                    <a:pt x="412" y="166"/>
                    <a:pt x="412" y="166"/>
                  </a:cubicBezTo>
                  <a:cubicBezTo>
                    <a:pt x="412" y="166"/>
                    <a:pt x="411" y="166"/>
                    <a:pt x="412" y="165"/>
                  </a:cubicBezTo>
                  <a:cubicBezTo>
                    <a:pt x="410" y="166"/>
                    <a:pt x="412" y="168"/>
                    <a:pt x="413" y="167"/>
                  </a:cubicBezTo>
                  <a:cubicBezTo>
                    <a:pt x="413" y="168"/>
                    <a:pt x="412" y="168"/>
                    <a:pt x="412" y="168"/>
                  </a:cubicBezTo>
                  <a:cubicBezTo>
                    <a:pt x="410" y="168"/>
                    <a:pt x="409" y="165"/>
                    <a:pt x="407" y="163"/>
                  </a:cubicBezTo>
                  <a:cubicBezTo>
                    <a:pt x="407" y="162"/>
                    <a:pt x="406" y="161"/>
                    <a:pt x="405" y="161"/>
                  </a:cubicBezTo>
                  <a:cubicBezTo>
                    <a:pt x="405" y="160"/>
                    <a:pt x="402" y="160"/>
                    <a:pt x="402" y="161"/>
                  </a:cubicBezTo>
                  <a:cubicBezTo>
                    <a:pt x="402" y="161"/>
                    <a:pt x="402" y="162"/>
                    <a:pt x="403" y="162"/>
                  </a:cubicBezTo>
                  <a:cubicBezTo>
                    <a:pt x="403" y="163"/>
                    <a:pt x="404" y="165"/>
                    <a:pt x="405" y="166"/>
                  </a:cubicBezTo>
                  <a:cubicBezTo>
                    <a:pt x="406" y="167"/>
                    <a:pt x="407" y="169"/>
                    <a:pt x="409" y="170"/>
                  </a:cubicBezTo>
                  <a:cubicBezTo>
                    <a:pt x="409" y="171"/>
                    <a:pt x="408" y="171"/>
                    <a:pt x="408" y="171"/>
                  </a:cubicBezTo>
                  <a:cubicBezTo>
                    <a:pt x="408" y="171"/>
                    <a:pt x="409" y="171"/>
                    <a:pt x="409" y="171"/>
                  </a:cubicBezTo>
                  <a:cubicBezTo>
                    <a:pt x="409" y="171"/>
                    <a:pt x="409" y="171"/>
                    <a:pt x="408" y="171"/>
                  </a:cubicBezTo>
                  <a:cubicBezTo>
                    <a:pt x="408" y="171"/>
                    <a:pt x="408" y="172"/>
                    <a:pt x="408" y="172"/>
                  </a:cubicBezTo>
                  <a:cubicBezTo>
                    <a:pt x="408" y="172"/>
                    <a:pt x="408" y="173"/>
                    <a:pt x="408" y="173"/>
                  </a:cubicBezTo>
                  <a:cubicBezTo>
                    <a:pt x="408" y="173"/>
                    <a:pt x="407" y="175"/>
                    <a:pt x="408" y="175"/>
                  </a:cubicBezTo>
                  <a:cubicBezTo>
                    <a:pt x="408" y="175"/>
                    <a:pt x="408" y="174"/>
                    <a:pt x="409" y="173"/>
                  </a:cubicBezTo>
                  <a:cubicBezTo>
                    <a:pt x="409" y="172"/>
                    <a:pt x="409" y="172"/>
                    <a:pt x="409" y="171"/>
                  </a:cubicBezTo>
                  <a:cubicBezTo>
                    <a:pt x="410" y="171"/>
                    <a:pt x="411" y="172"/>
                    <a:pt x="412" y="172"/>
                  </a:cubicBezTo>
                  <a:cubicBezTo>
                    <a:pt x="412" y="172"/>
                    <a:pt x="411" y="174"/>
                    <a:pt x="411" y="174"/>
                  </a:cubicBezTo>
                  <a:cubicBezTo>
                    <a:pt x="411" y="173"/>
                    <a:pt x="410" y="173"/>
                    <a:pt x="410" y="173"/>
                  </a:cubicBezTo>
                  <a:cubicBezTo>
                    <a:pt x="410" y="174"/>
                    <a:pt x="410" y="174"/>
                    <a:pt x="410" y="174"/>
                  </a:cubicBezTo>
                  <a:cubicBezTo>
                    <a:pt x="410" y="175"/>
                    <a:pt x="409" y="175"/>
                    <a:pt x="409" y="175"/>
                  </a:cubicBezTo>
                  <a:cubicBezTo>
                    <a:pt x="409" y="175"/>
                    <a:pt x="410" y="175"/>
                    <a:pt x="410" y="175"/>
                  </a:cubicBezTo>
                  <a:cubicBezTo>
                    <a:pt x="409" y="176"/>
                    <a:pt x="408" y="176"/>
                    <a:pt x="408" y="176"/>
                  </a:cubicBezTo>
                  <a:cubicBezTo>
                    <a:pt x="407" y="177"/>
                    <a:pt x="407" y="177"/>
                    <a:pt x="407" y="177"/>
                  </a:cubicBezTo>
                  <a:cubicBezTo>
                    <a:pt x="407" y="178"/>
                    <a:pt x="409" y="177"/>
                    <a:pt x="408" y="178"/>
                  </a:cubicBezTo>
                  <a:cubicBezTo>
                    <a:pt x="408" y="177"/>
                    <a:pt x="409" y="177"/>
                    <a:pt x="409" y="177"/>
                  </a:cubicBezTo>
                  <a:cubicBezTo>
                    <a:pt x="409" y="177"/>
                    <a:pt x="408" y="178"/>
                    <a:pt x="409" y="178"/>
                  </a:cubicBezTo>
                  <a:cubicBezTo>
                    <a:pt x="409" y="178"/>
                    <a:pt x="409" y="178"/>
                    <a:pt x="410" y="178"/>
                  </a:cubicBezTo>
                  <a:cubicBezTo>
                    <a:pt x="409" y="179"/>
                    <a:pt x="408" y="179"/>
                    <a:pt x="408" y="179"/>
                  </a:cubicBezTo>
                  <a:cubicBezTo>
                    <a:pt x="408" y="179"/>
                    <a:pt x="408" y="179"/>
                    <a:pt x="409" y="179"/>
                  </a:cubicBezTo>
                  <a:cubicBezTo>
                    <a:pt x="407" y="180"/>
                    <a:pt x="407" y="179"/>
                    <a:pt x="406" y="179"/>
                  </a:cubicBezTo>
                  <a:cubicBezTo>
                    <a:pt x="407" y="179"/>
                    <a:pt x="407" y="179"/>
                    <a:pt x="407" y="178"/>
                  </a:cubicBezTo>
                  <a:cubicBezTo>
                    <a:pt x="406" y="176"/>
                    <a:pt x="407" y="180"/>
                    <a:pt x="405" y="180"/>
                  </a:cubicBezTo>
                  <a:cubicBezTo>
                    <a:pt x="406" y="180"/>
                    <a:pt x="406" y="180"/>
                    <a:pt x="406" y="180"/>
                  </a:cubicBezTo>
                  <a:cubicBezTo>
                    <a:pt x="406" y="180"/>
                    <a:pt x="405" y="180"/>
                    <a:pt x="405" y="180"/>
                  </a:cubicBezTo>
                  <a:cubicBezTo>
                    <a:pt x="405" y="180"/>
                    <a:pt x="405" y="181"/>
                    <a:pt x="405" y="181"/>
                  </a:cubicBezTo>
                  <a:cubicBezTo>
                    <a:pt x="405" y="181"/>
                    <a:pt x="406" y="181"/>
                    <a:pt x="407" y="181"/>
                  </a:cubicBezTo>
                  <a:cubicBezTo>
                    <a:pt x="407" y="181"/>
                    <a:pt x="405" y="181"/>
                    <a:pt x="405" y="182"/>
                  </a:cubicBezTo>
                  <a:cubicBezTo>
                    <a:pt x="405" y="182"/>
                    <a:pt x="405" y="182"/>
                    <a:pt x="405" y="182"/>
                  </a:cubicBezTo>
                  <a:cubicBezTo>
                    <a:pt x="405" y="183"/>
                    <a:pt x="404" y="181"/>
                    <a:pt x="404" y="182"/>
                  </a:cubicBezTo>
                  <a:cubicBezTo>
                    <a:pt x="404" y="182"/>
                    <a:pt x="404" y="182"/>
                    <a:pt x="404" y="182"/>
                  </a:cubicBezTo>
                  <a:cubicBezTo>
                    <a:pt x="404" y="182"/>
                    <a:pt x="403" y="182"/>
                    <a:pt x="403" y="182"/>
                  </a:cubicBezTo>
                  <a:cubicBezTo>
                    <a:pt x="403" y="182"/>
                    <a:pt x="402" y="182"/>
                    <a:pt x="402" y="181"/>
                  </a:cubicBezTo>
                  <a:cubicBezTo>
                    <a:pt x="402" y="181"/>
                    <a:pt x="402" y="181"/>
                    <a:pt x="402" y="181"/>
                  </a:cubicBezTo>
                  <a:cubicBezTo>
                    <a:pt x="402" y="181"/>
                    <a:pt x="401" y="181"/>
                    <a:pt x="400" y="181"/>
                  </a:cubicBezTo>
                  <a:cubicBezTo>
                    <a:pt x="400" y="181"/>
                    <a:pt x="400" y="181"/>
                    <a:pt x="400" y="181"/>
                  </a:cubicBezTo>
                  <a:cubicBezTo>
                    <a:pt x="400" y="181"/>
                    <a:pt x="400" y="181"/>
                    <a:pt x="401" y="181"/>
                  </a:cubicBezTo>
                  <a:cubicBezTo>
                    <a:pt x="401" y="181"/>
                    <a:pt x="401" y="181"/>
                    <a:pt x="401" y="181"/>
                  </a:cubicBezTo>
                  <a:cubicBezTo>
                    <a:pt x="401" y="181"/>
                    <a:pt x="400" y="180"/>
                    <a:pt x="400" y="181"/>
                  </a:cubicBezTo>
                  <a:cubicBezTo>
                    <a:pt x="400" y="181"/>
                    <a:pt x="400" y="181"/>
                    <a:pt x="400" y="181"/>
                  </a:cubicBezTo>
                  <a:cubicBezTo>
                    <a:pt x="400" y="181"/>
                    <a:pt x="400" y="181"/>
                    <a:pt x="400" y="181"/>
                  </a:cubicBezTo>
                  <a:cubicBezTo>
                    <a:pt x="400" y="181"/>
                    <a:pt x="400" y="181"/>
                    <a:pt x="401" y="181"/>
                  </a:cubicBezTo>
                  <a:cubicBezTo>
                    <a:pt x="400" y="181"/>
                    <a:pt x="399" y="181"/>
                    <a:pt x="399" y="182"/>
                  </a:cubicBezTo>
                  <a:cubicBezTo>
                    <a:pt x="399" y="181"/>
                    <a:pt x="398" y="182"/>
                    <a:pt x="398" y="181"/>
                  </a:cubicBezTo>
                  <a:cubicBezTo>
                    <a:pt x="398" y="181"/>
                    <a:pt x="398" y="181"/>
                    <a:pt x="398" y="181"/>
                  </a:cubicBezTo>
                  <a:cubicBezTo>
                    <a:pt x="398" y="181"/>
                    <a:pt x="397" y="181"/>
                    <a:pt x="397" y="181"/>
                  </a:cubicBezTo>
                  <a:cubicBezTo>
                    <a:pt x="398" y="181"/>
                    <a:pt x="397" y="182"/>
                    <a:pt x="397" y="182"/>
                  </a:cubicBezTo>
                  <a:cubicBezTo>
                    <a:pt x="398" y="182"/>
                    <a:pt x="397" y="182"/>
                    <a:pt x="397" y="182"/>
                  </a:cubicBezTo>
                  <a:cubicBezTo>
                    <a:pt x="397" y="182"/>
                    <a:pt x="398" y="182"/>
                    <a:pt x="398" y="182"/>
                  </a:cubicBezTo>
                  <a:cubicBezTo>
                    <a:pt x="398" y="182"/>
                    <a:pt x="399" y="182"/>
                    <a:pt x="399" y="182"/>
                  </a:cubicBezTo>
                  <a:cubicBezTo>
                    <a:pt x="399" y="182"/>
                    <a:pt x="398" y="182"/>
                    <a:pt x="398" y="182"/>
                  </a:cubicBezTo>
                  <a:cubicBezTo>
                    <a:pt x="398" y="182"/>
                    <a:pt x="398" y="183"/>
                    <a:pt x="398" y="183"/>
                  </a:cubicBezTo>
                  <a:cubicBezTo>
                    <a:pt x="398" y="183"/>
                    <a:pt x="398" y="183"/>
                    <a:pt x="398" y="183"/>
                  </a:cubicBezTo>
                  <a:cubicBezTo>
                    <a:pt x="399" y="182"/>
                    <a:pt x="400" y="182"/>
                    <a:pt x="399" y="183"/>
                  </a:cubicBezTo>
                  <a:cubicBezTo>
                    <a:pt x="399" y="183"/>
                    <a:pt x="399" y="183"/>
                    <a:pt x="400" y="184"/>
                  </a:cubicBezTo>
                  <a:cubicBezTo>
                    <a:pt x="400" y="184"/>
                    <a:pt x="400" y="184"/>
                    <a:pt x="400" y="184"/>
                  </a:cubicBezTo>
                  <a:cubicBezTo>
                    <a:pt x="400" y="184"/>
                    <a:pt x="400" y="184"/>
                    <a:pt x="400" y="184"/>
                  </a:cubicBezTo>
                  <a:cubicBezTo>
                    <a:pt x="400" y="184"/>
                    <a:pt x="400" y="184"/>
                    <a:pt x="401" y="184"/>
                  </a:cubicBezTo>
                  <a:cubicBezTo>
                    <a:pt x="401" y="184"/>
                    <a:pt x="400" y="184"/>
                    <a:pt x="400" y="184"/>
                  </a:cubicBezTo>
                  <a:cubicBezTo>
                    <a:pt x="401" y="185"/>
                    <a:pt x="402" y="184"/>
                    <a:pt x="403" y="184"/>
                  </a:cubicBezTo>
                  <a:cubicBezTo>
                    <a:pt x="403" y="184"/>
                    <a:pt x="402" y="185"/>
                    <a:pt x="403" y="185"/>
                  </a:cubicBezTo>
                  <a:cubicBezTo>
                    <a:pt x="403" y="185"/>
                    <a:pt x="403" y="185"/>
                    <a:pt x="402" y="185"/>
                  </a:cubicBezTo>
                  <a:cubicBezTo>
                    <a:pt x="403" y="185"/>
                    <a:pt x="403" y="186"/>
                    <a:pt x="404" y="186"/>
                  </a:cubicBezTo>
                  <a:cubicBezTo>
                    <a:pt x="403" y="187"/>
                    <a:pt x="405" y="188"/>
                    <a:pt x="405" y="188"/>
                  </a:cubicBezTo>
                  <a:cubicBezTo>
                    <a:pt x="405" y="188"/>
                    <a:pt x="404" y="187"/>
                    <a:pt x="403" y="187"/>
                  </a:cubicBezTo>
                  <a:cubicBezTo>
                    <a:pt x="403" y="187"/>
                    <a:pt x="402" y="186"/>
                    <a:pt x="401" y="185"/>
                  </a:cubicBezTo>
                  <a:cubicBezTo>
                    <a:pt x="401" y="185"/>
                    <a:pt x="401" y="185"/>
                    <a:pt x="402" y="185"/>
                  </a:cubicBezTo>
                  <a:cubicBezTo>
                    <a:pt x="401" y="185"/>
                    <a:pt x="400" y="185"/>
                    <a:pt x="399" y="184"/>
                  </a:cubicBezTo>
                  <a:cubicBezTo>
                    <a:pt x="398" y="184"/>
                    <a:pt x="399" y="185"/>
                    <a:pt x="399" y="185"/>
                  </a:cubicBezTo>
                  <a:cubicBezTo>
                    <a:pt x="399" y="185"/>
                    <a:pt x="398" y="184"/>
                    <a:pt x="398" y="183"/>
                  </a:cubicBezTo>
                  <a:cubicBezTo>
                    <a:pt x="398" y="184"/>
                    <a:pt x="398" y="184"/>
                    <a:pt x="398" y="185"/>
                  </a:cubicBezTo>
                  <a:cubicBezTo>
                    <a:pt x="398" y="185"/>
                    <a:pt x="397" y="184"/>
                    <a:pt x="397" y="184"/>
                  </a:cubicBezTo>
                  <a:cubicBezTo>
                    <a:pt x="397" y="184"/>
                    <a:pt x="396" y="184"/>
                    <a:pt x="396" y="184"/>
                  </a:cubicBezTo>
                  <a:cubicBezTo>
                    <a:pt x="397" y="184"/>
                    <a:pt x="397" y="185"/>
                    <a:pt x="397" y="185"/>
                  </a:cubicBezTo>
                  <a:cubicBezTo>
                    <a:pt x="397" y="185"/>
                    <a:pt x="396" y="184"/>
                    <a:pt x="396" y="184"/>
                  </a:cubicBezTo>
                  <a:cubicBezTo>
                    <a:pt x="396" y="185"/>
                    <a:pt x="397" y="185"/>
                    <a:pt x="397" y="185"/>
                  </a:cubicBezTo>
                  <a:cubicBezTo>
                    <a:pt x="396" y="185"/>
                    <a:pt x="396" y="185"/>
                    <a:pt x="395" y="185"/>
                  </a:cubicBezTo>
                  <a:cubicBezTo>
                    <a:pt x="396" y="185"/>
                    <a:pt x="396" y="185"/>
                    <a:pt x="396" y="186"/>
                  </a:cubicBezTo>
                  <a:cubicBezTo>
                    <a:pt x="396" y="186"/>
                    <a:pt x="395" y="185"/>
                    <a:pt x="395" y="185"/>
                  </a:cubicBezTo>
                  <a:cubicBezTo>
                    <a:pt x="396" y="185"/>
                    <a:pt x="395" y="185"/>
                    <a:pt x="395" y="185"/>
                  </a:cubicBezTo>
                  <a:cubicBezTo>
                    <a:pt x="395" y="185"/>
                    <a:pt x="394" y="185"/>
                    <a:pt x="394" y="185"/>
                  </a:cubicBezTo>
                  <a:cubicBezTo>
                    <a:pt x="394" y="186"/>
                    <a:pt x="394" y="186"/>
                    <a:pt x="394" y="186"/>
                  </a:cubicBezTo>
                  <a:cubicBezTo>
                    <a:pt x="394" y="186"/>
                    <a:pt x="394" y="186"/>
                    <a:pt x="394" y="186"/>
                  </a:cubicBezTo>
                  <a:cubicBezTo>
                    <a:pt x="395" y="186"/>
                    <a:pt x="393" y="188"/>
                    <a:pt x="393" y="189"/>
                  </a:cubicBezTo>
                  <a:cubicBezTo>
                    <a:pt x="393" y="189"/>
                    <a:pt x="392" y="190"/>
                    <a:pt x="392" y="190"/>
                  </a:cubicBezTo>
                  <a:cubicBezTo>
                    <a:pt x="393" y="190"/>
                    <a:pt x="394" y="189"/>
                    <a:pt x="395" y="189"/>
                  </a:cubicBezTo>
                  <a:cubicBezTo>
                    <a:pt x="394" y="189"/>
                    <a:pt x="394" y="189"/>
                    <a:pt x="394" y="190"/>
                  </a:cubicBezTo>
                  <a:cubicBezTo>
                    <a:pt x="395" y="190"/>
                    <a:pt x="395" y="190"/>
                    <a:pt x="396" y="190"/>
                  </a:cubicBezTo>
                  <a:cubicBezTo>
                    <a:pt x="396" y="190"/>
                    <a:pt x="397" y="190"/>
                    <a:pt x="398" y="190"/>
                  </a:cubicBezTo>
                  <a:cubicBezTo>
                    <a:pt x="396" y="190"/>
                    <a:pt x="395" y="190"/>
                    <a:pt x="393" y="190"/>
                  </a:cubicBezTo>
                  <a:cubicBezTo>
                    <a:pt x="394" y="190"/>
                    <a:pt x="393" y="190"/>
                    <a:pt x="393" y="190"/>
                  </a:cubicBezTo>
                  <a:cubicBezTo>
                    <a:pt x="392" y="190"/>
                    <a:pt x="392" y="190"/>
                    <a:pt x="392" y="190"/>
                  </a:cubicBezTo>
                  <a:cubicBezTo>
                    <a:pt x="392" y="191"/>
                    <a:pt x="392" y="191"/>
                    <a:pt x="393" y="192"/>
                  </a:cubicBezTo>
                  <a:cubicBezTo>
                    <a:pt x="393" y="192"/>
                    <a:pt x="392" y="191"/>
                    <a:pt x="392" y="191"/>
                  </a:cubicBezTo>
                  <a:cubicBezTo>
                    <a:pt x="393" y="192"/>
                    <a:pt x="394" y="193"/>
                    <a:pt x="395" y="193"/>
                  </a:cubicBezTo>
                  <a:cubicBezTo>
                    <a:pt x="395" y="193"/>
                    <a:pt x="395" y="193"/>
                    <a:pt x="396" y="193"/>
                  </a:cubicBezTo>
                  <a:cubicBezTo>
                    <a:pt x="395" y="193"/>
                    <a:pt x="395" y="194"/>
                    <a:pt x="395" y="194"/>
                  </a:cubicBezTo>
                  <a:cubicBezTo>
                    <a:pt x="395" y="194"/>
                    <a:pt x="394" y="193"/>
                    <a:pt x="393" y="194"/>
                  </a:cubicBezTo>
                  <a:cubicBezTo>
                    <a:pt x="393" y="193"/>
                    <a:pt x="394" y="193"/>
                    <a:pt x="394" y="194"/>
                  </a:cubicBezTo>
                  <a:cubicBezTo>
                    <a:pt x="394" y="194"/>
                    <a:pt x="393" y="194"/>
                    <a:pt x="393" y="194"/>
                  </a:cubicBezTo>
                  <a:cubicBezTo>
                    <a:pt x="393" y="194"/>
                    <a:pt x="394" y="194"/>
                    <a:pt x="394" y="195"/>
                  </a:cubicBezTo>
                  <a:cubicBezTo>
                    <a:pt x="394" y="195"/>
                    <a:pt x="393" y="194"/>
                    <a:pt x="392" y="194"/>
                  </a:cubicBezTo>
                  <a:cubicBezTo>
                    <a:pt x="392" y="194"/>
                    <a:pt x="392" y="194"/>
                    <a:pt x="392" y="194"/>
                  </a:cubicBezTo>
                  <a:cubicBezTo>
                    <a:pt x="392" y="194"/>
                    <a:pt x="392" y="195"/>
                    <a:pt x="392" y="195"/>
                  </a:cubicBezTo>
                  <a:cubicBezTo>
                    <a:pt x="392" y="195"/>
                    <a:pt x="392" y="195"/>
                    <a:pt x="391" y="195"/>
                  </a:cubicBezTo>
                  <a:cubicBezTo>
                    <a:pt x="392" y="195"/>
                    <a:pt x="393" y="195"/>
                    <a:pt x="393" y="196"/>
                  </a:cubicBezTo>
                  <a:cubicBezTo>
                    <a:pt x="393" y="195"/>
                    <a:pt x="392" y="195"/>
                    <a:pt x="391" y="196"/>
                  </a:cubicBezTo>
                  <a:cubicBezTo>
                    <a:pt x="389" y="196"/>
                    <a:pt x="391" y="197"/>
                    <a:pt x="391" y="197"/>
                  </a:cubicBezTo>
                  <a:cubicBezTo>
                    <a:pt x="391" y="197"/>
                    <a:pt x="391" y="197"/>
                    <a:pt x="390" y="197"/>
                  </a:cubicBezTo>
                  <a:cubicBezTo>
                    <a:pt x="390" y="197"/>
                    <a:pt x="390" y="197"/>
                    <a:pt x="389" y="198"/>
                  </a:cubicBezTo>
                  <a:cubicBezTo>
                    <a:pt x="390" y="198"/>
                    <a:pt x="390" y="198"/>
                    <a:pt x="390" y="198"/>
                  </a:cubicBezTo>
                  <a:cubicBezTo>
                    <a:pt x="390" y="198"/>
                    <a:pt x="390" y="198"/>
                    <a:pt x="389" y="198"/>
                  </a:cubicBezTo>
                  <a:cubicBezTo>
                    <a:pt x="389" y="198"/>
                    <a:pt x="389" y="198"/>
                    <a:pt x="390" y="198"/>
                  </a:cubicBezTo>
                  <a:cubicBezTo>
                    <a:pt x="389" y="198"/>
                    <a:pt x="389" y="198"/>
                    <a:pt x="389" y="198"/>
                  </a:cubicBezTo>
                  <a:cubicBezTo>
                    <a:pt x="390" y="198"/>
                    <a:pt x="390" y="198"/>
                    <a:pt x="390" y="198"/>
                  </a:cubicBezTo>
                  <a:cubicBezTo>
                    <a:pt x="390" y="198"/>
                    <a:pt x="389" y="199"/>
                    <a:pt x="390" y="200"/>
                  </a:cubicBezTo>
                  <a:cubicBezTo>
                    <a:pt x="390" y="200"/>
                    <a:pt x="390" y="200"/>
                    <a:pt x="390" y="200"/>
                  </a:cubicBezTo>
                  <a:cubicBezTo>
                    <a:pt x="391" y="200"/>
                    <a:pt x="392" y="200"/>
                    <a:pt x="392" y="200"/>
                  </a:cubicBezTo>
                  <a:cubicBezTo>
                    <a:pt x="392" y="201"/>
                    <a:pt x="391" y="201"/>
                    <a:pt x="390" y="201"/>
                  </a:cubicBezTo>
                  <a:cubicBezTo>
                    <a:pt x="390" y="201"/>
                    <a:pt x="390" y="200"/>
                    <a:pt x="390" y="200"/>
                  </a:cubicBezTo>
                  <a:cubicBezTo>
                    <a:pt x="390" y="200"/>
                    <a:pt x="390" y="201"/>
                    <a:pt x="389" y="201"/>
                  </a:cubicBezTo>
                  <a:cubicBezTo>
                    <a:pt x="390" y="201"/>
                    <a:pt x="391" y="201"/>
                    <a:pt x="391" y="201"/>
                  </a:cubicBezTo>
                  <a:cubicBezTo>
                    <a:pt x="391" y="201"/>
                    <a:pt x="389" y="201"/>
                    <a:pt x="389" y="201"/>
                  </a:cubicBezTo>
                  <a:cubicBezTo>
                    <a:pt x="389" y="202"/>
                    <a:pt x="389" y="203"/>
                    <a:pt x="389" y="203"/>
                  </a:cubicBezTo>
                  <a:cubicBezTo>
                    <a:pt x="389" y="203"/>
                    <a:pt x="390" y="203"/>
                    <a:pt x="390" y="203"/>
                  </a:cubicBezTo>
                  <a:cubicBezTo>
                    <a:pt x="390" y="202"/>
                    <a:pt x="391" y="202"/>
                    <a:pt x="391" y="201"/>
                  </a:cubicBezTo>
                  <a:cubicBezTo>
                    <a:pt x="391" y="201"/>
                    <a:pt x="391" y="202"/>
                    <a:pt x="391" y="202"/>
                  </a:cubicBezTo>
                  <a:cubicBezTo>
                    <a:pt x="391" y="202"/>
                    <a:pt x="391" y="202"/>
                    <a:pt x="391" y="202"/>
                  </a:cubicBezTo>
                  <a:cubicBezTo>
                    <a:pt x="391" y="202"/>
                    <a:pt x="391" y="202"/>
                    <a:pt x="391" y="202"/>
                  </a:cubicBezTo>
                  <a:cubicBezTo>
                    <a:pt x="391" y="203"/>
                    <a:pt x="390" y="203"/>
                    <a:pt x="390" y="203"/>
                  </a:cubicBezTo>
                  <a:cubicBezTo>
                    <a:pt x="390" y="203"/>
                    <a:pt x="390" y="204"/>
                    <a:pt x="391" y="203"/>
                  </a:cubicBezTo>
                  <a:cubicBezTo>
                    <a:pt x="391" y="203"/>
                    <a:pt x="391" y="203"/>
                    <a:pt x="391" y="204"/>
                  </a:cubicBezTo>
                  <a:cubicBezTo>
                    <a:pt x="391" y="203"/>
                    <a:pt x="391" y="203"/>
                    <a:pt x="391" y="203"/>
                  </a:cubicBezTo>
                  <a:cubicBezTo>
                    <a:pt x="391" y="204"/>
                    <a:pt x="390" y="204"/>
                    <a:pt x="390" y="204"/>
                  </a:cubicBezTo>
                  <a:cubicBezTo>
                    <a:pt x="391" y="205"/>
                    <a:pt x="392" y="203"/>
                    <a:pt x="391" y="204"/>
                  </a:cubicBezTo>
                  <a:cubicBezTo>
                    <a:pt x="392" y="204"/>
                    <a:pt x="393" y="204"/>
                    <a:pt x="393" y="204"/>
                  </a:cubicBezTo>
                  <a:cubicBezTo>
                    <a:pt x="394" y="204"/>
                    <a:pt x="395" y="204"/>
                    <a:pt x="394" y="204"/>
                  </a:cubicBezTo>
                  <a:cubicBezTo>
                    <a:pt x="393" y="204"/>
                    <a:pt x="392" y="204"/>
                    <a:pt x="391" y="204"/>
                  </a:cubicBezTo>
                  <a:cubicBezTo>
                    <a:pt x="391" y="205"/>
                    <a:pt x="390" y="205"/>
                    <a:pt x="390" y="205"/>
                  </a:cubicBezTo>
                  <a:cubicBezTo>
                    <a:pt x="390" y="205"/>
                    <a:pt x="390" y="205"/>
                    <a:pt x="390" y="205"/>
                  </a:cubicBezTo>
                  <a:cubicBezTo>
                    <a:pt x="390" y="205"/>
                    <a:pt x="390" y="205"/>
                    <a:pt x="390" y="206"/>
                  </a:cubicBezTo>
                  <a:cubicBezTo>
                    <a:pt x="390" y="205"/>
                    <a:pt x="391" y="205"/>
                    <a:pt x="391" y="205"/>
                  </a:cubicBezTo>
                  <a:cubicBezTo>
                    <a:pt x="391" y="205"/>
                    <a:pt x="391" y="205"/>
                    <a:pt x="391" y="205"/>
                  </a:cubicBezTo>
                  <a:cubicBezTo>
                    <a:pt x="391" y="205"/>
                    <a:pt x="391" y="205"/>
                    <a:pt x="391" y="205"/>
                  </a:cubicBezTo>
                  <a:cubicBezTo>
                    <a:pt x="391" y="205"/>
                    <a:pt x="391" y="206"/>
                    <a:pt x="391" y="206"/>
                  </a:cubicBezTo>
                  <a:cubicBezTo>
                    <a:pt x="391" y="206"/>
                    <a:pt x="391" y="206"/>
                    <a:pt x="391" y="206"/>
                  </a:cubicBezTo>
                  <a:cubicBezTo>
                    <a:pt x="391" y="206"/>
                    <a:pt x="391" y="206"/>
                    <a:pt x="391" y="206"/>
                  </a:cubicBezTo>
                  <a:cubicBezTo>
                    <a:pt x="391" y="206"/>
                    <a:pt x="391" y="207"/>
                    <a:pt x="391" y="207"/>
                  </a:cubicBezTo>
                  <a:cubicBezTo>
                    <a:pt x="391" y="207"/>
                    <a:pt x="390" y="208"/>
                    <a:pt x="390" y="209"/>
                  </a:cubicBezTo>
                  <a:cubicBezTo>
                    <a:pt x="390" y="209"/>
                    <a:pt x="390" y="208"/>
                    <a:pt x="390" y="208"/>
                  </a:cubicBezTo>
                  <a:cubicBezTo>
                    <a:pt x="391" y="208"/>
                    <a:pt x="390" y="209"/>
                    <a:pt x="390" y="209"/>
                  </a:cubicBezTo>
                  <a:cubicBezTo>
                    <a:pt x="390" y="209"/>
                    <a:pt x="391" y="208"/>
                    <a:pt x="391" y="209"/>
                  </a:cubicBezTo>
                  <a:cubicBezTo>
                    <a:pt x="391" y="208"/>
                    <a:pt x="392" y="207"/>
                    <a:pt x="392" y="208"/>
                  </a:cubicBezTo>
                  <a:cubicBezTo>
                    <a:pt x="392" y="208"/>
                    <a:pt x="391" y="209"/>
                    <a:pt x="391" y="209"/>
                  </a:cubicBezTo>
                  <a:cubicBezTo>
                    <a:pt x="391" y="209"/>
                    <a:pt x="392" y="209"/>
                    <a:pt x="392" y="209"/>
                  </a:cubicBezTo>
                  <a:cubicBezTo>
                    <a:pt x="392" y="209"/>
                    <a:pt x="390" y="209"/>
                    <a:pt x="389" y="210"/>
                  </a:cubicBezTo>
                  <a:cubicBezTo>
                    <a:pt x="389" y="210"/>
                    <a:pt x="389" y="210"/>
                    <a:pt x="389" y="210"/>
                  </a:cubicBezTo>
                  <a:cubicBezTo>
                    <a:pt x="389" y="210"/>
                    <a:pt x="389" y="210"/>
                    <a:pt x="389" y="210"/>
                  </a:cubicBezTo>
                  <a:cubicBezTo>
                    <a:pt x="389" y="210"/>
                    <a:pt x="389" y="210"/>
                    <a:pt x="389" y="211"/>
                  </a:cubicBezTo>
                  <a:cubicBezTo>
                    <a:pt x="389" y="211"/>
                    <a:pt x="389" y="212"/>
                    <a:pt x="389" y="212"/>
                  </a:cubicBezTo>
                  <a:cubicBezTo>
                    <a:pt x="389" y="212"/>
                    <a:pt x="389" y="212"/>
                    <a:pt x="389" y="212"/>
                  </a:cubicBezTo>
                  <a:cubicBezTo>
                    <a:pt x="389" y="212"/>
                    <a:pt x="389" y="211"/>
                    <a:pt x="389" y="211"/>
                  </a:cubicBezTo>
                  <a:cubicBezTo>
                    <a:pt x="389" y="211"/>
                    <a:pt x="389" y="210"/>
                    <a:pt x="389" y="211"/>
                  </a:cubicBezTo>
                  <a:cubicBezTo>
                    <a:pt x="389" y="211"/>
                    <a:pt x="389" y="210"/>
                    <a:pt x="389" y="210"/>
                  </a:cubicBezTo>
                  <a:cubicBezTo>
                    <a:pt x="389" y="211"/>
                    <a:pt x="389" y="212"/>
                    <a:pt x="388" y="213"/>
                  </a:cubicBezTo>
                  <a:cubicBezTo>
                    <a:pt x="388" y="213"/>
                    <a:pt x="389" y="213"/>
                    <a:pt x="388" y="213"/>
                  </a:cubicBezTo>
                  <a:cubicBezTo>
                    <a:pt x="388" y="213"/>
                    <a:pt x="388" y="213"/>
                    <a:pt x="388" y="213"/>
                  </a:cubicBezTo>
                  <a:cubicBezTo>
                    <a:pt x="388" y="213"/>
                    <a:pt x="388" y="213"/>
                    <a:pt x="388" y="213"/>
                  </a:cubicBezTo>
                  <a:cubicBezTo>
                    <a:pt x="388" y="213"/>
                    <a:pt x="389" y="213"/>
                    <a:pt x="389" y="213"/>
                  </a:cubicBezTo>
                  <a:cubicBezTo>
                    <a:pt x="388" y="213"/>
                    <a:pt x="388" y="213"/>
                    <a:pt x="388" y="212"/>
                  </a:cubicBezTo>
                  <a:cubicBezTo>
                    <a:pt x="389" y="214"/>
                    <a:pt x="390" y="213"/>
                    <a:pt x="390" y="212"/>
                  </a:cubicBezTo>
                  <a:cubicBezTo>
                    <a:pt x="391" y="212"/>
                    <a:pt x="391" y="211"/>
                    <a:pt x="392" y="211"/>
                  </a:cubicBezTo>
                  <a:cubicBezTo>
                    <a:pt x="392" y="211"/>
                    <a:pt x="393" y="211"/>
                    <a:pt x="393" y="211"/>
                  </a:cubicBezTo>
                  <a:cubicBezTo>
                    <a:pt x="393" y="211"/>
                    <a:pt x="394" y="211"/>
                    <a:pt x="394" y="211"/>
                  </a:cubicBezTo>
                  <a:cubicBezTo>
                    <a:pt x="394" y="210"/>
                    <a:pt x="394" y="208"/>
                    <a:pt x="394" y="207"/>
                  </a:cubicBezTo>
                  <a:cubicBezTo>
                    <a:pt x="395" y="208"/>
                    <a:pt x="394" y="213"/>
                    <a:pt x="396" y="211"/>
                  </a:cubicBezTo>
                  <a:cubicBezTo>
                    <a:pt x="395" y="211"/>
                    <a:pt x="395" y="215"/>
                    <a:pt x="396" y="215"/>
                  </a:cubicBezTo>
                  <a:cubicBezTo>
                    <a:pt x="394" y="215"/>
                    <a:pt x="395" y="211"/>
                    <a:pt x="394" y="211"/>
                  </a:cubicBezTo>
                  <a:cubicBezTo>
                    <a:pt x="395" y="212"/>
                    <a:pt x="394" y="212"/>
                    <a:pt x="393" y="212"/>
                  </a:cubicBezTo>
                  <a:cubicBezTo>
                    <a:pt x="394" y="212"/>
                    <a:pt x="393" y="212"/>
                    <a:pt x="393" y="212"/>
                  </a:cubicBezTo>
                  <a:cubicBezTo>
                    <a:pt x="393" y="213"/>
                    <a:pt x="394" y="213"/>
                    <a:pt x="394" y="213"/>
                  </a:cubicBezTo>
                  <a:cubicBezTo>
                    <a:pt x="393" y="213"/>
                    <a:pt x="393" y="213"/>
                    <a:pt x="393" y="213"/>
                  </a:cubicBezTo>
                  <a:cubicBezTo>
                    <a:pt x="393" y="213"/>
                    <a:pt x="393" y="213"/>
                    <a:pt x="393" y="213"/>
                  </a:cubicBezTo>
                  <a:cubicBezTo>
                    <a:pt x="393" y="213"/>
                    <a:pt x="393" y="213"/>
                    <a:pt x="393" y="213"/>
                  </a:cubicBezTo>
                  <a:cubicBezTo>
                    <a:pt x="393" y="213"/>
                    <a:pt x="392" y="213"/>
                    <a:pt x="391" y="214"/>
                  </a:cubicBezTo>
                  <a:cubicBezTo>
                    <a:pt x="392" y="213"/>
                    <a:pt x="392" y="213"/>
                    <a:pt x="393" y="213"/>
                  </a:cubicBezTo>
                  <a:cubicBezTo>
                    <a:pt x="393" y="212"/>
                    <a:pt x="393" y="212"/>
                    <a:pt x="392" y="212"/>
                  </a:cubicBezTo>
                  <a:cubicBezTo>
                    <a:pt x="392" y="212"/>
                    <a:pt x="390" y="215"/>
                    <a:pt x="389" y="214"/>
                  </a:cubicBezTo>
                  <a:cubicBezTo>
                    <a:pt x="389" y="216"/>
                    <a:pt x="392" y="214"/>
                    <a:pt x="393" y="215"/>
                  </a:cubicBezTo>
                  <a:cubicBezTo>
                    <a:pt x="392" y="215"/>
                    <a:pt x="391" y="215"/>
                    <a:pt x="390" y="215"/>
                  </a:cubicBezTo>
                  <a:cubicBezTo>
                    <a:pt x="390" y="215"/>
                    <a:pt x="390" y="215"/>
                    <a:pt x="390" y="215"/>
                  </a:cubicBezTo>
                  <a:cubicBezTo>
                    <a:pt x="390" y="215"/>
                    <a:pt x="389" y="214"/>
                    <a:pt x="389" y="215"/>
                  </a:cubicBezTo>
                  <a:cubicBezTo>
                    <a:pt x="389" y="215"/>
                    <a:pt x="390" y="215"/>
                    <a:pt x="389" y="216"/>
                  </a:cubicBezTo>
                  <a:cubicBezTo>
                    <a:pt x="389" y="216"/>
                    <a:pt x="389" y="216"/>
                    <a:pt x="389" y="217"/>
                  </a:cubicBezTo>
                  <a:cubicBezTo>
                    <a:pt x="389" y="217"/>
                    <a:pt x="389" y="218"/>
                    <a:pt x="388" y="217"/>
                  </a:cubicBezTo>
                  <a:cubicBezTo>
                    <a:pt x="388" y="217"/>
                    <a:pt x="388" y="218"/>
                    <a:pt x="388" y="218"/>
                  </a:cubicBezTo>
                  <a:cubicBezTo>
                    <a:pt x="389" y="218"/>
                    <a:pt x="389" y="218"/>
                    <a:pt x="389" y="218"/>
                  </a:cubicBezTo>
                  <a:cubicBezTo>
                    <a:pt x="389" y="218"/>
                    <a:pt x="388" y="218"/>
                    <a:pt x="388" y="219"/>
                  </a:cubicBezTo>
                  <a:cubicBezTo>
                    <a:pt x="388" y="219"/>
                    <a:pt x="389" y="219"/>
                    <a:pt x="389" y="218"/>
                  </a:cubicBezTo>
                  <a:cubicBezTo>
                    <a:pt x="389" y="218"/>
                    <a:pt x="389" y="218"/>
                    <a:pt x="389" y="218"/>
                  </a:cubicBezTo>
                  <a:cubicBezTo>
                    <a:pt x="389" y="219"/>
                    <a:pt x="390" y="219"/>
                    <a:pt x="390" y="219"/>
                  </a:cubicBezTo>
                  <a:cubicBezTo>
                    <a:pt x="390" y="219"/>
                    <a:pt x="390" y="219"/>
                    <a:pt x="389" y="219"/>
                  </a:cubicBezTo>
                  <a:cubicBezTo>
                    <a:pt x="390" y="220"/>
                    <a:pt x="391" y="220"/>
                    <a:pt x="392" y="221"/>
                  </a:cubicBezTo>
                  <a:cubicBezTo>
                    <a:pt x="391" y="220"/>
                    <a:pt x="389" y="219"/>
                    <a:pt x="389" y="220"/>
                  </a:cubicBezTo>
                  <a:cubicBezTo>
                    <a:pt x="388" y="220"/>
                    <a:pt x="388" y="221"/>
                    <a:pt x="389" y="221"/>
                  </a:cubicBezTo>
                  <a:cubicBezTo>
                    <a:pt x="389" y="221"/>
                    <a:pt x="389" y="221"/>
                    <a:pt x="389" y="221"/>
                  </a:cubicBezTo>
                  <a:cubicBezTo>
                    <a:pt x="389" y="221"/>
                    <a:pt x="389" y="221"/>
                    <a:pt x="389" y="221"/>
                  </a:cubicBezTo>
                  <a:cubicBezTo>
                    <a:pt x="389" y="222"/>
                    <a:pt x="390" y="222"/>
                    <a:pt x="390" y="222"/>
                  </a:cubicBezTo>
                  <a:cubicBezTo>
                    <a:pt x="390" y="221"/>
                    <a:pt x="390" y="222"/>
                    <a:pt x="390" y="221"/>
                  </a:cubicBezTo>
                  <a:cubicBezTo>
                    <a:pt x="390" y="221"/>
                    <a:pt x="391" y="221"/>
                    <a:pt x="391" y="221"/>
                  </a:cubicBezTo>
                  <a:cubicBezTo>
                    <a:pt x="391" y="221"/>
                    <a:pt x="389" y="223"/>
                    <a:pt x="389" y="223"/>
                  </a:cubicBezTo>
                  <a:cubicBezTo>
                    <a:pt x="390" y="223"/>
                    <a:pt x="390" y="223"/>
                    <a:pt x="390" y="223"/>
                  </a:cubicBezTo>
                  <a:cubicBezTo>
                    <a:pt x="390" y="223"/>
                    <a:pt x="390" y="224"/>
                    <a:pt x="389" y="224"/>
                  </a:cubicBezTo>
                  <a:cubicBezTo>
                    <a:pt x="390" y="224"/>
                    <a:pt x="391" y="224"/>
                    <a:pt x="392" y="223"/>
                  </a:cubicBezTo>
                  <a:cubicBezTo>
                    <a:pt x="391" y="224"/>
                    <a:pt x="391" y="224"/>
                    <a:pt x="391" y="224"/>
                  </a:cubicBezTo>
                  <a:cubicBezTo>
                    <a:pt x="391" y="224"/>
                    <a:pt x="390" y="225"/>
                    <a:pt x="390" y="224"/>
                  </a:cubicBezTo>
                  <a:cubicBezTo>
                    <a:pt x="390" y="225"/>
                    <a:pt x="390" y="225"/>
                    <a:pt x="390" y="225"/>
                  </a:cubicBezTo>
                  <a:cubicBezTo>
                    <a:pt x="390" y="225"/>
                    <a:pt x="389" y="225"/>
                    <a:pt x="389" y="226"/>
                  </a:cubicBezTo>
                  <a:cubicBezTo>
                    <a:pt x="389" y="226"/>
                    <a:pt x="389" y="226"/>
                    <a:pt x="389" y="227"/>
                  </a:cubicBezTo>
                  <a:cubicBezTo>
                    <a:pt x="389" y="227"/>
                    <a:pt x="389" y="227"/>
                    <a:pt x="390" y="228"/>
                  </a:cubicBezTo>
                  <a:cubicBezTo>
                    <a:pt x="390" y="228"/>
                    <a:pt x="390" y="228"/>
                    <a:pt x="391" y="228"/>
                  </a:cubicBezTo>
                  <a:cubicBezTo>
                    <a:pt x="391" y="228"/>
                    <a:pt x="391" y="228"/>
                    <a:pt x="391" y="228"/>
                  </a:cubicBezTo>
                  <a:cubicBezTo>
                    <a:pt x="391" y="229"/>
                    <a:pt x="391" y="229"/>
                    <a:pt x="390" y="229"/>
                  </a:cubicBezTo>
                  <a:cubicBezTo>
                    <a:pt x="391" y="229"/>
                    <a:pt x="391" y="229"/>
                    <a:pt x="391" y="229"/>
                  </a:cubicBezTo>
                  <a:cubicBezTo>
                    <a:pt x="390" y="229"/>
                    <a:pt x="390" y="229"/>
                    <a:pt x="390" y="229"/>
                  </a:cubicBezTo>
                  <a:cubicBezTo>
                    <a:pt x="390" y="229"/>
                    <a:pt x="390" y="230"/>
                    <a:pt x="390" y="230"/>
                  </a:cubicBezTo>
                  <a:cubicBezTo>
                    <a:pt x="390" y="230"/>
                    <a:pt x="389" y="230"/>
                    <a:pt x="390" y="230"/>
                  </a:cubicBezTo>
                  <a:cubicBezTo>
                    <a:pt x="390" y="230"/>
                    <a:pt x="390" y="230"/>
                    <a:pt x="391" y="229"/>
                  </a:cubicBezTo>
                  <a:cubicBezTo>
                    <a:pt x="392" y="229"/>
                    <a:pt x="392" y="230"/>
                    <a:pt x="392" y="230"/>
                  </a:cubicBezTo>
                  <a:cubicBezTo>
                    <a:pt x="391" y="230"/>
                    <a:pt x="391" y="230"/>
                    <a:pt x="392" y="230"/>
                  </a:cubicBezTo>
                  <a:cubicBezTo>
                    <a:pt x="391" y="230"/>
                    <a:pt x="391" y="231"/>
                    <a:pt x="390" y="231"/>
                  </a:cubicBezTo>
                  <a:cubicBezTo>
                    <a:pt x="390" y="231"/>
                    <a:pt x="389" y="232"/>
                    <a:pt x="390" y="231"/>
                  </a:cubicBezTo>
                  <a:cubicBezTo>
                    <a:pt x="390" y="231"/>
                    <a:pt x="390" y="232"/>
                    <a:pt x="390" y="232"/>
                  </a:cubicBezTo>
                  <a:cubicBezTo>
                    <a:pt x="390" y="232"/>
                    <a:pt x="391" y="231"/>
                    <a:pt x="392" y="231"/>
                  </a:cubicBezTo>
                  <a:cubicBezTo>
                    <a:pt x="392" y="231"/>
                    <a:pt x="392" y="231"/>
                    <a:pt x="392" y="231"/>
                  </a:cubicBezTo>
                  <a:cubicBezTo>
                    <a:pt x="391" y="231"/>
                    <a:pt x="390" y="232"/>
                    <a:pt x="390" y="232"/>
                  </a:cubicBezTo>
                  <a:cubicBezTo>
                    <a:pt x="390" y="232"/>
                    <a:pt x="391" y="232"/>
                    <a:pt x="391" y="232"/>
                  </a:cubicBezTo>
                  <a:cubicBezTo>
                    <a:pt x="391" y="233"/>
                    <a:pt x="390" y="233"/>
                    <a:pt x="390" y="232"/>
                  </a:cubicBezTo>
                  <a:cubicBezTo>
                    <a:pt x="390" y="233"/>
                    <a:pt x="390" y="233"/>
                    <a:pt x="390" y="233"/>
                  </a:cubicBezTo>
                  <a:cubicBezTo>
                    <a:pt x="390" y="234"/>
                    <a:pt x="390" y="233"/>
                    <a:pt x="389" y="233"/>
                  </a:cubicBezTo>
                  <a:cubicBezTo>
                    <a:pt x="389" y="233"/>
                    <a:pt x="390" y="234"/>
                    <a:pt x="391" y="234"/>
                  </a:cubicBezTo>
                  <a:cubicBezTo>
                    <a:pt x="391" y="234"/>
                    <a:pt x="392" y="235"/>
                    <a:pt x="392" y="235"/>
                  </a:cubicBezTo>
                  <a:cubicBezTo>
                    <a:pt x="392" y="234"/>
                    <a:pt x="389" y="234"/>
                    <a:pt x="389" y="234"/>
                  </a:cubicBezTo>
                  <a:cubicBezTo>
                    <a:pt x="390" y="234"/>
                    <a:pt x="390" y="234"/>
                    <a:pt x="390" y="235"/>
                  </a:cubicBezTo>
                  <a:cubicBezTo>
                    <a:pt x="390" y="235"/>
                    <a:pt x="390" y="234"/>
                    <a:pt x="391" y="235"/>
                  </a:cubicBezTo>
                  <a:cubicBezTo>
                    <a:pt x="391" y="235"/>
                    <a:pt x="391" y="235"/>
                    <a:pt x="391" y="235"/>
                  </a:cubicBezTo>
                  <a:cubicBezTo>
                    <a:pt x="390" y="235"/>
                    <a:pt x="391" y="236"/>
                    <a:pt x="391" y="237"/>
                  </a:cubicBezTo>
                  <a:cubicBezTo>
                    <a:pt x="391" y="237"/>
                    <a:pt x="391" y="237"/>
                    <a:pt x="391" y="237"/>
                  </a:cubicBezTo>
                  <a:cubicBezTo>
                    <a:pt x="392" y="236"/>
                    <a:pt x="392" y="236"/>
                    <a:pt x="393" y="236"/>
                  </a:cubicBezTo>
                  <a:cubicBezTo>
                    <a:pt x="392" y="236"/>
                    <a:pt x="390" y="237"/>
                    <a:pt x="392" y="237"/>
                  </a:cubicBezTo>
                  <a:cubicBezTo>
                    <a:pt x="391" y="237"/>
                    <a:pt x="392" y="238"/>
                    <a:pt x="392" y="237"/>
                  </a:cubicBezTo>
                  <a:cubicBezTo>
                    <a:pt x="392" y="237"/>
                    <a:pt x="392" y="238"/>
                    <a:pt x="392" y="238"/>
                  </a:cubicBezTo>
                  <a:cubicBezTo>
                    <a:pt x="392" y="238"/>
                    <a:pt x="392" y="238"/>
                    <a:pt x="391" y="238"/>
                  </a:cubicBezTo>
                  <a:cubicBezTo>
                    <a:pt x="391" y="238"/>
                    <a:pt x="391" y="237"/>
                    <a:pt x="390" y="238"/>
                  </a:cubicBezTo>
                  <a:cubicBezTo>
                    <a:pt x="391" y="238"/>
                    <a:pt x="392" y="238"/>
                    <a:pt x="392" y="238"/>
                  </a:cubicBezTo>
                  <a:cubicBezTo>
                    <a:pt x="392" y="238"/>
                    <a:pt x="392" y="238"/>
                    <a:pt x="392" y="238"/>
                  </a:cubicBezTo>
                  <a:cubicBezTo>
                    <a:pt x="392" y="238"/>
                    <a:pt x="392" y="238"/>
                    <a:pt x="392" y="238"/>
                  </a:cubicBezTo>
                  <a:cubicBezTo>
                    <a:pt x="392" y="238"/>
                    <a:pt x="392" y="238"/>
                    <a:pt x="392" y="238"/>
                  </a:cubicBezTo>
                  <a:cubicBezTo>
                    <a:pt x="392" y="238"/>
                    <a:pt x="391" y="239"/>
                    <a:pt x="391" y="239"/>
                  </a:cubicBezTo>
                  <a:cubicBezTo>
                    <a:pt x="391" y="239"/>
                    <a:pt x="391" y="239"/>
                    <a:pt x="391" y="239"/>
                  </a:cubicBezTo>
                  <a:cubicBezTo>
                    <a:pt x="391" y="239"/>
                    <a:pt x="391" y="240"/>
                    <a:pt x="391" y="240"/>
                  </a:cubicBezTo>
                  <a:cubicBezTo>
                    <a:pt x="390" y="240"/>
                    <a:pt x="391" y="240"/>
                    <a:pt x="391" y="240"/>
                  </a:cubicBezTo>
                  <a:cubicBezTo>
                    <a:pt x="391" y="240"/>
                    <a:pt x="391" y="240"/>
                    <a:pt x="391" y="240"/>
                  </a:cubicBezTo>
                  <a:cubicBezTo>
                    <a:pt x="391" y="240"/>
                    <a:pt x="392" y="240"/>
                    <a:pt x="391" y="239"/>
                  </a:cubicBezTo>
                  <a:cubicBezTo>
                    <a:pt x="391" y="239"/>
                    <a:pt x="391" y="239"/>
                    <a:pt x="391" y="239"/>
                  </a:cubicBezTo>
                  <a:cubicBezTo>
                    <a:pt x="391" y="239"/>
                    <a:pt x="391" y="239"/>
                    <a:pt x="392" y="239"/>
                  </a:cubicBezTo>
                  <a:cubicBezTo>
                    <a:pt x="391" y="239"/>
                    <a:pt x="391" y="239"/>
                    <a:pt x="392" y="239"/>
                  </a:cubicBezTo>
                  <a:cubicBezTo>
                    <a:pt x="392" y="240"/>
                    <a:pt x="392" y="240"/>
                    <a:pt x="393" y="240"/>
                  </a:cubicBezTo>
                  <a:cubicBezTo>
                    <a:pt x="393" y="240"/>
                    <a:pt x="393" y="239"/>
                    <a:pt x="393" y="239"/>
                  </a:cubicBezTo>
                  <a:cubicBezTo>
                    <a:pt x="393" y="239"/>
                    <a:pt x="392" y="239"/>
                    <a:pt x="392" y="239"/>
                  </a:cubicBezTo>
                  <a:cubicBezTo>
                    <a:pt x="392" y="239"/>
                    <a:pt x="394" y="239"/>
                    <a:pt x="394" y="239"/>
                  </a:cubicBezTo>
                  <a:cubicBezTo>
                    <a:pt x="394" y="240"/>
                    <a:pt x="393" y="240"/>
                    <a:pt x="394" y="240"/>
                  </a:cubicBezTo>
                  <a:cubicBezTo>
                    <a:pt x="394" y="240"/>
                    <a:pt x="393" y="240"/>
                    <a:pt x="393" y="240"/>
                  </a:cubicBezTo>
                  <a:cubicBezTo>
                    <a:pt x="393" y="240"/>
                    <a:pt x="394" y="240"/>
                    <a:pt x="394" y="240"/>
                  </a:cubicBezTo>
                  <a:cubicBezTo>
                    <a:pt x="393" y="240"/>
                    <a:pt x="393" y="240"/>
                    <a:pt x="393" y="240"/>
                  </a:cubicBezTo>
                  <a:cubicBezTo>
                    <a:pt x="392" y="240"/>
                    <a:pt x="392" y="240"/>
                    <a:pt x="392" y="240"/>
                  </a:cubicBezTo>
                  <a:cubicBezTo>
                    <a:pt x="392" y="240"/>
                    <a:pt x="393" y="240"/>
                    <a:pt x="393" y="240"/>
                  </a:cubicBezTo>
                  <a:cubicBezTo>
                    <a:pt x="393" y="240"/>
                    <a:pt x="393" y="240"/>
                    <a:pt x="393" y="240"/>
                  </a:cubicBezTo>
                  <a:cubicBezTo>
                    <a:pt x="393" y="240"/>
                    <a:pt x="393" y="240"/>
                    <a:pt x="393" y="240"/>
                  </a:cubicBezTo>
                  <a:cubicBezTo>
                    <a:pt x="393" y="240"/>
                    <a:pt x="393" y="240"/>
                    <a:pt x="393" y="240"/>
                  </a:cubicBezTo>
                  <a:cubicBezTo>
                    <a:pt x="393" y="240"/>
                    <a:pt x="393" y="240"/>
                    <a:pt x="393" y="240"/>
                  </a:cubicBezTo>
                  <a:cubicBezTo>
                    <a:pt x="393" y="240"/>
                    <a:pt x="393" y="240"/>
                    <a:pt x="394" y="240"/>
                  </a:cubicBezTo>
                  <a:cubicBezTo>
                    <a:pt x="394" y="240"/>
                    <a:pt x="394" y="240"/>
                    <a:pt x="394" y="240"/>
                  </a:cubicBezTo>
                  <a:cubicBezTo>
                    <a:pt x="394" y="240"/>
                    <a:pt x="394" y="240"/>
                    <a:pt x="394" y="240"/>
                  </a:cubicBezTo>
                  <a:cubicBezTo>
                    <a:pt x="394" y="240"/>
                    <a:pt x="394" y="240"/>
                    <a:pt x="395" y="240"/>
                  </a:cubicBezTo>
                  <a:cubicBezTo>
                    <a:pt x="395" y="240"/>
                    <a:pt x="393" y="241"/>
                    <a:pt x="394" y="240"/>
                  </a:cubicBezTo>
                  <a:cubicBezTo>
                    <a:pt x="394" y="241"/>
                    <a:pt x="394" y="241"/>
                    <a:pt x="394" y="241"/>
                  </a:cubicBezTo>
                  <a:cubicBezTo>
                    <a:pt x="394" y="241"/>
                    <a:pt x="394" y="241"/>
                    <a:pt x="394" y="241"/>
                  </a:cubicBezTo>
                  <a:cubicBezTo>
                    <a:pt x="394" y="241"/>
                    <a:pt x="395" y="241"/>
                    <a:pt x="395" y="240"/>
                  </a:cubicBezTo>
                  <a:cubicBezTo>
                    <a:pt x="395" y="240"/>
                    <a:pt x="395" y="240"/>
                    <a:pt x="395" y="240"/>
                  </a:cubicBezTo>
                  <a:cubicBezTo>
                    <a:pt x="395" y="240"/>
                    <a:pt x="395" y="240"/>
                    <a:pt x="395" y="240"/>
                  </a:cubicBezTo>
                  <a:cubicBezTo>
                    <a:pt x="395" y="240"/>
                    <a:pt x="396" y="241"/>
                    <a:pt x="395" y="240"/>
                  </a:cubicBezTo>
                  <a:cubicBezTo>
                    <a:pt x="396" y="240"/>
                    <a:pt x="396" y="240"/>
                    <a:pt x="396" y="240"/>
                  </a:cubicBezTo>
                  <a:cubicBezTo>
                    <a:pt x="396" y="240"/>
                    <a:pt x="396" y="240"/>
                    <a:pt x="396" y="240"/>
                  </a:cubicBezTo>
                  <a:cubicBezTo>
                    <a:pt x="396" y="240"/>
                    <a:pt x="397" y="240"/>
                    <a:pt x="397" y="240"/>
                  </a:cubicBezTo>
                  <a:cubicBezTo>
                    <a:pt x="397" y="240"/>
                    <a:pt x="397" y="240"/>
                    <a:pt x="397" y="240"/>
                  </a:cubicBezTo>
                  <a:cubicBezTo>
                    <a:pt x="397" y="239"/>
                    <a:pt x="398" y="240"/>
                    <a:pt x="398" y="240"/>
                  </a:cubicBezTo>
                  <a:cubicBezTo>
                    <a:pt x="399" y="240"/>
                    <a:pt x="398" y="239"/>
                    <a:pt x="398" y="239"/>
                  </a:cubicBezTo>
                  <a:cubicBezTo>
                    <a:pt x="398" y="239"/>
                    <a:pt x="399" y="239"/>
                    <a:pt x="399" y="239"/>
                  </a:cubicBezTo>
                  <a:cubicBezTo>
                    <a:pt x="398" y="239"/>
                    <a:pt x="398" y="239"/>
                    <a:pt x="399" y="240"/>
                  </a:cubicBezTo>
                  <a:cubicBezTo>
                    <a:pt x="399" y="241"/>
                    <a:pt x="399" y="239"/>
                    <a:pt x="399" y="240"/>
                  </a:cubicBezTo>
                  <a:cubicBezTo>
                    <a:pt x="400" y="240"/>
                    <a:pt x="399" y="240"/>
                    <a:pt x="399" y="241"/>
                  </a:cubicBezTo>
                  <a:cubicBezTo>
                    <a:pt x="398" y="241"/>
                    <a:pt x="397" y="241"/>
                    <a:pt x="397" y="242"/>
                  </a:cubicBezTo>
                  <a:cubicBezTo>
                    <a:pt x="396" y="242"/>
                    <a:pt x="396" y="242"/>
                    <a:pt x="396" y="242"/>
                  </a:cubicBezTo>
                  <a:cubicBezTo>
                    <a:pt x="396" y="242"/>
                    <a:pt x="397" y="242"/>
                    <a:pt x="397" y="242"/>
                  </a:cubicBezTo>
                  <a:cubicBezTo>
                    <a:pt x="397" y="242"/>
                    <a:pt x="397" y="242"/>
                    <a:pt x="397" y="242"/>
                  </a:cubicBezTo>
                  <a:cubicBezTo>
                    <a:pt x="398" y="242"/>
                    <a:pt x="399" y="242"/>
                    <a:pt x="399" y="241"/>
                  </a:cubicBezTo>
                  <a:cubicBezTo>
                    <a:pt x="399" y="243"/>
                    <a:pt x="398" y="242"/>
                    <a:pt x="397" y="243"/>
                  </a:cubicBezTo>
                  <a:cubicBezTo>
                    <a:pt x="397" y="243"/>
                    <a:pt x="397" y="243"/>
                    <a:pt x="398" y="243"/>
                  </a:cubicBezTo>
                  <a:cubicBezTo>
                    <a:pt x="397" y="243"/>
                    <a:pt x="397" y="243"/>
                    <a:pt x="396" y="243"/>
                  </a:cubicBezTo>
                  <a:cubicBezTo>
                    <a:pt x="397" y="243"/>
                    <a:pt x="397" y="243"/>
                    <a:pt x="398" y="243"/>
                  </a:cubicBezTo>
                  <a:cubicBezTo>
                    <a:pt x="398" y="243"/>
                    <a:pt x="397" y="243"/>
                    <a:pt x="397" y="243"/>
                  </a:cubicBezTo>
                  <a:cubicBezTo>
                    <a:pt x="397" y="243"/>
                    <a:pt x="397" y="244"/>
                    <a:pt x="397" y="244"/>
                  </a:cubicBezTo>
                  <a:cubicBezTo>
                    <a:pt x="398" y="244"/>
                    <a:pt x="398" y="243"/>
                    <a:pt x="398" y="243"/>
                  </a:cubicBezTo>
                  <a:cubicBezTo>
                    <a:pt x="398" y="243"/>
                    <a:pt x="399" y="243"/>
                    <a:pt x="399" y="243"/>
                  </a:cubicBezTo>
                  <a:cubicBezTo>
                    <a:pt x="399" y="243"/>
                    <a:pt x="398" y="244"/>
                    <a:pt x="397" y="244"/>
                  </a:cubicBezTo>
                  <a:cubicBezTo>
                    <a:pt x="398" y="244"/>
                    <a:pt x="398" y="244"/>
                    <a:pt x="398" y="244"/>
                  </a:cubicBezTo>
                  <a:cubicBezTo>
                    <a:pt x="398" y="244"/>
                    <a:pt x="398" y="244"/>
                    <a:pt x="398" y="244"/>
                  </a:cubicBezTo>
                  <a:cubicBezTo>
                    <a:pt x="399" y="245"/>
                    <a:pt x="399" y="245"/>
                    <a:pt x="400" y="244"/>
                  </a:cubicBezTo>
                  <a:cubicBezTo>
                    <a:pt x="400" y="245"/>
                    <a:pt x="399" y="245"/>
                    <a:pt x="399" y="246"/>
                  </a:cubicBezTo>
                  <a:cubicBezTo>
                    <a:pt x="399" y="245"/>
                    <a:pt x="399" y="245"/>
                    <a:pt x="398" y="245"/>
                  </a:cubicBezTo>
                  <a:cubicBezTo>
                    <a:pt x="398" y="245"/>
                    <a:pt x="399" y="245"/>
                    <a:pt x="399" y="245"/>
                  </a:cubicBezTo>
                  <a:cubicBezTo>
                    <a:pt x="399" y="246"/>
                    <a:pt x="398" y="246"/>
                    <a:pt x="398" y="246"/>
                  </a:cubicBezTo>
                  <a:cubicBezTo>
                    <a:pt x="398" y="246"/>
                    <a:pt x="398" y="246"/>
                    <a:pt x="398" y="246"/>
                  </a:cubicBezTo>
                  <a:cubicBezTo>
                    <a:pt x="398" y="246"/>
                    <a:pt x="398" y="246"/>
                    <a:pt x="398" y="246"/>
                  </a:cubicBezTo>
                  <a:cubicBezTo>
                    <a:pt x="398" y="246"/>
                    <a:pt x="397" y="247"/>
                    <a:pt x="398" y="247"/>
                  </a:cubicBezTo>
                  <a:cubicBezTo>
                    <a:pt x="398" y="247"/>
                    <a:pt x="399" y="246"/>
                    <a:pt x="399" y="246"/>
                  </a:cubicBezTo>
                  <a:cubicBezTo>
                    <a:pt x="399" y="246"/>
                    <a:pt x="400" y="245"/>
                    <a:pt x="401" y="245"/>
                  </a:cubicBezTo>
                  <a:cubicBezTo>
                    <a:pt x="401" y="246"/>
                    <a:pt x="399" y="246"/>
                    <a:pt x="398" y="247"/>
                  </a:cubicBezTo>
                  <a:cubicBezTo>
                    <a:pt x="398" y="247"/>
                    <a:pt x="399" y="248"/>
                    <a:pt x="400" y="248"/>
                  </a:cubicBezTo>
                  <a:cubicBezTo>
                    <a:pt x="400" y="248"/>
                    <a:pt x="400" y="248"/>
                    <a:pt x="399" y="248"/>
                  </a:cubicBezTo>
                  <a:cubicBezTo>
                    <a:pt x="400" y="248"/>
                    <a:pt x="399" y="249"/>
                    <a:pt x="399" y="249"/>
                  </a:cubicBezTo>
                  <a:cubicBezTo>
                    <a:pt x="399" y="249"/>
                    <a:pt x="400" y="248"/>
                    <a:pt x="400" y="248"/>
                  </a:cubicBezTo>
                  <a:cubicBezTo>
                    <a:pt x="400" y="248"/>
                    <a:pt x="400" y="248"/>
                    <a:pt x="400" y="249"/>
                  </a:cubicBezTo>
                  <a:cubicBezTo>
                    <a:pt x="400" y="248"/>
                    <a:pt x="400" y="248"/>
                    <a:pt x="400" y="248"/>
                  </a:cubicBezTo>
                  <a:cubicBezTo>
                    <a:pt x="400" y="248"/>
                    <a:pt x="401" y="249"/>
                    <a:pt x="401" y="249"/>
                  </a:cubicBezTo>
                  <a:cubicBezTo>
                    <a:pt x="401" y="249"/>
                    <a:pt x="401" y="248"/>
                    <a:pt x="401" y="248"/>
                  </a:cubicBezTo>
                  <a:cubicBezTo>
                    <a:pt x="401" y="248"/>
                    <a:pt x="402" y="248"/>
                    <a:pt x="401" y="249"/>
                  </a:cubicBezTo>
                  <a:cubicBezTo>
                    <a:pt x="401" y="249"/>
                    <a:pt x="401" y="249"/>
                    <a:pt x="401" y="249"/>
                  </a:cubicBezTo>
                  <a:cubicBezTo>
                    <a:pt x="400" y="249"/>
                    <a:pt x="402" y="249"/>
                    <a:pt x="402" y="250"/>
                  </a:cubicBezTo>
                  <a:cubicBezTo>
                    <a:pt x="402" y="248"/>
                    <a:pt x="403" y="250"/>
                    <a:pt x="403" y="249"/>
                  </a:cubicBezTo>
                  <a:cubicBezTo>
                    <a:pt x="403" y="249"/>
                    <a:pt x="403" y="249"/>
                    <a:pt x="403" y="249"/>
                  </a:cubicBezTo>
                  <a:cubicBezTo>
                    <a:pt x="403" y="249"/>
                    <a:pt x="403" y="248"/>
                    <a:pt x="403" y="248"/>
                  </a:cubicBezTo>
                  <a:cubicBezTo>
                    <a:pt x="403" y="248"/>
                    <a:pt x="404" y="248"/>
                    <a:pt x="404" y="248"/>
                  </a:cubicBezTo>
                  <a:cubicBezTo>
                    <a:pt x="404" y="248"/>
                    <a:pt x="403" y="248"/>
                    <a:pt x="404" y="248"/>
                  </a:cubicBezTo>
                  <a:cubicBezTo>
                    <a:pt x="404" y="248"/>
                    <a:pt x="404" y="248"/>
                    <a:pt x="404" y="248"/>
                  </a:cubicBezTo>
                  <a:cubicBezTo>
                    <a:pt x="404" y="248"/>
                    <a:pt x="403" y="248"/>
                    <a:pt x="403" y="248"/>
                  </a:cubicBezTo>
                  <a:cubicBezTo>
                    <a:pt x="403" y="247"/>
                    <a:pt x="403" y="247"/>
                    <a:pt x="403" y="246"/>
                  </a:cubicBezTo>
                  <a:cubicBezTo>
                    <a:pt x="403" y="246"/>
                    <a:pt x="402" y="246"/>
                    <a:pt x="402" y="246"/>
                  </a:cubicBezTo>
                  <a:cubicBezTo>
                    <a:pt x="403" y="245"/>
                    <a:pt x="404" y="247"/>
                    <a:pt x="405" y="247"/>
                  </a:cubicBezTo>
                  <a:cubicBezTo>
                    <a:pt x="405" y="247"/>
                    <a:pt x="404" y="247"/>
                    <a:pt x="404" y="247"/>
                  </a:cubicBezTo>
                  <a:cubicBezTo>
                    <a:pt x="405" y="247"/>
                    <a:pt x="405" y="247"/>
                    <a:pt x="405" y="247"/>
                  </a:cubicBezTo>
                  <a:cubicBezTo>
                    <a:pt x="405" y="247"/>
                    <a:pt x="405" y="247"/>
                    <a:pt x="405" y="247"/>
                  </a:cubicBezTo>
                  <a:cubicBezTo>
                    <a:pt x="405" y="247"/>
                    <a:pt x="405" y="247"/>
                    <a:pt x="405" y="247"/>
                  </a:cubicBezTo>
                  <a:cubicBezTo>
                    <a:pt x="406" y="247"/>
                    <a:pt x="406" y="246"/>
                    <a:pt x="406" y="246"/>
                  </a:cubicBezTo>
                  <a:cubicBezTo>
                    <a:pt x="407" y="246"/>
                    <a:pt x="404" y="245"/>
                    <a:pt x="404" y="245"/>
                  </a:cubicBezTo>
                  <a:cubicBezTo>
                    <a:pt x="404" y="245"/>
                    <a:pt x="405" y="245"/>
                    <a:pt x="405" y="245"/>
                  </a:cubicBezTo>
                  <a:cubicBezTo>
                    <a:pt x="406" y="245"/>
                    <a:pt x="406" y="245"/>
                    <a:pt x="406" y="245"/>
                  </a:cubicBezTo>
                  <a:cubicBezTo>
                    <a:pt x="406" y="245"/>
                    <a:pt x="406" y="245"/>
                    <a:pt x="407" y="245"/>
                  </a:cubicBezTo>
                  <a:cubicBezTo>
                    <a:pt x="407" y="245"/>
                    <a:pt x="406" y="245"/>
                    <a:pt x="406" y="245"/>
                  </a:cubicBezTo>
                  <a:cubicBezTo>
                    <a:pt x="405" y="245"/>
                    <a:pt x="405" y="245"/>
                    <a:pt x="405" y="244"/>
                  </a:cubicBezTo>
                  <a:cubicBezTo>
                    <a:pt x="405" y="244"/>
                    <a:pt x="407" y="245"/>
                    <a:pt x="407" y="244"/>
                  </a:cubicBezTo>
                  <a:cubicBezTo>
                    <a:pt x="407" y="244"/>
                    <a:pt x="407" y="245"/>
                    <a:pt x="407" y="245"/>
                  </a:cubicBezTo>
                  <a:cubicBezTo>
                    <a:pt x="407" y="245"/>
                    <a:pt x="407" y="244"/>
                    <a:pt x="407" y="244"/>
                  </a:cubicBezTo>
                  <a:cubicBezTo>
                    <a:pt x="407" y="244"/>
                    <a:pt x="406" y="244"/>
                    <a:pt x="406" y="244"/>
                  </a:cubicBezTo>
                  <a:cubicBezTo>
                    <a:pt x="406" y="244"/>
                    <a:pt x="406" y="244"/>
                    <a:pt x="406" y="243"/>
                  </a:cubicBezTo>
                  <a:cubicBezTo>
                    <a:pt x="406" y="243"/>
                    <a:pt x="407" y="244"/>
                    <a:pt x="407" y="244"/>
                  </a:cubicBezTo>
                  <a:cubicBezTo>
                    <a:pt x="407" y="244"/>
                    <a:pt x="406" y="243"/>
                    <a:pt x="406" y="243"/>
                  </a:cubicBezTo>
                  <a:cubicBezTo>
                    <a:pt x="406" y="243"/>
                    <a:pt x="408" y="243"/>
                    <a:pt x="408" y="244"/>
                  </a:cubicBezTo>
                  <a:cubicBezTo>
                    <a:pt x="408" y="243"/>
                    <a:pt x="407" y="243"/>
                    <a:pt x="407" y="243"/>
                  </a:cubicBezTo>
                  <a:cubicBezTo>
                    <a:pt x="407" y="243"/>
                    <a:pt x="407" y="243"/>
                    <a:pt x="407" y="243"/>
                  </a:cubicBezTo>
                  <a:cubicBezTo>
                    <a:pt x="407" y="242"/>
                    <a:pt x="407" y="242"/>
                    <a:pt x="406" y="242"/>
                  </a:cubicBezTo>
                  <a:cubicBezTo>
                    <a:pt x="407" y="242"/>
                    <a:pt x="407" y="242"/>
                    <a:pt x="408" y="243"/>
                  </a:cubicBezTo>
                  <a:cubicBezTo>
                    <a:pt x="408" y="243"/>
                    <a:pt x="408" y="243"/>
                    <a:pt x="408" y="243"/>
                  </a:cubicBezTo>
                  <a:cubicBezTo>
                    <a:pt x="408" y="243"/>
                    <a:pt x="408" y="243"/>
                    <a:pt x="408" y="243"/>
                  </a:cubicBezTo>
                  <a:cubicBezTo>
                    <a:pt x="409" y="242"/>
                    <a:pt x="409" y="242"/>
                    <a:pt x="409" y="242"/>
                  </a:cubicBezTo>
                  <a:cubicBezTo>
                    <a:pt x="408" y="242"/>
                    <a:pt x="408" y="241"/>
                    <a:pt x="407" y="241"/>
                  </a:cubicBezTo>
                  <a:cubicBezTo>
                    <a:pt x="408" y="241"/>
                    <a:pt x="409" y="241"/>
                    <a:pt x="409" y="241"/>
                  </a:cubicBezTo>
                  <a:cubicBezTo>
                    <a:pt x="409" y="241"/>
                    <a:pt x="409" y="241"/>
                    <a:pt x="409" y="241"/>
                  </a:cubicBezTo>
                  <a:cubicBezTo>
                    <a:pt x="409" y="241"/>
                    <a:pt x="410" y="241"/>
                    <a:pt x="410" y="241"/>
                  </a:cubicBezTo>
                  <a:cubicBezTo>
                    <a:pt x="410" y="241"/>
                    <a:pt x="410" y="241"/>
                    <a:pt x="409" y="241"/>
                  </a:cubicBezTo>
                  <a:cubicBezTo>
                    <a:pt x="410" y="241"/>
                    <a:pt x="410" y="241"/>
                    <a:pt x="410" y="241"/>
                  </a:cubicBezTo>
                  <a:cubicBezTo>
                    <a:pt x="409" y="240"/>
                    <a:pt x="409" y="240"/>
                    <a:pt x="410" y="240"/>
                  </a:cubicBezTo>
                  <a:cubicBezTo>
                    <a:pt x="410" y="240"/>
                    <a:pt x="410" y="240"/>
                    <a:pt x="410" y="241"/>
                  </a:cubicBezTo>
                  <a:cubicBezTo>
                    <a:pt x="410" y="240"/>
                    <a:pt x="411" y="241"/>
                    <a:pt x="411" y="240"/>
                  </a:cubicBezTo>
                  <a:cubicBezTo>
                    <a:pt x="410" y="240"/>
                    <a:pt x="411" y="240"/>
                    <a:pt x="411" y="240"/>
                  </a:cubicBezTo>
                  <a:cubicBezTo>
                    <a:pt x="410" y="240"/>
                    <a:pt x="410" y="240"/>
                    <a:pt x="410" y="239"/>
                  </a:cubicBezTo>
                  <a:cubicBezTo>
                    <a:pt x="411" y="240"/>
                    <a:pt x="411" y="239"/>
                    <a:pt x="411" y="239"/>
                  </a:cubicBezTo>
                  <a:cubicBezTo>
                    <a:pt x="411" y="239"/>
                    <a:pt x="411" y="238"/>
                    <a:pt x="411" y="237"/>
                  </a:cubicBezTo>
                  <a:cubicBezTo>
                    <a:pt x="411" y="237"/>
                    <a:pt x="411" y="236"/>
                    <a:pt x="411" y="236"/>
                  </a:cubicBezTo>
                  <a:cubicBezTo>
                    <a:pt x="410" y="236"/>
                    <a:pt x="410" y="235"/>
                    <a:pt x="410" y="235"/>
                  </a:cubicBezTo>
                  <a:cubicBezTo>
                    <a:pt x="410" y="235"/>
                    <a:pt x="412" y="237"/>
                    <a:pt x="412" y="237"/>
                  </a:cubicBezTo>
                  <a:cubicBezTo>
                    <a:pt x="412" y="236"/>
                    <a:pt x="411" y="236"/>
                    <a:pt x="411" y="236"/>
                  </a:cubicBezTo>
                  <a:cubicBezTo>
                    <a:pt x="411" y="236"/>
                    <a:pt x="412" y="236"/>
                    <a:pt x="412" y="236"/>
                  </a:cubicBezTo>
                  <a:cubicBezTo>
                    <a:pt x="412" y="235"/>
                    <a:pt x="411" y="235"/>
                    <a:pt x="411" y="235"/>
                  </a:cubicBezTo>
                  <a:cubicBezTo>
                    <a:pt x="411" y="234"/>
                    <a:pt x="410" y="234"/>
                    <a:pt x="410" y="233"/>
                  </a:cubicBezTo>
                  <a:cubicBezTo>
                    <a:pt x="411" y="234"/>
                    <a:pt x="411" y="234"/>
                    <a:pt x="412" y="234"/>
                  </a:cubicBezTo>
                  <a:cubicBezTo>
                    <a:pt x="412" y="234"/>
                    <a:pt x="412" y="234"/>
                    <a:pt x="412" y="233"/>
                  </a:cubicBezTo>
                  <a:cubicBezTo>
                    <a:pt x="412" y="234"/>
                    <a:pt x="412" y="234"/>
                    <a:pt x="413" y="234"/>
                  </a:cubicBezTo>
                  <a:cubicBezTo>
                    <a:pt x="413" y="233"/>
                    <a:pt x="412" y="233"/>
                    <a:pt x="412" y="233"/>
                  </a:cubicBezTo>
                  <a:cubicBezTo>
                    <a:pt x="413" y="233"/>
                    <a:pt x="413" y="233"/>
                    <a:pt x="413" y="234"/>
                  </a:cubicBezTo>
                  <a:cubicBezTo>
                    <a:pt x="413" y="234"/>
                    <a:pt x="413" y="234"/>
                    <a:pt x="412" y="234"/>
                  </a:cubicBezTo>
                  <a:cubicBezTo>
                    <a:pt x="412" y="235"/>
                    <a:pt x="412" y="235"/>
                    <a:pt x="413" y="235"/>
                  </a:cubicBezTo>
                  <a:cubicBezTo>
                    <a:pt x="412" y="235"/>
                    <a:pt x="413" y="235"/>
                    <a:pt x="413" y="235"/>
                  </a:cubicBezTo>
                  <a:cubicBezTo>
                    <a:pt x="413" y="235"/>
                    <a:pt x="412" y="235"/>
                    <a:pt x="412" y="235"/>
                  </a:cubicBezTo>
                  <a:cubicBezTo>
                    <a:pt x="412" y="235"/>
                    <a:pt x="413" y="235"/>
                    <a:pt x="413" y="235"/>
                  </a:cubicBezTo>
                  <a:cubicBezTo>
                    <a:pt x="413" y="235"/>
                    <a:pt x="413" y="235"/>
                    <a:pt x="413" y="235"/>
                  </a:cubicBezTo>
                  <a:cubicBezTo>
                    <a:pt x="413" y="235"/>
                    <a:pt x="413" y="235"/>
                    <a:pt x="414" y="235"/>
                  </a:cubicBezTo>
                  <a:cubicBezTo>
                    <a:pt x="414" y="235"/>
                    <a:pt x="413" y="235"/>
                    <a:pt x="413" y="235"/>
                  </a:cubicBezTo>
                  <a:cubicBezTo>
                    <a:pt x="413" y="235"/>
                    <a:pt x="413" y="235"/>
                    <a:pt x="414" y="235"/>
                  </a:cubicBezTo>
                  <a:cubicBezTo>
                    <a:pt x="414" y="234"/>
                    <a:pt x="414" y="234"/>
                    <a:pt x="414" y="235"/>
                  </a:cubicBezTo>
                  <a:cubicBezTo>
                    <a:pt x="414" y="235"/>
                    <a:pt x="414" y="234"/>
                    <a:pt x="414" y="234"/>
                  </a:cubicBezTo>
                  <a:cubicBezTo>
                    <a:pt x="414" y="234"/>
                    <a:pt x="414" y="234"/>
                    <a:pt x="415" y="234"/>
                  </a:cubicBezTo>
                  <a:cubicBezTo>
                    <a:pt x="415" y="234"/>
                    <a:pt x="415" y="234"/>
                    <a:pt x="415" y="234"/>
                  </a:cubicBezTo>
                  <a:cubicBezTo>
                    <a:pt x="415" y="234"/>
                    <a:pt x="415" y="234"/>
                    <a:pt x="415" y="234"/>
                  </a:cubicBezTo>
                  <a:cubicBezTo>
                    <a:pt x="415" y="234"/>
                    <a:pt x="415" y="234"/>
                    <a:pt x="415" y="234"/>
                  </a:cubicBezTo>
                  <a:cubicBezTo>
                    <a:pt x="415" y="234"/>
                    <a:pt x="415" y="234"/>
                    <a:pt x="415" y="234"/>
                  </a:cubicBezTo>
                  <a:cubicBezTo>
                    <a:pt x="415" y="234"/>
                    <a:pt x="416" y="234"/>
                    <a:pt x="416" y="234"/>
                  </a:cubicBezTo>
                  <a:cubicBezTo>
                    <a:pt x="416" y="233"/>
                    <a:pt x="415" y="234"/>
                    <a:pt x="415" y="234"/>
                  </a:cubicBezTo>
                  <a:cubicBezTo>
                    <a:pt x="415" y="234"/>
                    <a:pt x="415" y="234"/>
                    <a:pt x="415" y="233"/>
                  </a:cubicBezTo>
                  <a:cubicBezTo>
                    <a:pt x="415" y="234"/>
                    <a:pt x="415" y="233"/>
                    <a:pt x="415" y="233"/>
                  </a:cubicBezTo>
                  <a:cubicBezTo>
                    <a:pt x="415" y="233"/>
                    <a:pt x="415" y="233"/>
                    <a:pt x="415" y="233"/>
                  </a:cubicBezTo>
                  <a:cubicBezTo>
                    <a:pt x="415" y="233"/>
                    <a:pt x="414" y="233"/>
                    <a:pt x="415" y="233"/>
                  </a:cubicBezTo>
                  <a:cubicBezTo>
                    <a:pt x="415" y="233"/>
                    <a:pt x="415" y="234"/>
                    <a:pt x="415" y="233"/>
                  </a:cubicBezTo>
                  <a:cubicBezTo>
                    <a:pt x="415" y="234"/>
                    <a:pt x="416" y="234"/>
                    <a:pt x="416" y="233"/>
                  </a:cubicBezTo>
                  <a:cubicBezTo>
                    <a:pt x="415" y="232"/>
                    <a:pt x="415" y="232"/>
                    <a:pt x="415" y="231"/>
                  </a:cubicBezTo>
                  <a:cubicBezTo>
                    <a:pt x="415" y="232"/>
                    <a:pt x="416" y="232"/>
                    <a:pt x="417" y="233"/>
                  </a:cubicBezTo>
                  <a:cubicBezTo>
                    <a:pt x="417" y="233"/>
                    <a:pt x="417" y="233"/>
                    <a:pt x="416" y="233"/>
                  </a:cubicBezTo>
                  <a:cubicBezTo>
                    <a:pt x="417" y="233"/>
                    <a:pt x="417" y="233"/>
                    <a:pt x="417" y="233"/>
                  </a:cubicBezTo>
                  <a:cubicBezTo>
                    <a:pt x="417" y="233"/>
                    <a:pt x="417" y="233"/>
                    <a:pt x="417" y="233"/>
                  </a:cubicBezTo>
                  <a:cubicBezTo>
                    <a:pt x="417" y="233"/>
                    <a:pt x="416" y="232"/>
                    <a:pt x="416" y="232"/>
                  </a:cubicBezTo>
                  <a:cubicBezTo>
                    <a:pt x="416" y="232"/>
                    <a:pt x="416" y="232"/>
                    <a:pt x="416" y="232"/>
                  </a:cubicBezTo>
                  <a:cubicBezTo>
                    <a:pt x="416" y="231"/>
                    <a:pt x="416" y="231"/>
                    <a:pt x="416" y="231"/>
                  </a:cubicBezTo>
                  <a:cubicBezTo>
                    <a:pt x="416" y="232"/>
                    <a:pt x="417" y="232"/>
                    <a:pt x="417" y="233"/>
                  </a:cubicBezTo>
                  <a:cubicBezTo>
                    <a:pt x="418" y="232"/>
                    <a:pt x="417" y="231"/>
                    <a:pt x="417" y="230"/>
                  </a:cubicBezTo>
                  <a:cubicBezTo>
                    <a:pt x="417" y="230"/>
                    <a:pt x="417" y="231"/>
                    <a:pt x="417" y="231"/>
                  </a:cubicBezTo>
                  <a:cubicBezTo>
                    <a:pt x="418" y="231"/>
                    <a:pt x="417" y="230"/>
                    <a:pt x="417" y="230"/>
                  </a:cubicBezTo>
                  <a:cubicBezTo>
                    <a:pt x="417" y="230"/>
                    <a:pt x="418" y="232"/>
                    <a:pt x="418" y="232"/>
                  </a:cubicBezTo>
                  <a:cubicBezTo>
                    <a:pt x="418" y="231"/>
                    <a:pt x="418" y="231"/>
                    <a:pt x="418" y="230"/>
                  </a:cubicBezTo>
                  <a:cubicBezTo>
                    <a:pt x="418" y="231"/>
                    <a:pt x="418" y="231"/>
                    <a:pt x="418" y="231"/>
                  </a:cubicBezTo>
                  <a:cubicBezTo>
                    <a:pt x="418" y="231"/>
                    <a:pt x="418" y="231"/>
                    <a:pt x="418" y="231"/>
                  </a:cubicBezTo>
                  <a:cubicBezTo>
                    <a:pt x="419" y="231"/>
                    <a:pt x="419" y="231"/>
                    <a:pt x="419" y="231"/>
                  </a:cubicBezTo>
                  <a:cubicBezTo>
                    <a:pt x="419" y="231"/>
                    <a:pt x="419" y="232"/>
                    <a:pt x="419" y="232"/>
                  </a:cubicBezTo>
                  <a:cubicBezTo>
                    <a:pt x="419" y="232"/>
                    <a:pt x="419" y="231"/>
                    <a:pt x="420" y="231"/>
                  </a:cubicBezTo>
                  <a:cubicBezTo>
                    <a:pt x="420" y="231"/>
                    <a:pt x="420" y="231"/>
                    <a:pt x="420" y="231"/>
                  </a:cubicBezTo>
                  <a:cubicBezTo>
                    <a:pt x="420" y="231"/>
                    <a:pt x="420" y="231"/>
                    <a:pt x="420" y="231"/>
                  </a:cubicBezTo>
                  <a:cubicBezTo>
                    <a:pt x="419" y="231"/>
                    <a:pt x="419" y="231"/>
                    <a:pt x="419" y="230"/>
                  </a:cubicBezTo>
                  <a:cubicBezTo>
                    <a:pt x="419" y="231"/>
                    <a:pt x="419" y="230"/>
                    <a:pt x="419" y="230"/>
                  </a:cubicBezTo>
                  <a:cubicBezTo>
                    <a:pt x="418" y="229"/>
                    <a:pt x="418" y="229"/>
                    <a:pt x="417" y="229"/>
                  </a:cubicBezTo>
                  <a:cubicBezTo>
                    <a:pt x="419" y="228"/>
                    <a:pt x="419" y="230"/>
                    <a:pt x="420" y="231"/>
                  </a:cubicBezTo>
                  <a:cubicBezTo>
                    <a:pt x="421" y="231"/>
                    <a:pt x="420" y="228"/>
                    <a:pt x="420" y="228"/>
                  </a:cubicBezTo>
                  <a:cubicBezTo>
                    <a:pt x="421" y="228"/>
                    <a:pt x="421" y="229"/>
                    <a:pt x="421" y="228"/>
                  </a:cubicBezTo>
                  <a:cubicBezTo>
                    <a:pt x="421" y="228"/>
                    <a:pt x="421" y="228"/>
                    <a:pt x="421" y="227"/>
                  </a:cubicBezTo>
                  <a:cubicBezTo>
                    <a:pt x="421" y="227"/>
                    <a:pt x="421" y="227"/>
                    <a:pt x="421" y="227"/>
                  </a:cubicBezTo>
                  <a:cubicBezTo>
                    <a:pt x="421" y="227"/>
                    <a:pt x="420" y="227"/>
                    <a:pt x="420" y="227"/>
                  </a:cubicBezTo>
                  <a:cubicBezTo>
                    <a:pt x="420" y="227"/>
                    <a:pt x="419" y="226"/>
                    <a:pt x="419" y="226"/>
                  </a:cubicBezTo>
                  <a:cubicBezTo>
                    <a:pt x="419" y="226"/>
                    <a:pt x="420" y="226"/>
                    <a:pt x="420" y="226"/>
                  </a:cubicBezTo>
                  <a:cubicBezTo>
                    <a:pt x="420" y="226"/>
                    <a:pt x="420" y="225"/>
                    <a:pt x="420" y="225"/>
                  </a:cubicBezTo>
                  <a:cubicBezTo>
                    <a:pt x="420" y="225"/>
                    <a:pt x="420" y="225"/>
                    <a:pt x="420" y="225"/>
                  </a:cubicBezTo>
                  <a:cubicBezTo>
                    <a:pt x="419" y="225"/>
                    <a:pt x="421" y="226"/>
                    <a:pt x="421" y="226"/>
                  </a:cubicBezTo>
                  <a:cubicBezTo>
                    <a:pt x="421" y="226"/>
                    <a:pt x="422" y="226"/>
                    <a:pt x="422" y="226"/>
                  </a:cubicBezTo>
                  <a:cubicBezTo>
                    <a:pt x="422" y="226"/>
                    <a:pt x="423" y="226"/>
                    <a:pt x="423" y="226"/>
                  </a:cubicBezTo>
                  <a:cubicBezTo>
                    <a:pt x="422" y="226"/>
                    <a:pt x="422" y="225"/>
                    <a:pt x="423" y="224"/>
                  </a:cubicBezTo>
                  <a:cubicBezTo>
                    <a:pt x="423" y="225"/>
                    <a:pt x="423" y="225"/>
                    <a:pt x="423" y="226"/>
                  </a:cubicBezTo>
                  <a:cubicBezTo>
                    <a:pt x="424" y="225"/>
                    <a:pt x="423" y="225"/>
                    <a:pt x="423" y="224"/>
                  </a:cubicBezTo>
                  <a:cubicBezTo>
                    <a:pt x="423" y="224"/>
                    <a:pt x="423" y="225"/>
                    <a:pt x="423" y="225"/>
                  </a:cubicBezTo>
                  <a:cubicBezTo>
                    <a:pt x="424" y="224"/>
                    <a:pt x="424" y="223"/>
                    <a:pt x="423" y="222"/>
                  </a:cubicBezTo>
                  <a:cubicBezTo>
                    <a:pt x="423" y="222"/>
                    <a:pt x="423" y="222"/>
                    <a:pt x="423" y="222"/>
                  </a:cubicBezTo>
                  <a:cubicBezTo>
                    <a:pt x="423" y="222"/>
                    <a:pt x="423" y="223"/>
                    <a:pt x="423" y="224"/>
                  </a:cubicBezTo>
                  <a:cubicBezTo>
                    <a:pt x="423" y="223"/>
                    <a:pt x="422" y="221"/>
                    <a:pt x="422" y="221"/>
                  </a:cubicBezTo>
                  <a:cubicBezTo>
                    <a:pt x="422" y="221"/>
                    <a:pt x="423" y="221"/>
                    <a:pt x="423" y="221"/>
                  </a:cubicBezTo>
                  <a:cubicBezTo>
                    <a:pt x="423" y="221"/>
                    <a:pt x="422" y="220"/>
                    <a:pt x="423" y="220"/>
                  </a:cubicBezTo>
                  <a:cubicBezTo>
                    <a:pt x="423" y="220"/>
                    <a:pt x="424" y="221"/>
                    <a:pt x="424" y="221"/>
                  </a:cubicBezTo>
                  <a:cubicBezTo>
                    <a:pt x="424" y="221"/>
                    <a:pt x="425" y="222"/>
                    <a:pt x="425" y="222"/>
                  </a:cubicBezTo>
                  <a:cubicBezTo>
                    <a:pt x="425" y="222"/>
                    <a:pt x="426" y="222"/>
                    <a:pt x="426" y="221"/>
                  </a:cubicBezTo>
                  <a:cubicBezTo>
                    <a:pt x="426" y="222"/>
                    <a:pt x="427" y="221"/>
                    <a:pt x="427" y="221"/>
                  </a:cubicBezTo>
                  <a:cubicBezTo>
                    <a:pt x="426" y="220"/>
                    <a:pt x="427" y="220"/>
                    <a:pt x="427" y="220"/>
                  </a:cubicBezTo>
                  <a:cubicBezTo>
                    <a:pt x="427" y="219"/>
                    <a:pt x="427" y="219"/>
                    <a:pt x="426" y="219"/>
                  </a:cubicBezTo>
                  <a:cubicBezTo>
                    <a:pt x="427" y="219"/>
                    <a:pt x="427" y="219"/>
                    <a:pt x="428" y="219"/>
                  </a:cubicBezTo>
                  <a:cubicBezTo>
                    <a:pt x="428" y="219"/>
                    <a:pt x="428" y="219"/>
                    <a:pt x="428" y="218"/>
                  </a:cubicBezTo>
                  <a:cubicBezTo>
                    <a:pt x="428" y="219"/>
                    <a:pt x="429" y="218"/>
                    <a:pt x="429" y="218"/>
                  </a:cubicBezTo>
                  <a:cubicBezTo>
                    <a:pt x="429" y="218"/>
                    <a:pt x="429" y="219"/>
                    <a:pt x="429" y="219"/>
                  </a:cubicBezTo>
                  <a:cubicBezTo>
                    <a:pt x="430" y="219"/>
                    <a:pt x="429" y="218"/>
                    <a:pt x="430" y="218"/>
                  </a:cubicBezTo>
                  <a:cubicBezTo>
                    <a:pt x="430" y="218"/>
                    <a:pt x="430" y="219"/>
                    <a:pt x="430" y="219"/>
                  </a:cubicBezTo>
                  <a:cubicBezTo>
                    <a:pt x="430" y="220"/>
                    <a:pt x="430" y="220"/>
                    <a:pt x="430" y="220"/>
                  </a:cubicBezTo>
                  <a:cubicBezTo>
                    <a:pt x="431" y="220"/>
                    <a:pt x="430" y="221"/>
                    <a:pt x="430" y="222"/>
                  </a:cubicBezTo>
                  <a:cubicBezTo>
                    <a:pt x="431" y="221"/>
                    <a:pt x="432" y="220"/>
                    <a:pt x="431" y="219"/>
                  </a:cubicBezTo>
                  <a:cubicBezTo>
                    <a:pt x="432" y="220"/>
                    <a:pt x="432" y="220"/>
                    <a:pt x="432" y="219"/>
                  </a:cubicBezTo>
                  <a:cubicBezTo>
                    <a:pt x="432" y="219"/>
                    <a:pt x="432" y="220"/>
                    <a:pt x="432" y="220"/>
                  </a:cubicBezTo>
                  <a:cubicBezTo>
                    <a:pt x="432" y="220"/>
                    <a:pt x="432" y="220"/>
                    <a:pt x="432" y="220"/>
                  </a:cubicBezTo>
                  <a:cubicBezTo>
                    <a:pt x="432" y="220"/>
                    <a:pt x="432" y="220"/>
                    <a:pt x="432" y="220"/>
                  </a:cubicBezTo>
                  <a:cubicBezTo>
                    <a:pt x="432" y="220"/>
                    <a:pt x="433" y="218"/>
                    <a:pt x="433" y="218"/>
                  </a:cubicBezTo>
                  <a:cubicBezTo>
                    <a:pt x="433" y="218"/>
                    <a:pt x="433" y="217"/>
                    <a:pt x="433" y="217"/>
                  </a:cubicBezTo>
                  <a:cubicBezTo>
                    <a:pt x="433" y="217"/>
                    <a:pt x="434" y="218"/>
                    <a:pt x="433" y="218"/>
                  </a:cubicBezTo>
                  <a:cubicBezTo>
                    <a:pt x="434" y="218"/>
                    <a:pt x="435" y="216"/>
                    <a:pt x="436" y="217"/>
                  </a:cubicBezTo>
                  <a:cubicBezTo>
                    <a:pt x="435" y="216"/>
                    <a:pt x="435" y="215"/>
                    <a:pt x="435" y="215"/>
                  </a:cubicBezTo>
                  <a:cubicBezTo>
                    <a:pt x="436" y="214"/>
                    <a:pt x="437" y="217"/>
                    <a:pt x="438" y="216"/>
                  </a:cubicBezTo>
                  <a:cubicBezTo>
                    <a:pt x="437" y="218"/>
                    <a:pt x="435" y="218"/>
                    <a:pt x="434" y="219"/>
                  </a:cubicBezTo>
                  <a:cubicBezTo>
                    <a:pt x="434" y="220"/>
                    <a:pt x="433" y="220"/>
                    <a:pt x="433" y="221"/>
                  </a:cubicBezTo>
                  <a:cubicBezTo>
                    <a:pt x="433" y="222"/>
                    <a:pt x="434" y="221"/>
                    <a:pt x="434" y="221"/>
                  </a:cubicBezTo>
                  <a:cubicBezTo>
                    <a:pt x="434" y="221"/>
                    <a:pt x="434" y="221"/>
                    <a:pt x="434" y="221"/>
                  </a:cubicBezTo>
                  <a:cubicBezTo>
                    <a:pt x="435" y="221"/>
                    <a:pt x="434" y="221"/>
                    <a:pt x="435" y="221"/>
                  </a:cubicBezTo>
                  <a:cubicBezTo>
                    <a:pt x="434" y="221"/>
                    <a:pt x="434" y="221"/>
                    <a:pt x="435" y="221"/>
                  </a:cubicBezTo>
                  <a:cubicBezTo>
                    <a:pt x="435" y="221"/>
                    <a:pt x="435" y="221"/>
                    <a:pt x="435" y="221"/>
                  </a:cubicBezTo>
                  <a:cubicBezTo>
                    <a:pt x="435" y="221"/>
                    <a:pt x="435" y="221"/>
                    <a:pt x="435" y="221"/>
                  </a:cubicBezTo>
                  <a:cubicBezTo>
                    <a:pt x="435" y="220"/>
                    <a:pt x="435" y="220"/>
                    <a:pt x="435" y="220"/>
                  </a:cubicBezTo>
                  <a:cubicBezTo>
                    <a:pt x="435" y="220"/>
                    <a:pt x="435" y="220"/>
                    <a:pt x="436" y="220"/>
                  </a:cubicBezTo>
                  <a:cubicBezTo>
                    <a:pt x="435" y="220"/>
                    <a:pt x="435" y="220"/>
                    <a:pt x="435" y="219"/>
                  </a:cubicBezTo>
                  <a:cubicBezTo>
                    <a:pt x="436" y="220"/>
                    <a:pt x="436" y="220"/>
                    <a:pt x="436" y="220"/>
                  </a:cubicBezTo>
                  <a:cubicBezTo>
                    <a:pt x="436" y="220"/>
                    <a:pt x="436" y="220"/>
                    <a:pt x="437" y="220"/>
                  </a:cubicBezTo>
                  <a:cubicBezTo>
                    <a:pt x="436" y="220"/>
                    <a:pt x="436" y="219"/>
                    <a:pt x="436" y="218"/>
                  </a:cubicBezTo>
                  <a:cubicBezTo>
                    <a:pt x="436" y="219"/>
                    <a:pt x="436" y="219"/>
                    <a:pt x="436" y="220"/>
                  </a:cubicBezTo>
                  <a:cubicBezTo>
                    <a:pt x="437" y="219"/>
                    <a:pt x="437" y="219"/>
                    <a:pt x="437" y="218"/>
                  </a:cubicBezTo>
                  <a:cubicBezTo>
                    <a:pt x="437" y="218"/>
                    <a:pt x="437" y="219"/>
                    <a:pt x="437" y="219"/>
                  </a:cubicBezTo>
                  <a:cubicBezTo>
                    <a:pt x="437" y="219"/>
                    <a:pt x="437" y="219"/>
                    <a:pt x="437" y="219"/>
                  </a:cubicBezTo>
                  <a:cubicBezTo>
                    <a:pt x="437" y="219"/>
                    <a:pt x="437" y="220"/>
                    <a:pt x="437" y="220"/>
                  </a:cubicBezTo>
                  <a:cubicBezTo>
                    <a:pt x="437" y="220"/>
                    <a:pt x="437" y="220"/>
                    <a:pt x="437" y="220"/>
                  </a:cubicBezTo>
                  <a:cubicBezTo>
                    <a:pt x="437" y="220"/>
                    <a:pt x="437" y="221"/>
                    <a:pt x="437" y="221"/>
                  </a:cubicBezTo>
                  <a:cubicBezTo>
                    <a:pt x="437" y="221"/>
                    <a:pt x="437" y="221"/>
                    <a:pt x="436" y="221"/>
                  </a:cubicBezTo>
                  <a:cubicBezTo>
                    <a:pt x="437" y="221"/>
                    <a:pt x="437" y="222"/>
                    <a:pt x="437" y="221"/>
                  </a:cubicBezTo>
                  <a:cubicBezTo>
                    <a:pt x="438" y="221"/>
                    <a:pt x="439" y="220"/>
                    <a:pt x="438" y="220"/>
                  </a:cubicBezTo>
                  <a:cubicBezTo>
                    <a:pt x="439" y="220"/>
                    <a:pt x="439" y="219"/>
                    <a:pt x="439" y="219"/>
                  </a:cubicBezTo>
                  <a:cubicBezTo>
                    <a:pt x="439" y="220"/>
                    <a:pt x="439" y="220"/>
                    <a:pt x="439" y="220"/>
                  </a:cubicBezTo>
                  <a:cubicBezTo>
                    <a:pt x="439" y="220"/>
                    <a:pt x="439" y="220"/>
                    <a:pt x="439" y="220"/>
                  </a:cubicBezTo>
                  <a:cubicBezTo>
                    <a:pt x="439" y="220"/>
                    <a:pt x="439" y="220"/>
                    <a:pt x="439" y="220"/>
                  </a:cubicBezTo>
                  <a:cubicBezTo>
                    <a:pt x="439" y="220"/>
                    <a:pt x="439" y="220"/>
                    <a:pt x="440" y="220"/>
                  </a:cubicBezTo>
                  <a:cubicBezTo>
                    <a:pt x="440" y="220"/>
                    <a:pt x="439" y="220"/>
                    <a:pt x="439" y="220"/>
                  </a:cubicBezTo>
                  <a:cubicBezTo>
                    <a:pt x="439" y="220"/>
                    <a:pt x="440" y="220"/>
                    <a:pt x="440" y="221"/>
                  </a:cubicBezTo>
                  <a:cubicBezTo>
                    <a:pt x="440" y="220"/>
                    <a:pt x="441" y="220"/>
                    <a:pt x="440" y="220"/>
                  </a:cubicBezTo>
                  <a:cubicBezTo>
                    <a:pt x="441" y="220"/>
                    <a:pt x="441" y="220"/>
                    <a:pt x="441" y="220"/>
                  </a:cubicBezTo>
                  <a:cubicBezTo>
                    <a:pt x="441" y="220"/>
                    <a:pt x="441" y="220"/>
                    <a:pt x="441" y="220"/>
                  </a:cubicBezTo>
                  <a:cubicBezTo>
                    <a:pt x="441" y="219"/>
                    <a:pt x="442" y="219"/>
                    <a:pt x="442" y="219"/>
                  </a:cubicBezTo>
                  <a:cubicBezTo>
                    <a:pt x="442" y="219"/>
                    <a:pt x="442" y="218"/>
                    <a:pt x="442" y="218"/>
                  </a:cubicBezTo>
                  <a:cubicBezTo>
                    <a:pt x="442" y="218"/>
                    <a:pt x="443" y="220"/>
                    <a:pt x="444" y="220"/>
                  </a:cubicBezTo>
                  <a:cubicBezTo>
                    <a:pt x="443" y="219"/>
                    <a:pt x="444" y="219"/>
                    <a:pt x="444" y="218"/>
                  </a:cubicBezTo>
                  <a:cubicBezTo>
                    <a:pt x="444" y="219"/>
                    <a:pt x="444" y="220"/>
                    <a:pt x="445" y="219"/>
                  </a:cubicBezTo>
                  <a:cubicBezTo>
                    <a:pt x="445" y="219"/>
                    <a:pt x="445" y="219"/>
                    <a:pt x="445" y="219"/>
                  </a:cubicBezTo>
                  <a:cubicBezTo>
                    <a:pt x="445" y="219"/>
                    <a:pt x="446" y="219"/>
                    <a:pt x="445" y="219"/>
                  </a:cubicBezTo>
                  <a:cubicBezTo>
                    <a:pt x="446" y="218"/>
                    <a:pt x="447" y="218"/>
                    <a:pt x="447" y="217"/>
                  </a:cubicBezTo>
                  <a:cubicBezTo>
                    <a:pt x="447" y="217"/>
                    <a:pt x="447" y="218"/>
                    <a:pt x="447" y="218"/>
                  </a:cubicBezTo>
                  <a:cubicBezTo>
                    <a:pt x="447" y="218"/>
                    <a:pt x="447" y="217"/>
                    <a:pt x="447" y="218"/>
                  </a:cubicBezTo>
                  <a:cubicBezTo>
                    <a:pt x="447" y="218"/>
                    <a:pt x="447" y="218"/>
                    <a:pt x="447" y="218"/>
                  </a:cubicBezTo>
                  <a:cubicBezTo>
                    <a:pt x="447" y="218"/>
                    <a:pt x="447" y="218"/>
                    <a:pt x="448" y="217"/>
                  </a:cubicBezTo>
                  <a:cubicBezTo>
                    <a:pt x="448" y="217"/>
                    <a:pt x="448" y="217"/>
                    <a:pt x="448" y="217"/>
                  </a:cubicBezTo>
                  <a:cubicBezTo>
                    <a:pt x="448" y="217"/>
                    <a:pt x="448" y="217"/>
                    <a:pt x="448" y="217"/>
                  </a:cubicBezTo>
                  <a:cubicBezTo>
                    <a:pt x="448" y="217"/>
                    <a:pt x="448" y="217"/>
                    <a:pt x="448" y="217"/>
                  </a:cubicBezTo>
                  <a:cubicBezTo>
                    <a:pt x="448" y="217"/>
                    <a:pt x="449" y="217"/>
                    <a:pt x="449" y="217"/>
                  </a:cubicBezTo>
                  <a:cubicBezTo>
                    <a:pt x="449" y="217"/>
                    <a:pt x="449" y="217"/>
                    <a:pt x="449" y="217"/>
                  </a:cubicBezTo>
                  <a:cubicBezTo>
                    <a:pt x="449" y="216"/>
                    <a:pt x="449" y="216"/>
                    <a:pt x="449" y="215"/>
                  </a:cubicBezTo>
                  <a:cubicBezTo>
                    <a:pt x="450" y="215"/>
                    <a:pt x="451" y="215"/>
                    <a:pt x="451" y="216"/>
                  </a:cubicBezTo>
                  <a:cubicBezTo>
                    <a:pt x="451" y="215"/>
                    <a:pt x="451" y="216"/>
                    <a:pt x="451" y="215"/>
                  </a:cubicBezTo>
                  <a:cubicBezTo>
                    <a:pt x="451" y="215"/>
                    <a:pt x="451" y="215"/>
                    <a:pt x="451" y="215"/>
                  </a:cubicBezTo>
                  <a:cubicBezTo>
                    <a:pt x="451" y="215"/>
                    <a:pt x="451" y="214"/>
                    <a:pt x="452" y="214"/>
                  </a:cubicBezTo>
                  <a:cubicBezTo>
                    <a:pt x="452" y="214"/>
                    <a:pt x="452" y="213"/>
                    <a:pt x="452" y="213"/>
                  </a:cubicBezTo>
                  <a:cubicBezTo>
                    <a:pt x="452" y="214"/>
                    <a:pt x="452" y="213"/>
                    <a:pt x="452" y="213"/>
                  </a:cubicBezTo>
                  <a:cubicBezTo>
                    <a:pt x="452" y="213"/>
                    <a:pt x="452" y="214"/>
                    <a:pt x="452" y="214"/>
                  </a:cubicBezTo>
                  <a:cubicBezTo>
                    <a:pt x="452" y="214"/>
                    <a:pt x="454" y="212"/>
                    <a:pt x="454" y="211"/>
                  </a:cubicBezTo>
                  <a:cubicBezTo>
                    <a:pt x="454" y="212"/>
                    <a:pt x="455" y="211"/>
                    <a:pt x="456" y="211"/>
                  </a:cubicBezTo>
                  <a:cubicBezTo>
                    <a:pt x="456" y="211"/>
                    <a:pt x="457" y="211"/>
                    <a:pt x="457" y="211"/>
                  </a:cubicBezTo>
                  <a:cubicBezTo>
                    <a:pt x="457" y="211"/>
                    <a:pt x="458" y="211"/>
                    <a:pt x="457" y="211"/>
                  </a:cubicBezTo>
                  <a:cubicBezTo>
                    <a:pt x="458" y="211"/>
                    <a:pt x="458" y="210"/>
                    <a:pt x="458" y="210"/>
                  </a:cubicBezTo>
                  <a:cubicBezTo>
                    <a:pt x="458" y="210"/>
                    <a:pt x="458" y="210"/>
                    <a:pt x="458" y="209"/>
                  </a:cubicBezTo>
                  <a:cubicBezTo>
                    <a:pt x="459" y="209"/>
                    <a:pt x="458" y="208"/>
                    <a:pt x="457" y="208"/>
                  </a:cubicBezTo>
                  <a:cubicBezTo>
                    <a:pt x="460" y="208"/>
                    <a:pt x="457" y="206"/>
                    <a:pt x="459" y="205"/>
                  </a:cubicBezTo>
                  <a:cubicBezTo>
                    <a:pt x="458" y="206"/>
                    <a:pt x="458" y="209"/>
                    <a:pt x="460" y="210"/>
                  </a:cubicBezTo>
                  <a:cubicBezTo>
                    <a:pt x="459" y="210"/>
                    <a:pt x="461" y="211"/>
                    <a:pt x="461" y="211"/>
                  </a:cubicBezTo>
                  <a:cubicBezTo>
                    <a:pt x="461" y="211"/>
                    <a:pt x="461" y="210"/>
                    <a:pt x="461" y="211"/>
                  </a:cubicBezTo>
                  <a:cubicBezTo>
                    <a:pt x="461" y="211"/>
                    <a:pt x="461" y="210"/>
                    <a:pt x="461" y="210"/>
                  </a:cubicBezTo>
                  <a:cubicBezTo>
                    <a:pt x="461" y="210"/>
                    <a:pt x="462" y="211"/>
                    <a:pt x="462" y="211"/>
                  </a:cubicBezTo>
                  <a:cubicBezTo>
                    <a:pt x="462" y="212"/>
                    <a:pt x="463" y="212"/>
                    <a:pt x="463" y="211"/>
                  </a:cubicBezTo>
                  <a:cubicBezTo>
                    <a:pt x="463" y="211"/>
                    <a:pt x="463" y="210"/>
                    <a:pt x="462" y="210"/>
                  </a:cubicBezTo>
                  <a:cubicBezTo>
                    <a:pt x="463" y="209"/>
                    <a:pt x="463" y="211"/>
                    <a:pt x="463" y="211"/>
                  </a:cubicBezTo>
                  <a:cubicBezTo>
                    <a:pt x="463" y="211"/>
                    <a:pt x="464" y="212"/>
                    <a:pt x="464" y="212"/>
                  </a:cubicBezTo>
                  <a:cubicBezTo>
                    <a:pt x="465" y="212"/>
                    <a:pt x="464" y="211"/>
                    <a:pt x="464" y="210"/>
                  </a:cubicBezTo>
                  <a:cubicBezTo>
                    <a:pt x="465" y="211"/>
                    <a:pt x="465" y="211"/>
                    <a:pt x="465" y="210"/>
                  </a:cubicBezTo>
                  <a:cubicBezTo>
                    <a:pt x="466" y="210"/>
                    <a:pt x="466" y="213"/>
                    <a:pt x="467" y="211"/>
                  </a:cubicBezTo>
                  <a:cubicBezTo>
                    <a:pt x="467" y="211"/>
                    <a:pt x="467" y="212"/>
                    <a:pt x="467" y="212"/>
                  </a:cubicBezTo>
                  <a:cubicBezTo>
                    <a:pt x="467" y="212"/>
                    <a:pt x="468" y="211"/>
                    <a:pt x="468" y="211"/>
                  </a:cubicBezTo>
                  <a:cubicBezTo>
                    <a:pt x="468" y="212"/>
                    <a:pt x="470" y="210"/>
                    <a:pt x="471" y="212"/>
                  </a:cubicBezTo>
                  <a:cubicBezTo>
                    <a:pt x="471" y="211"/>
                    <a:pt x="471" y="211"/>
                    <a:pt x="472" y="211"/>
                  </a:cubicBezTo>
                  <a:cubicBezTo>
                    <a:pt x="472" y="211"/>
                    <a:pt x="472" y="211"/>
                    <a:pt x="472" y="212"/>
                  </a:cubicBezTo>
                  <a:cubicBezTo>
                    <a:pt x="472" y="212"/>
                    <a:pt x="473" y="212"/>
                    <a:pt x="472" y="212"/>
                  </a:cubicBezTo>
                  <a:cubicBezTo>
                    <a:pt x="472" y="211"/>
                    <a:pt x="474" y="212"/>
                    <a:pt x="474" y="212"/>
                  </a:cubicBezTo>
                  <a:cubicBezTo>
                    <a:pt x="474" y="211"/>
                    <a:pt x="475" y="211"/>
                    <a:pt x="475" y="211"/>
                  </a:cubicBezTo>
                  <a:cubicBezTo>
                    <a:pt x="476" y="211"/>
                    <a:pt x="478" y="211"/>
                    <a:pt x="479" y="211"/>
                  </a:cubicBezTo>
                  <a:cubicBezTo>
                    <a:pt x="480" y="211"/>
                    <a:pt x="483" y="210"/>
                    <a:pt x="482" y="209"/>
                  </a:cubicBezTo>
                  <a:cubicBezTo>
                    <a:pt x="483" y="208"/>
                    <a:pt x="483" y="209"/>
                    <a:pt x="483" y="209"/>
                  </a:cubicBezTo>
                  <a:cubicBezTo>
                    <a:pt x="483" y="209"/>
                    <a:pt x="483" y="209"/>
                    <a:pt x="483" y="209"/>
                  </a:cubicBezTo>
                  <a:cubicBezTo>
                    <a:pt x="484" y="210"/>
                    <a:pt x="484" y="208"/>
                    <a:pt x="484" y="208"/>
                  </a:cubicBezTo>
                  <a:cubicBezTo>
                    <a:pt x="484" y="208"/>
                    <a:pt x="484" y="209"/>
                    <a:pt x="485" y="209"/>
                  </a:cubicBezTo>
                  <a:cubicBezTo>
                    <a:pt x="485" y="209"/>
                    <a:pt x="485" y="209"/>
                    <a:pt x="485" y="209"/>
                  </a:cubicBezTo>
                  <a:cubicBezTo>
                    <a:pt x="485" y="209"/>
                    <a:pt x="485" y="208"/>
                    <a:pt x="485" y="208"/>
                  </a:cubicBezTo>
                  <a:cubicBezTo>
                    <a:pt x="485" y="208"/>
                    <a:pt x="486" y="209"/>
                    <a:pt x="486" y="209"/>
                  </a:cubicBezTo>
                  <a:cubicBezTo>
                    <a:pt x="486" y="208"/>
                    <a:pt x="486" y="207"/>
                    <a:pt x="486" y="207"/>
                  </a:cubicBezTo>
                  <a:cubicBezTo>
                    <a:pt x="486" y="207"/>
                    <a:pt x="487" y="209"/>
                    <a:pt x="488" y="208"/>
                  </a:cubicBezTo>
                  <a:cubicBezTo>
                    <a:pt x="488" y="207"/>
                    <a:pt x="488" y="207"/>
                    <a:pt x="488" y="206"/>
                  </a:cubicBezTo>
                  <a:cubicBezTo>
                    <a:pt x="488" y="207"/>
                    <a:pt x="488" y="207"/>
                    <a:pt x="489" y="208"/>
                  </a:cubicBezTo>
                  <a:cubicBezTo>
                    <a:pt x="489" y="208"/>
                    <a:pt x="489" y="206"/>
                    <a:pt x="489" y="206"/>
                  </a:cubicBezTo>
                  <a:cubicBezTo>
                    <a:pt x="490" y="206"/>
                    <a:pt x="490" y="207"/>
                    <a:pt x="490" y="207"/>
                  </a:cubicBezTo>
                  <a:cubicBezTo>
                    <a:pt x="490" y="207"/>
                    <a:pt x="490" y="207"/>
                    <a:pt x="491" y="207"/>
                  </a:cubicBezTo>
                  <a:cubicBezTo>
                    <a:pt x="491" y="207"/>
                    <a:pt x="490" y="206"/>
                    <a:pt x="490" y="206"/>
                  </a:cubicBezTo>
                  <a:cubicBezTo>
                    <a:pt x="490" y="206"/>
                    <a:pt x="490" y="206"/>
                    <a:pt x="490" y="206"/>
                  </a:cubicBezTo>
                  <a:cubicBezTo>
                    <a:pt x="491" y="206"/>
                    <a:pt x="491" y="206"/>
                    <a:pt x="491" y="206"/>
                  </a:cubicBezTo>
                  <a:cubicBezTo>
                    <a:pt x="491" y="206"/>
                    <a:pt x="492" y="206"/>
                    <a:pt x="492" y="206"/>
                  </a:cubicBezTo>
                  <a:cubicBezTo>
                    <a:pt x="493" y="206"/>
                    <a:pt x="494" y="206"/>
                    <a:pt x="494" y="205"/>
                  </a:cubicBezTo>
                  <a:cubicBezTo>
                    <a:pt x="493" y="206"/>
                    <a:pt x="486" y="199"/>
                    <a:pt x="485" y="200"/>
                  </a:cubicBezTo>
                  <a:cubicBezTo>
                    <a:pt x="485" y="200"/>
                    <a:pt x="485" y="199"/>
                    <a:pt x="485" y="199"/>
                  </a:cubicBezTo>
                  <a:cubicBezTo>
                    <a:pt x="485" y="200"/>
                    <a:pt x="483" y="199"/>
                    <a:pt x="482" y="199"/>
                  </a:cubicBezTo>
                  <a:cubicBezTo>
                    <a:pt x="482" y="199"/>
                    <a:pt x="481" y="198"/>
                    <a:pt x="480" y="198"/>
                  </a:cubicBezTo>
                  <a:cubicBezTo>
                    <a:pt x="479" y="199"/>
                    <a:pt x="479" y="200"/>
                    <a:pt x="478" y="200"/>
                  </a:cubicBezTo>
                  <a:cubicBezTo>
                    <a:pt x="477" y="199"/>
                    <a:pt x="476" y="198"/>
                    <a:pt x="476" y="198"/>
                  </a:cubicBezTo>
                  <a:cubicBezTo>
                    <a:pt x="477" y="198"/>
                    <a:pt x="479" y="198"/>
                    <a:pt x="480" y="198"/>
                  </a:cubicBezTo>
                  <a:cubicBezTo>
                    <a:pt x="481" y="198"/>
                    <a:pt x="481" y="198"/>
                    <a:pt x="482" y="198"/>
                  </a:cubicBezTo>
                  <a:cubicBezTo>
                    <a:pt x="482" y="198"/>
                    <a:pt x="483" y="198"/>
                    <a:pt x="483" y="197"/>
                  </a:cubicBezTo>
                  <a:cubicBezTo>
                    <a:pt x="482" y="197"/>
                    <a:pt x="476" y="196"/>
                    <a:pt x="477" y="194"/>
                  </a:cubicBezTo>
                  <a:cubicBezTo>
                    <a:pt x="477" y="194"/>
                    <a:pt x="475" y="194"/>
                    <a:pt x="474" y="194"/>
                  </a:cubicBezTo>
                  <a:cubicBezTo>
                    <a:pt x="475" y="193"/>
                    <a:pt x="477" y="193"/>
                    <a:pt x="478" y="193"/>
                  </a:cubicBezTo>
                  <a:cubicBezTo>
                    <a:pt x="479" y="193"/>
                    <a:pt x="480" y="192"/>
                    <a:pt x="479" y="190"/>
                  </a:cubicBezTo>
                  <a:cubicBezTo>
                    <a:pt x="480" y="191"/>
                    <a:pt x="480" y="191"/>
                    <a:pt x="481" y="191"/>
                  </a:cubicBezTo>
                  <a:cubicBezTo>
                    <a:pt x="481" y="191"/>
                    <a:pt x="481" y="190"/>
                    <a:pt x="481" y="189"/>
                  </a:cubicBezTo>
                  <a:cubicBezTo>
                    <a:pt x="482" y="190"/>
                    <a:pt x="482" y="191"/>
                    <a:pt x="482" y="191"/>
                  </a:cubicBezTo>
                  <a:cubicBezTo>
                    <a:pt x="482" y="192"/>
                    <a:pt x="483" y="192"/>
                    <a:pt x="484" y="192"/>
                  </a:cubicBezTo>
                  <a:cubicBezTo>
                    <a:pt x="483" y="193"/>
                    <a:pt x="481" y="193"/>
                    <a:pt x="479" y="193"/>
                  </a:cubicBezTo>
                  <a:cubicBezTo>
                    <a:pt x="479" y="193"/>
                    <a:pt x="478" y="193"/>
                    <a:pt x="478" y="194"/>
                  </a:cubicBezTo>
                  <a:cubicBezTo>
                    <a:pt x="478" y="195"/>
                    <a:pt x="479" y="195"/>
                    <a:pt x="480" y="195"/>
                  </a:cubicBezTo>
                  <a:cubicBezTo>
                    <a:pt x="481" y="196"/>
                    <a:pt x="482" y="197"/>
                    <a:pt x="483" y="197"/>
                  </a:cubicBezTo>
                  <a:cubicBezTo>
                    <a:pt x="484" y="197"/>
                    <a:pt x="484" y="197"/>
                    <a:pt x="485" y="197"/>
                  </a:cubicBezTo>
                  <a:cubicBezTo>
                    <a:pt x="485" y="197"/>
                    <a:pt x="485" y="196"/>
                    <a:pt x="486" y="196"/>
                  </a:cubicBezTo>
                  <a:cubicBezTo>
                    <a:pt x="487" y="195"/>
                    <a:pt x="487" y="194"/>
                    <a:pt x="487" y="193"/>
                  </a:cubicBezTo>
                  <a:cubicBezTo>
                    <a:pt x="488" y="193"/>
                    <a:pt x="488" y="193"/>
                    <a:pt x="488" y="193"/>
                  </a:cubicBezTo>
                  <a:cubicBezTo>
                    <a:pt x="488" y="193"/>
                    <a:pt x="488" y="193"/>
                    <a:pt x="488" y="193"/>
                  </a:cubicBezTo>
                  <a:cubicBezTo>
                    <a:pt x="488" y="193"/>
                    <a:pt x="488" y="193"/>
                    <a:pt x="488" y="193"/>
                  </a:cubicBezTo>
                  <a:cubicBezTo>
                    <a:pt x="488" y="193"/>
                    <a:pt x="488" y="193"/>
                    <a:pt x="488" y="193"/>
                  </a:cubicBezTo>
                  <a:cubicBezTo>
                    <a:pt x="488" y="192"/>
                    <a:pt x="488" y="193"/>
                    <a:pt x="488" y="193"/>
                  </a:cubicBezTo>
                  <a:cubicBezTo>
                    <a:pt x="488" y="193"/>
                    <a:pt x="488" y="193"/>
                    <a:pt x="488" y="193"/>
                  </a:cubicBezTo>
                  <a:cubicBezTo>
                    <a:pt x="488" y="192"/>
                    <a:pt x="488" y="192"/>
                    <a:pt x="488" y="192"/>
                  </a:cubicBezTo>
                  <a:cubicBezTo>
                    <a:pt x="488" y="192"/>
                    <a:pt x="488" y="192"/>
                    <a:pt x="488" y="192"/>
                  </a:cubicBezTo>
                  <a:cubicBezTo>
                    <a:pt x="488" y="192"/>
                    <a:pt x="488" y="193"/>
                    <a:pt x="488" y="192"/>
                  </a:cubicBezTo>
                  <a:cubicBezTo>
                    <a:pt x="488" y="193"/>
                    <a:pt x="488" y="193"/>
                    <a:pt x="488" y="193"/>
                  </a:cubicBezTo>
                  <a:cubicBezTo>
                    <a:pt x="487" y="192"/>
                    <a:pt x="487" y="193"/>
                    <a:pt x="487" y="192"/>
                  </a:cubicBezTo>
                  <a:cubicBezTo>
                    <a:pt x="487" y="192"/>
                    <a:pt x="486" y="192"/>
                    <a:pt x="486" y="192"/>
                  </a:cubicBezTo>
                  <a:cubicBezTo>
                    <a:pt x="490" y="191"/>
                    <a:pt x="487" y="186"/>
                    <a:pt x="484" y="187"/>
                  </a:cubicBezTo>
                  <a:cubicBezTo>
                    <a:pt x="484" y="187"/>
                    <a:pt x="485" y="186"/>
                    <a:pt x="485" y="186"/>
                  </a:cubicBezTo>
                  <a:cubicBezTo>
                    <a:pt x="484" y="186"/>
                    <a:pt x="484" y="186"/>
                    <a:pt x="483" y="186"/>
                  </a:cubicBezTo>
                  <a:cubicBezTo>
                    <a:pt x="483" y="186"/>
                    <a:pt x="481" y="185"/>
                    <a:pt x="481" y="184"/>
                  </a:cubicBezTo>
                  <a:cubicBezTo>
                    <a:pt x="481" y="185"/>
                    <a:pt x="482" y="185"/>
                    <a:pt x="483" y="185"/>
                  </a:cubicBezTo>
                  <a:cubicBezTo>
                    <a:pt x="482" y="184"/>
                    <a:pt x="484" y="185"/>
                    <a:pt x="484" y="185"/>
                  </a:cubicBezTo>
                  <a:cubicBezTo>
                    <a:pt x="485" y="185"/>
                    <a:pt x="484" y="183"/>
                    <a:pt x="484" y="182"/>
                  </a:cubicBezTo>
                  <a:cubicBezTo>
                    <a:pt x="484" y="184"/>
                    <a:pt x="485" y="186"/>
                    <a:pt x="486" y="186"/>
                  </a:cubicBezTo>
                  <a:cubicBezTo>
                    <a:pt x="487" y="187"/>
                    <a:pt x="487" y="186"/>
                    <a:pt x="487" y="186"/>
                  </a:cubicBezTo>
                  <a:cubicBezTo>
                    <a:pt x="488" y="187"/>
                    <a:pt x="488" y="187"/>
                    <a:pt x="488" y="187"/>
                  </a:cubicBezTo>
                  <a:cubicBezTo>
                    <a:pt x="489" y="188"/>
                    <a:pt x="489" y="189"/>
                    <a:pt x="489" y="190"/>
                  </a:cubicBezTo>
                  <a:cubicBezTo>
                    <a:pt x="489" y="190"/>
                    <a:pt x="489" y="191"/>
                    <a:pt x="490" y="191"/>
                  </a:cubicBezTo>
                  <a:cubicBezTo>
                    <a:pt x="490" y="191"/>
                    <a:pt x="491" y="191"/>
                    <a:pt x="491" y="191"/>
                  </a:cubicBezTo>
                  <a:cubicBezTo>
                    <a:pt x="490" y="192"/>
                    <a:pt x="490" y="195"/>
                    <a:pt x="490" y="196"/>
                  </a:cubicBezTo>
                  <a:cubicBezTo>
                    <a:pt x="491" y="198"/>
                    <a:pt x="491" y="200"/>
                    <a:pt x="492" y="201"/>
                  </a:cubicBezTo>
                  <a:cubicBezTo>
                    <a:pt x="493" y="202"/>
                    <a:pt x="493" y="202"/>
                    <a:pt x="494" y="201"/>
                  </a:cubicBezTo>
                  <a:cubicBezTo>
                    <a:pt x="494" y="200"/>
                    <a:pt x="494" y="199"/>
                    <a:pt x="495" y="198"/>
                  </a:cubicBezTo>
                  <a:cubicBezTo>
                    <a:pt x="494" y="199"/>
                    <a:pt x="495" y="202"/>
                    <a:pt x="495" y="203"/>
                  </a:cubicBezTo>
                  <a:cubicBezTo>
                    <a:pt x="496" y="203"/>
                    <a:pt x="499" y="202"/>
                    <a:pt x="497" y="202"/>
                  </a:cubicBezTo>
                  <a:cubicBezTo>
                    <a:pt x="497" y="201"/>
                    <a:pt x="498" y="201"/>
                    <a:pt x="497" y="201"/>
                  </a:cubicBezTo>
                  <a:cubicBezTo>
                    <a:pt x="498" y="201"/>
                    <a:pt x="498" y="200"/>
                    <a:pt x="497" y="200"/>
                  </a:cubicBezTo>
                  <a:cubicBezTo>
                    <a:pt x="497" y="200"/>
                    <a:pt x="498" y="200"/>
                    <a:pt x="498" y="200"/>
                  </a:cubicBezTo>
                  <a:cubicBezTo>
                    <a:pt x="498" y="200"/>
                    <a:pt x="497" y="199"/>
                    <a:pt x="497" y="199"/>
                  </a:cubicBezTo>
                  <a:cubicBezTo>
                    <a:pt x="497" y="199"/>
                    <a:pt x="499" y="199"/>
                    <a:pt x="498" y="199"/>
                  </a:cubicBezTo>
                  <a:cubicBezTo>
                    <a:pt x="498" y="199"/>
                    <a:pt x="498" y="199"/>
                    <a:pt x="498" y="199"/>
                  </a:cubicBezTo>
                  <a:cubicBezTo>
                    <a:pt x="498" y="199"/>
                    <a:pt x="499" y="199"/>
                    <a:pt x="499" y="199"/>
                  </a:cubicBezTo>
                  <a:cubicBezTo>
                    <a:pt x="499" y="199"/>
                    <a:pt x="498" y="199"/>
                    <a:pt x="498" y="199"/>
                  </a:cubicBezTo>
                  <a:cubicBezTo>
                    <a:pt x="498" y="199"/>
                    <a:pt x="498" y="199"/>
                    <a:pt x="498" y="199"/>
                  </a:cubicBezTo>
                  <a:cubicBezTo>
                    <a:pt x="498" y="198"/>
                    <a:pt x="498" y="199"/>
                    <a:pt x="498" y="199"/>
                  </a:cubicBezTo>
                  <a:cubicBezTo>
                    <a:pt x="498" y="198"/>
                    <a:pt x="498" y="198"/>
                    <a:pt x="498" y="198"/>
                  </a:cubicBezTo>
                  <a:cubicBezTo>
                    <a:pt x="498" y="198"/>
                    <a:pt x="498" y="198"/>
                    <a:pt x="497" y="198"/>
                  </a:cubicBezTo>
                  <a:cubicBezTo>
                    <a:pt x="498" y="198"/>
                    <a:pt x="499" y="197"/>
                    <a:pt x="498" y="197"/>
                  </a:cubicBezTo>
                  <a:cubicBezTo>
                    <a:pt x="499" y="197"/>
                    <a:pt x="499" y="197"/>
                    <a:pt x="499" y="196"/>
                  </a:cubicBezTo>
                  <a:cubicBezTo>
                    <a:pt x="499" y="197"/>
                    <a:pt x="499" y="197"/>
                    <a:pt x="499" y="197"/>
                  </a:cubicBezTo>
                  <a:cubicBezTo>
                    <a:pt x="499" y="196"/>
                    <a:pt x="499" y="195"/>
                    <a:pt x="499" y="196"/>
                  </a:cubicBezTo>
                  <a:cubicBezTo>
                    <a:pt x="499" y="195"/>
                    <a:pt x="499" y="195"/>
                    <a:pt x="500" y="195"/>
                  </a:cubicBezTo>
                  <a:cubicBezTo>
                    <a:pt x="500" y="195"/>
                    <a:pt x="499" y="195"/>
                    <a:pt x="499" y="195"/>
                  </a:cubicBezTo>
                  <a:cubicBezTo>
                    <a:pt x="499" y="194"/>
                    <a:pt x="500" y="195"/>
                    <a:pt x="500" y="194"/>
                  </a:cubicBezTo>
                  <a:cubicBezTo>
                    <a:pt x="500" y="194"/>
                    <a:pt x="500" y="194"/>
                    <a:pt x="500" y="194"/>
                  </a:cubicBezTo>
                  <a:cubicBezTo>
                    <a:pt x="500" y="194"/>
                    <a:pt x="500" y="194"/>
                    <a:pt x="500" y="194"/>
                  </a:cubicBezTo>
                  <a:cubicBezTo>
                    <a:pt x="500" y="194"/>
                    <a:pt x="500" y="194"/>
                    <a:pt x="500" y="194"/>
                  </a:cubicBezTo>
                  <a:cubicBezTo>
                    <a:pt x="500" y="193"/>
                    <a:pt x="500" y="193"/>
                    <a:pt x="500" y="193"/>
                  </a:cubicBezTo>
                  <a:cubicBezTo>
                    <a:pt x="500" y="193"/>
                    <a:pt x="500" y="193"/>
                    <a:pt x="500" y="194"/>
                  </a:cubicBezTo>
                  <a:cubicBezTo>
                    <a:pt x="500" y="193"/>
                    <a:pt x="500" y="193"/>
                    <a:pt x="500" y="193"/>
                  </a:cubicBezTo>
                  <a:cubicBezTo>
                    <a:pt x="500" y="193"/>
                    <a:pt x="498" y="194"/>
                    <a:pt x="497" y="195"/>
                  </a:cubicBezTo>
                  <a:cubicBezTo>
                    <a:pt x="498" y="194"/>
                    <a:pt x="498" y="194"/>
                    <a:pt x="498" y="193"/>
                  </a:cubicBezTo>
                  <a:cubicBezTo>
                    <a:pt x="499" y="193"/>
                    <a:pt x="499" y="193"/>
                    <a:pt x="499" y="193"/>
                  </a:cubicBezTo>
                  <a:cubicBezTo>
                    <a:pt x="499" y="192"/>
                    <a:pt x="499" y="192"/>
                    <a:pt x="500" y="192"/>
                  </a:cubicBezTo>
                  <a:cubicBezTo>
                    <a:pt x="500" y="192"/>
                    <a:pt x="500" y="192"/>
                    <a:pt x="500" y="191"/>
                  </a:cubicBezTo>
                  <a:cubicBezTo>
                    <a:pt x="500" y="191"/>
                    <a:pt x="501" y="191"/>
                    <a:pt x="501" y="191"/>
                  </a:cubicBezTo>
                  <a:cubicBezTo>
                    <a:pt x="501" y="190"/>
                    <a:pt x="498" y="192"/>
                    <a:pt x="498" y="192"/>
                  </a:cubicBezTo>
                  <a:cubicBezTo>
                    <a:pt x="498" y="191"/>
                    <a:pt x="499" y="191"/>
                    <a:pt x="499" y="190"/>
                  </a:cubicBezTo>
                  <a:cubicBezTo>
                    <a:pt x="499" y="190"/>
                    <a:pt x="497" y="191"/>
                    <a:pt x="497" y="191"/>
                  </a:cubicBezTo>
                  <a:cubicBezTo>
                    <a:pt x="497" y="190"/>
                    <a:pt x="499" y="189"/>
                    <a:pt x="500" y="189"/>
                  </a:cubicBezTo>
                  <a:cubicBezTo>
                    <a:pt x="499" y="189"/>
                    <a:pt x="498" y="187"/>
                    <a:pt x="498" y="187"/>
                  </a:cubicBezTo>
                  <a:cubicBezTo>
                    <a:pt x="498" y="186"/>
                    <a:pt x="497" y="186"/>
                    <a:pt x="497" y="185"/>
                  </a:cubicBezTo>
                  <a:cubicBezTo>
                    <a:pt x="497" y="185"/>
                    <a:pt x="497" y="185"/>
                    <a:pt x="497" y="184"/>
                  </a:cubicBezTo>
                  <a:cubicBezTo>
                    <a:pt x="497" y="184"/>
                    <a:pt x="497" y="184"/>
                    <a:pt x="497" y="184"/>
                  </a:cubicBezTo>
                  <a:cubicBezTo>
                    <a:pt x="498" y="182"/>
                    <a:pt x="492" y="180"/>
                    <a:pt x="491" y="184"/>
                  </a:cubicBezTo>
                  <a:cubicBezTo>
                    <a:pt x="491" y="182"/>
                    <a:pt x="492" y="181"/>
                    <a:pt x="494" y="181"/>
                  </a:cubicBezTo>
                  <a:cubicBezTo>
                    <a:pt x="495" y="181"/>
                    <a:pt x="496" y="181"/>
                    <a:pt x="497" y="180"/>
                  </a:cubicBezTo>
                  <a:cubicBezTo>
                    <a:pt x="498" y="177"/>
                    <a:pt x="493" y="176"/>
                    <a:pt x="491" y="177"/>
                  </a:cubicBezTo>
                  <a:cubicBezTo>
                    <a:pt x="491" y="177"/>
                    <a:pt x="492" y="177"/>
                    <a:pt x="492" y="176"/>
                  </a:cubicBezTo>
                  <a:cubicBezTo>
                    <a:pt x="491" y="176"/>
                    <a:pt x="491" y="176"/>
                    <a:pt x="490" y="176"/>
                  </a:cubicBezTo>
                  <a:cubicBezTo>
                    <a:pt x="491" y="176"/>
                    <a:pt x="491" y="176"/>
                    <a:pt x="492" y="176"/>
                  </a:cubicBezTo>
                  <a:cubicBezTo>
                    <a:pt x="491" y="175"/>
                    <a:pt x="490" y="174"/>
                    <a:pt x="489" y="174"/>
                  </a:cubicBezTo>
                  <a:cubicBezTo>
                    <a:pt x="490" y="174"/>
                    <a:pt x="491" y="175"/>
                    <a:pt x="492" y="175"/>
                  </a:cubicBezTo>
                  <a:cubicBezTo>
                    <a:pt x="493" y="175"/>
                    <a:pt x="495" y="176"/>
                    <a:pt x="496" y="176"/>
                  </a:cubicBezTo>
                  <a:cubicBezTo>
                    <a:pt x="497" y="175"/>
                    <a:pt x="497" y="175"/>
                    <a:pt x="496" y="174"/>
                  </a:cubicBezTo>
                  <a:cubicBezTo>
                    <a:pt x="496" y="173"/>
                    <a:pt x="495" y="173"/>
                    <a:pt x="494" y="172"/>
                  </a:cubicBezTo>
                  <a:cubicBezTo>
                    <a:pt x="493" y="172"/>
                    <a:pt x="490" y="172"/>
                    <a:pt x="490" y="171"/>
                  </a:cubicBezTo>
                  <a:cubicBezTo>
                    <a:pt x="491" y="171"/>
                    <a:pt x="493" y="171"/>
                    <a:pt x="494" y="171"/>
                  </a:cubicBezTo>
                  <a:cubicBezTo>
                    <a:pt x="493" y="171"/>
                    <a:pt x="493" y="169"/>
                    <a:pt x="492" y="169"/>
                  </a:cubicBezTo>
                  <a:cubicBezTo>
                    <a:pt x="492" y="168"/>
                    <a:pt x="492" y="168"/>
                    <a:pt x="492" y="168"/>
                  </a:cubicBezTo>
                  <a:cubicBezTo>
                    <a:pt x="492" y="167"/>
                    <a:pt x="493" y="168"/>
                    <a:pt x="493" y="168"/>
                  </a:cubicBezTo>
                  <a:cubicBezTo>
                    <a:pt x="494" y="169"/>
                    <a:pt x="494" y="173"/>
                    <a:pt x="497" y="171"/>
                  </a:cubicBezTo>
                  <a:cubicBezTo>
                    <a:pt x="495" y="173"/>
                    <a:pt x="497" y="174"/>
                    <a:pt x="498" y="175"/>
                  </a:cubicBezTo>
                  <a:cubicBezTo>
                    <a:pt x="499" y="177"/>
                    <a:pt x="502" y="176"/>
                    <a:pt x="504" y="176"/>
                  </a:cubicBezTo>
                  <a:cubicBezTo>
                    <a:pt x="503" y="176"/>
                    <a:pt x="501" y="175"/>
                    <a:pt x="500" y="174"/>
                  </a:cubicBezTo>
                  <a:cubicBezTo>
                    <a:pt x="500" y="174"/>
                    <a:pt x="498" y="173"/>
                    <a:pt x="498" y="172"/>
                  </a:cubicBezTo>
                  <a:cubicBezTo>
                    <a:pt x="499" y="171"/>
                    <a:pt x="500" y="173"/>
                    <a:pt x="501" y="174"/>
                  </a:cubicBezTo>
                  <a:cubicBezTo>
                    <a:pt x="501" y="174"/>
                    <a:pt x="502" y="175"/>
                    <a:pt x="502" y="175"/>
                  </a:cubicBezTo>
                  <a:cubicBezTo>
                    <a:pt x="502" y="175"/>
                    <a:pt x="503" y="175"/>
                    <a:pt x="503" y="175"/>
                  </a:cubicBezTo>
                  <a:cubicBezTo>
                    <a:pt x="503" y="174"/>
                    <a:pt x="501" y="173"/>
                    <a:pt x="501" y="172"/>
                  </a:cubicBezTo>
                  <a:cubicBezTo>
                    <a:pt x="500" y="172"/>
                    <a:pt x="498" y="170"/>
                    <a:pt x="497" y="171"/>
                  </a:cubicBezTo>
                  <a:cubicBezTo>
                    <a:pt x="498" y="170"/>
                    <a:pt x="499" y="171"/>
                    <a:pt x="500" y="171"/>
                  </a:cubicBezTo>
                  <a:cubicBezTo>
                    <a:pt x="499" y="171"/>
                    <a:pt x="499" y="166"/>
                    <a:pt x="499" y="166"/>
                  </a:cubicBezTo>
                  <a:cubicBezTo>
                    <a:pt x="499" y="166"/>
                    <a:pt x="499" y="166"/>
                    <a:pt x="499" y="166"/>
                  </a:cubicBezTo>
                  <a:cubicBezTo>
                    <a:pt x="499" y="166"/>
                    <a:pt x="499" y="167"/>
                    <a:pt x="499" y="167"/>
                  </a:cubicBezTo>
                  <a:cubicBezTo>
                    <a:pt x="499" y="167"/>
                    <a:pt x="500" y="168"/>
                    <a:pt x="500" y="168"/>
                  </a:cubicBezTo>
                  <a:cubicBezTo>
                    <a:pt x="500" y="169"/>
                    <a:pt x="500" y="170"/>
                    <a:pt x="501" y="170"/>
                  </a:cubicBezTo>
                  <a:cubicBezTo>
                    <a:pt x="501" y="171"/>
                    <a:pt x="502" y="169"/>
                    <a:pt x="502" y="169"/>
                  </a:cubicBezTo>
                  <a:cubicBezTo>
                    <a:pt x="502" y="167"/>
                    <a:pt x="504" y="170"/>
                    <a:pt x="505" y="171"/>
                  </a:cubicBezTo>
                  <a:cubicBezTo>
                    <a:pt x="504" y="170"/>
                    <a:pt x="502" y="169"/>
                    <a:pt x="502" y="170"/>
                  </a:cubicBezTo>
                  <a:cubicBezTo>
                    <a:pt x="502" y="171"/>
                    <a:pt x="503" y="172"/>
                    <a:pt x="503" y="173"/>
                  </a:cubicBezTo>
                  <a:cubicBezTo>
                    <a:pt x="504" y="174"/>
                    <a:pt x="504" y="175"/>
                    <a:pt x="505" y="176"/>
                  </a:cubicBezTo>
                  <a:cubicBezTo>
                    <a:pt x="506" y="176"/>
                    <a:pt x="507" y="176"/>
                    <a:pt x="507" y="175"/>
                  </a:cubicBezTo>
                  <a:cubicBezTo>
                    <a:pt x="508" y="175"/>
                    <a:pt x="509" y="175"/>
                    <a:pt x="510" y="175"/>
                  </a:cubicBezTo>
                  <a:cubicBezTo>
                    <a:pt x="511" y="175"/>
                    <a:pt x="512" y="176"/>
                    <a:pt x="513" y="175"/>
                  </a:cubicBezTo>
                  <a:cubicBezTo>
                    <a:pt x="513" y="175"/>
                    <a:pt x="514" y="173"/>
                    <a:pt x="513" y="172"/>
                  </a:cubicBezTo>
                  <a:cubicBezTo>
                    <a:pt x="513" y="172"/>
                    <a:pt x="512" y="170"/>
                    <a:pt x="512" y="169"/>
                  </a:cubicBezTo>
                  <a:cubicBezTo>
                    <a:pt x="512" y="169"/>
                    <a:pt x="511" y="169"/>
                    <a:pt x="511" y="169"/>
                  </a:cubicBezTo>
                  <a:cubicBezTo>
                    <a:pt x="510" y="168"/>
                    <a:pt x="510" y="169"/>
                    <a:pt x="510" y="169"/>
                  </a:cubicBezTo>
                  <a:cubicBezTo>
                    <a:pt x="510" y="170"/>
                    <a:pt x="510" y="171"/>
                    <a:pt x="509" y="172"/>
                  </a:cubicBezTo>
                  <a:cubicBezTo>
                    <a:pt x="510" y="171"/>
                    <a:pt x="509" y="167"/>
                    <a:pt x="510" y="167"/>
                  </a:cubicBezTo>
                  <a:cubicBezTo>
                    <a:pt x="510" y="167"/>
                    <a:pt x="510" y="167"/>
                    <a:pt x="510" y="167"/>
                  </a:cubicBezTo>
                  <a:cubicBezTo>
                    <a:pt x="511" y="167"/>
                    <a:pt x="511" y="166"/>
                    <a:pt x="510" y="165"/>
                  </a:cubicBezTo>
                  <a:cubicBezTo>
                    <a:pt x="511" y="165"/>
                    <a:pt x="511" y="165"/>
                    <a:pt x="512" y="165"/>
                  </a:cubicBezTo>
                  <a:cubicBezTo>
                    <a:pt x="511" y="167"/>
                    <a:pt x="512" y="168"/>
                    <a:pt x="514" y="169"/>
                  </a:cubicBezTo>
                  <a:cubicBezTo>
                    <a:pt x="515" y="169"/>
                    <a:pt x="516" y="169"/>
                    <a:pt x="517" y="168"/>
                  </a:cubicBezTo>
                  <a:cubicBezTo>
                    <a:pt x="518" y="171"/>
                    <a:pt x="520" y="168"/>
                    <a:pt x="521" y="166"/>
                  </a:cubicBezTo>
                  <a:cubicBezTo>
                    <a:pt x="521" y="167"/>
                    <a:pt x="522" y="167"/>
                    <a:pt x="522" y="166"/>
                  </a:cubicBezTo>
                  <a:cubicBezTo>
                    <a:pt x="521" y="166"/>
                    <a:pt x="522" y="166"/>
                    <a:pt x="522" y="165"/>
                  </a:cubicBezTo>
                  <a:cubicBezTo>
                    <a:pt x="522" y="165"/>
                    <a:pt x="521" y="166"/>
                    <a:pt x="521" y="166"/>
                  </a:cubicBezTo>
                  <a:cubicBezTo>
                    <a:pt x="521" y="165"/>
                    <a:pt x="521" y="165"/>
                    <a:pt x="520" y="165"/>
                  </a:cubicBezTo>
                  <a:cubicBezTo>
                    <a:pt x="520" y="165"/>
                    <a:pt x="519" y="165"/>
                    <a:pt x="519" y="164"/>
                  </a:cubicBezTo>
                  <a:cubicBezTo>
                    <a:pt x="518" y="164"/>
                    <a:pt x="517" y="163"/>
                    <a:pt x="516" y="163"/>
                  </a:cubicBezTo>
                  <a:cubicBezTo>
                    <a:pt x="518" y="163"/>
                    <a:pt x="518" y="160"/>
                    <a:pt x="518" y="158"/>
                  </a:cubicBezTo>
                  <a:cubicBezTo>
                    <a:pt x="519" y="158"/>
                    <a:pt x="519" y="159"/>
                    <a:pt x="519" y="157"/>
                  </a:cubicBezTo>
                  <a:cubicBezTo>
                    <a:pt x="519" y="156"/>
                    <a:pt x="519" y="156"/>
                    <a:pt x="519" y="155"/>
                  </a:cubicBezTo>
                  <a:cubicBezTo>
                    <a:pt x="519" y="154"/>
                    <a:pt x="517" y="150"/>
                    <a:pt x="517" y="150"/>
                  </a:cubicBezTo>
                  <a:cubicBezTo>
                    <a:pt x="517" y="150"/>
                    <a:pt x="521" y="158"/>
                    <a:pt x="521" y="159"/>
                  </a:cubicBezTo>
                  <a:cubicBezTo>
                    <a:pt x="522" y="159"/>
                    <a:pt x="523" y="159"/>
                    <a:pt x="523" y="158"/>
                  </a:cubicBezTo>
                  <a:cubicBezTo>
                    <a:pt x="524" y="158"/>
                    <a:pt x="524" y="156"/>
                    <a:pt x="525" y="155"/>
                  </a:cubicBezTo>
                  <a:cubicBezTo>
                    <a:pt x="525" y="154"/>
                    <a:pt x="525" y="153"/>
                    <a:pt x="525" y="152"/>
                  </a:cubicBezTo>
                  <a:cubicBezTo>
                    <a:pt x="525" y="151"/>
                    <a:pt x="525" y="150"/>
                    <a:pt x="524" y="149"/>
                  </a:cubicBezTo>
                  <a:cubicBezTo>
                    <a:pt x="524" y="149"/>
                    <a:pt x="525" y="149"/>
                    <a:pt x="525" y="149"/>
                  </a:cubicBezTo>
                  <a:cubicBezTo>
                    <a:pt x="525" y="149"/>
                    <a:pt x="525" y="149"/>
                    <a:pt x="525" y="149"/>
                  </a:cubicBezTo>
                  <a:cubicBezTo>
                    <a:pt x="525" y="149"/>
                    <a:pt x="525" y="149"/>
                    <a:pt x="525" y="149"/>
                  </a:cubicBezTo>
                  <a:cubicBezTo>
                    <a:pt x="525" y="149"/>
                    <a:pt x="525" y="149"/>
                    <a:pt x="525" y="149"/>
                  </a:cubicBezTo>
                  <a:cubicBezTo>
                    <a:pt x="525" y="149"/>
                    <a:pt x="525" y="149"/>
                    <a:pt x="525" y="149"/>
                  </a:cubicBezTo>
                  <a:cubicBezTo>
                    <a:pt x="525" y="149"/>
                    <a:pt x="525" y="149"/>
                    <a:pt x="525" y="149"/>
                  </a:cubicBezTo>
                  <a:cubicBezTo>
                    <a:pt x="525" y="148"/>
                    <a:pt x="524" y="149"/>
                    <a:pt x="524" y="149"/>
                  </a:cubicBezTo>
                  <a:cubicBezTo>
                    <a:pt x="524" y="149"/>
                    <a:pt x="523" y="148"/>
                    <a:pt x="522" y="148"/>
                  </a:cubicBezTo>
                  <a:cubicBezTo>
                    <a:pt x="521" y="148"/>
                    <a:pt x="520" y="147"/>
                    <a:pt x="520" y="146"/>
                  </a:cubicBezTo>
                  <a:cubicBezTo>
                    <a:pt x="521" y="147"/>
                    <a:pt x="522" y="147"/>
                    <a:pt x="522" y="148"/>
                  </a:cubicBezTo>
                  <a:cubicBezTo>
                    <a:pt x="523" y="148"/>
                    <a:pt x="525" y="149"/>
                    <a:pt x="526" y="148"/>
                  </a:cubicBezTo>
                  <a:cubicBezTo>
                    <a:pt x="526" y="148"/>
                    <a:pt x="526" y="149"/>
                    <a:pt x="526" y="149"/>
                  </a:cubicBezTo>
                  <a:cubicBezTo>
                    <a:pt x="526" y="148"/>
                    <a:pt x="526" y="148"/>
                    <a:pt x="527" y="148"/>
                  </a:cubicBezTo>
                  <a:cubicBezTo>
                    <a:pt x="527" y="147"/>
                    <a:pt x="527" y="147"/>
                    <a:pt x="526" y="146"/>
                  </a:cubicBezTo>
                  <a:cubicBezTo>
                    <a:pt x="526" y="146"/>
                    <a:pt x="523" y="144"/>
                    <a:pt x="524" y="145"/>
                  </a:cubicBezTo>
                  <a:cubicBezTo>
                    <a:pt x="524" y="145"/>
                    <a:pt x="523" y="144"/>
                    <a:pt x="523" y="144"/>
                  </a:cubicBezTo>
                  <a:cubicBezTo>
                    <a:pt x="523" y="144"/>
                    <a:pt x="523" y="144"/>
                    <a:pt x="523" y="144"/>
                  </a:cubicBezTo>
                  <a:cubicBezTo>
                    <a:pt x="522" y="144"/>
                    <a:pt x="522" y="144"/>
                    <a:pt x="522" y="144"/>
                  </a:cubicBezTo>
                  <a:cubicBezTo>
                    <a:pt x="522" y="144"/>
                    <a:pt x="522" y="144"/>
                    <a:pt x="522" y="144"/>
                  </a:cubicBezTo>
                  <a:cubicBezTo>
                    <a:pt x="522" y="143"/>
                    <a:pt x="522" y="142"/>
                    <a:pt x="523" y="142"/>
                  </a:cubicBezTo>
                  <a:cubicBezTo>
                    <a:pt x="522" y="142"/>
                    <a:pt x="520" y="141"/>
                    <a:pt x="520" y="140"/>
                  </a:cubicBezTo>
                  <a:cubicBezTo>
                    <a:pt x="521" y="140"/>
                    <a:pt x="521" y="141"/>
                    <a:pt x="521" y="140"/>
                  </a:cubicBezTo>
                  <a:cubicBezTo>
                    <a:pt x="521" y="141"/>
                    <a:pt x="522" y="141"/>
                    <a:pt x="523" y="141"/>
                  </a:cubicBezTo>
                  <a:cubicBezTo>
                    <a:pt x="522" y="141"/>
                    <a:pt x="522" y="141"/>
                    <a:pt x="522" y="141"/>
                  </a:cubicBezTo>
                  <a:cubicBezTo>
                    <a:pt x="522" y="140"/>
                    <a:pt x="523" y="141"/>
                    <a:pt x="523" y="140"/>
                  </a:cubicBezTo>
                  <a:cubicBezTo>
                    <a:pt x="522" y="140"/>
                    <a:pt x="522" y="139"/>
                    <a:pt x="522" y="139"/>
                  </a:cubicBezTo>
                  <a:cubicBezTo>
                    <a:pt x="522" y="139"/>
                    <a:pt x="522" y="140"/>
                    <a:pt x="523" y="140"/>
                  </a:cubicBezTo>
                  <a:cubicBezTo>
                    <a:pt x="523" y="140"/>
                    <a:pt x="522" y="138"/>
                    <a:pt x="522" y="138"/>
                  </a:cubicBezTo>
                  <a:cubicBezTo>
                    <a:pt x="522" y="139"/>
                    <a:pt x="522" y="139"/>
                    <a:pt x="521" y="139"/>
                  </a:cubicBezTo>
                  <a:cubicBezTo>
                    <a:pt x="521" y="139"/>
                    <a:pt x="521" y="137"/>
                    <a:pt x="522" y="137"/>
                  </a:cubicBezTo>
                  <a:cubicBezTo>
                    <a:pt x="522" y="136"/>
                    <a:pt x="522" y="136"/>
                    <a:pt x="523" y="136"/>
                  </a:cubicBezTo>
                  <a:cubicBezTo>
                    <a:pt x="523" y="137"/>
                    <a:pt x="524" y="137"/>
                    <a:pt x="524" y="138"/>
                  </a:cubicBezTo>
                  <a:cubicBezTo>
                    <a:pt x="527" y="139"/>
                    <a:pt x="529" y="141"/>
                    <a:pt x="531" y="142"/>
                  </a:cubicBezTo>
                  <a:cubicBezTo>
                    <a:pt x="531" y="143"/>
                    <a:pt x="531" y="143"/>
                    <a:pt x="531" y="143"/>
                  </a:cubicBezTo>
                  <a:cubicBezTo>
                    <a:pt x="531" y="144"/>
                    <a:pt x="531" y="144"/>
                    <a:pt x="531" y="145"/>
                  </a:cubicBezTo>
                  <a:cubicBezTo>
                    <a:pt x="530" y="146"/>
                    <a:pt x="530" y="147"/>
                    <a:pt x="530" y="147"/>
                  </a:cubicBezTo>
                  <a:cubicBezTo>
                    <a:pt x="530" y="149"/>
                    <a:pt x="530" y="150"/>
                    <a:pt x="529" y="151"/>
                  </a:cubicBezTo>
                  <a:cubicBezTo>
                    <a:pt x="530" y="150"/>
                    <a:pt x="530" y="149"/>
                    <a:pt x="531" y="148"/>
                  </a:cubicBezTo>
                  <a:cubicBezTo>
                    <a:pt x="531" y="146"/>
                    <a:pt x="532" y="145"/>
                    <a:pt x="532" y="143"/>
                  </a:cubicBezTo>
                  <a:cubicBezTo>
                    <a:pt x="549" y="156"/>
                    <a:pt x="565" y="172"/>
                    <a:pt x="579" y="189"/>
                  </a:cubicBezTo>
                  <a:cubicBezTo>
                    <a:pt x="592" y="205"/>
                    <a:pt x="604" y="224"/>
                    <a:pt x="613" y="243"/>
                  </a:cubicBezTo>
                  <a:cubicBezTo>
                    <a:pt x="615" y="246"/>
                    <a:pt x="616" y="250"/>
                    <a:pt x="618" y="253"/>
                  </a:cubicBezTo>
                  <a:cubicBezTo>
                    <a:pt x="619" y="255"/>
                    <a:pt x="619" y="256"/>
                    <a:pt x="620" y="258"/>
                  </a:cubicBezTo>
                  <a:cubicBezTo>
                    <a:pt x="620" y="258"/>
                    <a:pt x="620" y="258"/>
                    <a:pt x="620" y="259"/>
                  </a:cubicBezTo>
                  <a:cubicBezTo>
                    <a:pt x="620" y="259"/>
                    <a:pt x="621" y="259"/>
                    <a:pt x="621" y="260"/>
                  </a:cubicBezTo>
                  <a:cubicBezTo>
                    <a:pt x="621" y="260"/>
                    <a:pt x="621" y="261"/>
                    <a:pt x="621" y="261"/>
                  </a:cubicBezTo>
                  <a:cubicBezTo>
                    <a:pt x="621" y="261"/>
                    <a:pt x="621" y="262"/>
                    <a:pt x="621" y="262"/>
                  </a:cubicBezTo>
                  <a:cubicBezTo>
                    <a:pt x="621" y="262"/>
                    <a:pt x="621" y="263"/>
                    <a:pt x="621" y="263"/>
                  </a:cubicBezTo>
                  <a:cubicBezTo>
                    <a:pt x="621" y="263"/>
                    <a:pt x="621" y="263"/>
                    <a:pt x="621" y="263"/>
                  </a:cubicBezTo>
                  <a:cubicBezTo>
                    <a:pt x="620" y="263"/>
                    <a:pt x="620" y="261"/>
                    <a:pt x="620" y="260"/>
                  </a:cubicBezTo>
                  <a:cubicBezTo>
                    <a:pt x="620" y="260"/>
                    <a:pt x="619" y="260"/>
                    <a:pt x="618" y="260"/>
                  </a:cubicBezTo>
                  <a:cubicBezTo>
                    <a:pt x="618" y="260"/>
                    <a:pt x="618" y="260"/>
                    <a:pt x="618" y="260"/>
                  </a:cubicBezTo>
                  <a:cubicBezTo>
                    <a:pt x="618" y="260"/>
                    <a:pt x="618" y="260"/>
                    <a:pt x="618" y="260"/>
                  </a:cubicBezTo>
                  <a:cubicBezTo>
                    <a:pt x="618" y="260"/>
                    <a:pt x="618" y="260"/>
                    <a:pt x="617" y="260"/>
                  </a:cubicBezTo>
                  <a:cubicBezTo>
                    <a:pt x="617" y="260"/>
                    <a:pt x="617" y="260"/>
                    <a:pt x="617" y="260"/>
                  </a:cubicBezTo>
                  <a:cubicBezTo>
                    <a:pt x="616" y="259"/>
                    <a:pt x="616" y="263"/>
                    <a:pt x="616" y="263"/>
                  </a:cubicBezTo>
                  <a:cubicBezTo>
                    <a:pt x="616" y="263"/>
                    <a:pt x="616" y="262"/>
                    <a:pt x="615" y="262"/>
                  </a:cubicBezTo>
                  <a:cubicBezTo>
                    <a:pt x="615" y="263"/>
                    <a:pt x="614" y="264"/>
                    <a:pt x="613" y="264"/>
                  </a:cubicBezTo>
                  <a:cubicBezTo>
                    <a:pt x="613" y="264"/>
                    <a:pt x="614" y="263"/>
                    <a:pt x="614" y="263"/>
                  </a:cubicBezTo>
                  <a:cubicBezTo>
                    <a:pt x="614" y="263"/>
                    <a:pt x="615" y="263"/>
                    <a:pt x="615" y="262"/>
                  </a:cubicBezTo>
                  <a:cubicBezTo>
                    <a:pt x="615" y="262"/>
                    <a:pt x="615" y="262"/>
                    <a:pt x="616" y="261"/>
                  </a:cubicBezTo>
                  <a:cubicBezTo>
                    <a:pt x="616" y="261"/>
                    <a:pt x="617" y="259"/>
                    <a:pt x="616" y="259"/>
                  </a:cubicBezTo>
                  <a:cubicBezTo>
                    <a:pt x="616" y="259"/>
                    <a:pt x="616" y="259"/>
                    <a:pt x="616" y="259"/>
                  </a:cubicBezTo>
                  <a:cubicBezTo>
                    <a:pt x="616" y="259"/>
                    <a:pt x="616" y="259"/>
                    <a:pt x="616" y="259"/>
                  </a:cubicBezTo>
                  <a:cubicBezTo>
                    <a:pt x="616" y="259"/>
                    <a:pt x="615" y="260"/>
                    <a:pt x="615" y="260"/>
                  </a:cubicBezTo>
                  <a:cubicBezTo>
                    <a:pt x="615" y="260"/>
                    <a:pt x="615" y="260"/>
                    <a:pt x="615" y="259"/>
                  </a:cubicBezTo>
                  <a:cubicBezTo>
                    <a:pt x="614" y="260"/>
                    <a:pt x="613" y="261"/>
                    <a:pt x="614" y="262"/>
                  </a:cubicBezTo>
                  <a:cubicBezTo>
                    <a:pt x="614" y="262"/>
                    <a:pt x="613" y="262"/>
                    <a:pt x="612" y="262"/>
                  </a:cubicBezTo>
                  <a:cubicBezTo>
                    <a:pt x="613" y="262"/>
                    <a:pt x="614" y="260"/>
                    <a:pt x="614" y="259"/>
                  </a:cubicBezTo>
                  <a:cubicBezTo>
                    <a:pt x="614" y="259"/>
                    <a:pt x="612" y="260"/>
                    <a:pt x="611" y="260"/>
                  </a:cubicBezTo>
                  <a:cubicBezTo>
                    <a:pt x="611" y="261"/>
                    <a:pt x="611" y="263"/>
                    <a:pt x="611" y="264"/>
                  </a:cubicBezTo>
                  <a:cubicBezTo>
                    <a:pt x="611" y="263"/>
                    <a:pt x="611" y="262"/>
                    <a:pt x="610" y="261"/>
                  </a:cubicBezTo>
                  <a:cubicBezTo>
                    <a:pt x="610" y="260"/>
                    <a:pt x="610" y="260"/>
                    <a:pt x="610" y="260"/>
                  </a:cubicBezTo>
                  <a:cubicBezTo>
                    <a:pt x="609" y="261"/>
                    <a:pt x="610" y="262"/>
                    <a:pt x="610" y="263"/>
                  </a:cubicBezTo>
                  <a:cubicBezTo>
                    <a:pt x="610" y="262"/>
                    <a:pt x="610" y="262"/>
                    <a:pt x="609" y="263"/>
                  </a:cubicBezTo>
                  <a:cubicBezTo>
                    <a:pt x="609" y="262"/>
                    <a:pt x="609" y="262"/>
                    <a:pt x="609" y="262"/>
                  </a:cubicBezTo>
                  <a:cubicBezTo>
                    <a:pt x="609" y="262"/>
                    <a:pt x="609" y="262"/>
                    <a:pt x="609" y="262"/>
                  </a:cubicBezTo>
                  <a:cubicBezTo>
                    <a:pt x="609" y="262"/>
                    <a:pt x="609" y="261"/>
                    <a:pt x="608" y="260"/>
                  </a:cubicBezTo>
                  <a:cubicBezTo>
                    <a:pt x="608" y="261"/>
                    <a:pt x="608" y="261"/>
                    <a:pt x="607" y="262"/>
                  </a:cubicBezTo>
                  <a:cubicBezTo>
                    <a:pt x="607" y="261"/>
                    <a:pt x="608" y="261"/>
                    <a:pt x="608" y="261"/>
                  </a:cubicBezTo>
                  <a:cubicBezTo>
                    <a:pt x="608" y="260"/>
                    <a:pt x="608" y="260"/>
                    <a:pt x="608" y="260"/>
                  </a:cubicBezTo>
                  <a:cubicBezTo>
                    <a:pt x="608" y="260"/>
                    <a:pt x="608" y="259"/>
                    <a:pt x="608" y="260"/>
                  </a:cubicBezTo>
                  <a:cubicBezTo>
                    <a:pt x="608" y="259"/>
                    <a:pt x="608" y="259"/>
                    <a:pt x="607" y="259"/>
                  </a:cubicBezTo>
                  <a:cubicBezTo>
                    <a:pt x="607" y="259"/>
                    <a:pt x="607" y="259"/>
                    <a:pt x="607" y="259"/>
                  </a:cubicBezTo>
                  <a:cubicBezTo>
                    <a:pt x="607" y="259"/>
                    <a:pt x="607" y="259"/>
                    <a:pt x="607" y="259"/>
                  </a:cubicBezTo>
                  <a:cubicBezTo>
                    <a:pt x="607" y="259"/>
                    <a:pt x="607" y="259"/>
                    <a:pt x="607" y="260"/>
                  </a:cubicBezTo>
                  <a:cubicBezTo>
                    <a:pt x="607" y="260"/>
                    <a:pt x="607" y="258"/>
                    <a:pt x="607" y="258"/>
                  </a:cubicBezTo>
                  <a:cubicBezTo>
                    <a:pt x="606" y="259"/>
                    <a:pt x="607" y="259"/>
                    <a:pt x="607" y="260"/>
                  </a:cubicBezTo>
                  <a:cubicBezTo>
                    <a:pt x="607" y="259"/>
                    <a:pt x="607" y="259"/>
                    <a:pt x="606" y="259"/>
                  </a:cubicBezTo>
                  <a:cubicBezTo>
                    <a:pt x="606" y="259"/>
                    <a:pt x="606" y="259"/>
                    <a:pt x="606" y="260"/>
                  </a:cubicBezTo>
                  <a:cubicBezTo>
                    <a:pt x="606" y="259"/>
                    <a:pt x="606" y="260"/>
                    <a:pt x="606" y="260"/>
                  </a:cubicBezTo>
                  <a:cubicBezTo>
                    <a:pt x="606" y="260"/>
                    <a:pt x="605" y="260"/>
                    <a:pt x="605" y="260"/>
                  </a:cubicBezTo>
                  <a:cubicBezTo>
                    <a:pt x="605" y="260"/>
                    <a:pt x="604" y="259"/>
                    <a:pt x="604" y="259"/>
                  </a:cubicBezTo>
                  <a:cubicBezTo>
                    <a:pt x="604" y="260"/>
                    <a:pt x="605" y="260"/>
                    <a:pt x="605" y="260"/>
                  </a:cubicBezTo>
                  <a:cubicBezTo>
                    <a:pt x="605" y="260"/>
                    <a:pt x="605" y="261"/>
                    <a:pt x="605" y="261"/>
                  </a:cubicBezTo>
                  <a:cubicBezTo>
                    <a:pt x="605" y="261"/>
                    <a:pt x="605" y="261"/>
                    <a:pt x="605" y="260"/>
                  </a:cubicBezTo>
                  <a:cubicBezTo>
                    <a:pt x="605" y="260"/>
                    <a:pt x="605" y="260"/>
                    <a:pt x="604" y="260"/>
                  </a:cubicBezTo>
                  <a:cubicBezTo>
                    <a:pt x="604" y="260"/>
                    <a:pt x="604" y="260"/>
                    <a:pt x="604" y="260"/>
                  </a:cubicBezTo>
                  <a:cubicBezTo>
                    <a:pt x="604" y="260"/>
                    <a:pt x="605" y="260"/>
                    <a:pt x="604" y="260"/>
                  </a:cubicBezTo>
                  <a:cubicBezTo>
                    <a:pt x="605" y="261"/>
                    <a:pt x="605" y="260"/>
                    <a:pt x="605" y="261"/>
                  </a:cubicBezTo>
                  <a:cubicBezTo>
                    <a:pt x="605" y="261"/>
                    <a:pt x="604" y="261"/>
                    <a:pt x="604" y="261"/>
                  </a:cubicBezTo>
                  <a:cubicBezTo>
                    <a:pt x="604" y="261"/>
                    <a:pt x="604" y="261"/>
                    <a:pt x="605" y="261"/>
                  </a:cubicBezTo>
                  <a:cubicBezTo>
                    <a:pt x="604" y="261"/>
                    <a:pt x="603" y="262"/>
                    <a:pt x="603" y="262"/>
                  </a:cubicBezTo>
                  <a:cubicBezTo>
                    <a:pt x="603" y="262"/>
                    <a:pt x="604" y="262"/>
                    <a:pt x="604" y="262"/>
                  </a:cubicBezTo>
                  <a:cubicBezTo>
                    <a:pt x="604" y="262"/>
                    <a:pt x="603" y="262"/>
                    <a:pt x="604" y="262"/>
                  </a:cubicBezTo>
                  <a:cubicBezTo>
                    <a:pt x="603" y="263"/>
                    <a:pt x="604" y="263"/>
                    <a:pt x="604" y="262"/>
                  </a:cubicBezTo>
                  <a:cubicBezTo>
                    <a:pt x="604" y="262"/>
                    <a:pt x="604" y="262"/>
                    <a:pt x="604" y="263"/>
                  </a:cubicBezTo>
                  <a:cubicBezTo>
                    <a:pt x="604" y="262"/>
                    <a:pt x="605" y="261"/>
                    <a:pt x="606" y="262"/>
                  </a:cubicBezTo>
                  <a:cubicBezTo>
                    <a:pt x="606" y="262"/>
                    <a:pt x="605" y="262"/>
                    <a:pt x="605" y="262"/>
                  </a:cubicBezTo>
                  <a:cubicBezTo>
                    <a:pt x="606" y="262"/>
                    <a:pt x="607" y="262"/>
                    <a:pt x="607" y="262"/>
                  </a:cubicBezTo>
                  <a:cubicBezTo>
                    <a:pt x="607" y="262"/>
                    <a:pt x="607" y="262"/>
                    <a:pt x="607" y="262"/>
                  </a:cubicBezTo>
                  <a:cubicBezTo>
                    <a:pt x="607" y="262"/>
                    <a:pt x="607" y="262"/>
                    <a:pt x="607" y="262"/>
                  </a:cubicBezTo>
                  <a:cubicBezTo>
                    <a:pt x="607" y="262"/>
                    <a:pt x="607" y="262"/>
                    <a:pt x="607" y="263"/>
                  </a:cubicBezTo>
                  <a:cubicBezTo>
                    <a:pt x="607" y="263"/>
                    <a:pt x="607" y="263"/>
                    <a:pt x="607" y="263"/>
                  </a:cubicBezTo>
                  <a:cubicBezTo>
                    <a:pt x="606" y="263"/>
                    <a:pt x="606" y="262"/>
                    <a:pt x="605" y="263"/>
                  </a:cubicBezTo>
                  <a:cubicBezTo>
                    <a:pt x="607" y="263"/>
                    <a:pt x="605" y="264"/>
                    <a:pt x="605" y="264"/>
                  </a:cubicBezTo>
                  <a:cubicBezTo>
                    <a:pt x="605" y="264"/>
                    <a:pt x="606" y="264"/>
                    <a:pt x="606" y="265"/>
                  </a:cubicBezTo>
                  <a:cubicBezTo>
                    <a:pt x="606" y="265"/>
                    <a:pt x="605" y="265"/>
                    <a:pt x="605" y="265"/>
                  </a:cubicBezTo>
                  <a:cubicBezTo>
                    <a:pt x="605" y="264"/>
                    <a:pt x="605" y="264"/>
                    <a:pt x="604" y="265"/>
                  </a:cubicBezTo>
                  <a:cubicBezTo>
                    <a:pt x="606" y="265"/>
                    <a:pt x="603" y="265"/>
                    <a:pt x="603" y="265"/>
                  </a:cubicBezTo>
                  <a:cubicBezTo>
                    <a:pt x="604" y="265"/>
                    <a:pt x="604" y="266"/>
                    <a:pt x="604" y="266"/>
                  </a:cubicBezTo>
                  <a:cubicBezTo>
                    <a:pt x="603" y="265"/>
                    <a:pt x="602" y="266"/>
                    <a:pt x="600" y="266"/>
                  </a:cubicBezTo>
                  <a:cubicBezTo>
                    <a:pt x="601" y="266"/>
                    <a:pt x="601" y="267"/>
                    <a:pt x="602" y="267"/>
                  </a:cubicBezTo>
                  <a:cubicBezTo>
                    <a:pt x="602" y="267"/>
                    <a:pt x="603" y="267"/>
                    <a:pt x="603" y="267"/>
                  </a:cubicBezTo>
                  <a:cubicBezTo>
                    <a:pt x="603" y="267"/>
                    <a:pt x="603" y="267"/>
                    <a:pt x="603" y="268"/>
                  </a:cubicBezTo>
                  <a:cubicBezTo>
                    <a:pt x="603" y="268"/>
                    <a:pt x="603" y="268"/>
                    <a:pt x="603" y="268"/>
                  </a:cubicBezTo>
                  <a:cubicBezTo>
                    <a:pt x="603" y="269"/>
                    <a:pt x="602" y="268"/>
                    <a:pt x="602" y="268"/>
                  </a:cubicBezTo>
                  <a:cubicBezTo>
                    <a:pt x="601" y="268"/>
                    <a:pt x="600" y="267"/>
                    <a:pt x="599" y="267"/>
                  </a:cubicBezTo>
                  <a:cubicBezTo>
                    <a:pt x="599" y="267"/>
                    <a:pt x="600" y="268"/>
                    <a:pt x="600" y="269"/>
                  </a:cubicBezTo>
                  <a:cubicBezTo>
                    <a:pt x="600" y="268"/>
                    <a:pt x="600" y="268"/>
                    <a:pt x="600" y="268"/>
                  </a:cubicBezTo>
                  <a:cubicBezTo>
                    <a:pt x="600" y="268"/>
                    <a:pt x="599" y="269"/>
                    <a:pt x="599" y="269"/>
                  </a:cubicBezTo>
                  <a:cubicBezTo>
                    <a:pt x="599" y="269"/>
                    <a:pt x="599" y="268"/>
                    <a:pt x="599" y="268"/>
                  </a:cubicBezTo>
                  <a:cubicBezTo>
                    <a:pt x="599" y="268"/>
                    <a:pt x="599" y="268"/>
                    <a:pt x="599" y="269"/>
                  </a:cubicBezTo>
                  <a:cubicBezTo>
                    <a:pt x="599" y="268"/>
                    <a:pt x="599" y="269"/>
                    <a:pt x="598" y="269"/>
                  </a:cubicBezTo>
                  <a:cubicBezTo>
                    <a:pt x="599" y="269"/>
                    <a:pt x="599" y="269"/>
                    <a:pt x="598" y="270"/>
                  </a:cubicBezTo>
                  <a:cubicBezTo>
                    <a:pt x="598" y="270"/>
                    <a:pt x="598" y="269"/>
                    <a:pt x="598" y="270"/>
                  </a:cubicBezTo>
                  <a:cubicBezTo>
                    <a:pt x="598" y="270"/>
                    <a:pt x="598" y="269"/>
                    <a:pt x="598" y="270"/>
                  </a:cubicBezTo>
                  <a:cubicBezTo>
                    <a:pt x="598" y="269"/>
                    <a:pt x="598" y="269"/>
                    <a:pt x="598" y="269"/>
                  </a:cubicBezTo>
                  <a:cubicBezTo>
                    <a:pt x="598" y="269"/>
                    <a:pt x="599" y="268"/>
                    <a:pt x="598" y="267"/>
                  </a:cubicBezTo>
                  <a:cubicBezTo>
                    <a:pt x="598" y="267"/>
                    <a:pt x="597" y="268"/>
                    <a:pt x="597" y="268"/>
                  </a:cubicBezTo>
                  <a:cubicBezTo>
                    <a:pt x="597" y="268"/>
                    <a:pt x="597" y="268"/>
                    <a:pt x="597" y="268"/>
                  </a:cubicBezTo>
                  <a:cubicBezTo>
                    <a:pt x="597" y="268"/>
                    <a:pt x="597" y="267"/>
                    <a:pt x="597" y="267"/>
                  </a:cubicBezTo>
                  <a:cubicBezTo>
                    <a:pt x="597" y="268"/>
                    <a:pt x="595" y="268"/>
                    <a:pt x="595" y="269"/>
                  </a:cubicBezTo>
                  <a:cubicBezTo>
                    <a:pt x="596" y="269"/>
                    <a:pt x="596" y="267"/>
                    <a:pt x="597"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7" y="269"/>
                    <a:pt x="597" y="269"/>
                    <a:pt x="597" y="270"/>
                  </a:cubicBezTo>
                  <a:cubicBezTo>
                    <a:pt x="596" y="269"/>
                    <a:pt x="594" y="268"/>
                    <a:pt x="593" y="269"/>
                  </a:cubicBezTo>
                  <a:cubicBezTo>
                    <a:pt x="594" y="269"/>
                    <a:pt x="594" y="269"/>
                    <a:pt x="594" y="269"/>
                  </a:cubicBezTo>
                  <a:cubicBezTo>
                    <a:pt x="594" y="269"/>
                    <a:pt x="593" y="269"/>
                    <a:pt x="593" y="269"/>
                  </a:cubicBezTo>
                  <a:cubicBezTo>
                    <a:pt x="593" y="269"/>
                    <a:pt x="593" y="269"/>
                    <a:pt x="593" y="270"/>
                  </a:cubicBezTo>
                  <a:cubicBezTo>
                    <a:pt x="593" y="270"/>
                    <a:pt x="593" y="270"/>
                    <a:pt x="594" y="270"/>
                  </a:cubicBezTo>
                  <a:cubicBezTo>
                    <a:pt x="593" y="270"/>
                    <a:pt x="594" y="270"/>
                    <a:pt x="594" y="270"/>
                  </a:cubicBezTo>
                  <a:cubicBezTo>
                    <a:pt x="594" y="270"/>
                    <a:pt x="593" y="270"/>
                    <a:pt x="593" y="270"/>
                  </a:cubicBezTo>
                  <a:cubicBezTo>
                    <a:pt x="593" y="271"/>
                    <a:pt x="595" y="270"/>
                    <a:pt x="595" y="270"/>
                  </a:cubicBezTo>
                  <a:cubicBezTo>
                    <a:pt x="595" y="270"/>
                    <a:pt x="595" y="271"/>
                    <a:pt x="595" y="271"/>
                  </a:cubicBezTo>
                  <a:cubicBezTo>
                    <a:pt x="595" y="271"/>
                    <a:pt x="595" y="271"/>
                    <a:pt x="595" y="271"/>
                  </a:cubicBezTo>
                  <a:cubicBezTo>
                    <a:pt x="595" y="271"/>
                    <a:pt x="595" y="271"/>
                    <a:pt x="595" y="271"/>
                  </a:cubicBezTo>
                  <a:cubicBezTo>
                    <a:pt x="595" y="271"/>
                    <a:pt x="595" y="271"/>
                    <a:pt x="595" y="271"/>
                  </a:cubicBezTo>
                  <a:cubicBezTo>
                    <a:pt x="595" y="271"/>
                    <a:pt x="594" y="270"/>
                    <a:pt x="594" y="271"/>
                  </a:cubicBezTo>
                  <a:cubicBezTo>
                    <a:pt x="594" y="271"/>
                    <a:pt x="593" y="271"/>
                    <a:pt x="594" y="271"/>
                  </a:cubicBezTo>
                  <a:cubicBezTo>
                    <a:pt x="594" y="271"/>
                    <a:pt x="594" y="272"/>
                    <a:pt x="595" y="272"/>
                  </a:cubicBezTo>
                  <a:cubicBezTo>
                    <a:pt x="595" y="272"/>
                    <a:pt x="595" y="272"/>
                    <a:pt x="595" y="272"/>
                  </a:cubicBezTo>
                  <a:cubicBezTo>
                    <a:pt x="595" y="272"/>
                    <a:pt x="591" y="273"/>
                    <a:pt x="593" y="271"/>
                  </a:cubicBezTo>
                  <a:cubicBezTo>
                    <a:pt x="593" y="271"/>
                    <a:pt x="592" y="271"/>
                    <a:pt x="592" y="272"/>
                  </a:cubicBezTo>
                  <a:cubicBezTo>
                    <a:pt x="592" y="272"/>
                    <a:pt x="592" y="272"/>
                    <a:pt x="593" y="272"/>
                  </a:cubicBezTo>
                  <a:cubicBezTo>
                    <a:pt x="592" y="272"/>
                    <a:pt x="592" y="272"/>
                    <a:pt x="591" y="272"/>
                  </a:cubicBezTo>
                  <a:cubicBezTo>
                    <a:pt x="591" y="272"/>
                    <a:pt x="591" y="272"/>
                    <a:pt x="591" y="272"/>
                  </a:cubicBezTo>
                  <a:cubicBezTo>
                    <a:pt x="591" y="273"/>
                    <a:pt x="591" y="272"/>
                    <a:pt x="591" y="273"/>
                  </a:cubicBezTo>
                  <a:cubicBezTo>
                    <a:pt x="590" y="273"/>
                    <a:pt x="590" y="273"/>
                    <a:pt x="590" y="273"/>
                  </a:cubicBezTo>
                  <a:cubicBezTo>
                    <a:pt x="590" y="273"/>
                    <a:pt x="591" y="273"/>
                    <a:pt x="591" y="273"/>
                  </a:cubicBezTo>
                  <a:cubicBezTo>
                    <a:pt x="591" y="274"/>
                    <a:pt x="591" y="273"/>
                    <a:pt x="591" y="273"/>
                  </a:cubicBezTo>
                  <a:cubicBezTo>
                    <a:pt x="592" y="273"/>
                    <a:pt x="592" y="273"/>
                    <a:pt x="593" y="273"/>
                  </a:cubicBezTo>
                  <a:cubicBezTo>
                    <a:pt x="592" y="274"/>
                    <a:pt x="592" y="274"/>
                    <a:pt x="592" y="274"/>
                  </a:cubicBezTo>
                  <a:cubicBezTo>
                    <a:pt x="592" y="274"/>
                    <a:pt x="592" y="274"/>
                    <a:pt x="592" y="274"/>
                  </a:cubicBezTo>
                  <a:cubicBezTo>
                    <a:pt x="592" y="274"/>
                    <a:pt x="592" y="274"/>
                    <a:pt x="592" y="274"/>
                  </a:cubicBezTo>
                  <a:cubicBezTo>
                    <a:pt x="592" y="273"/>
                    <a:pt x="591" y="274"/>
                    <a:pt x="590" y="274"/>
                  </a:cubicBezTo>
                  <a:cubicBezTo>
                    <a:pt x="591" y="274"/>
                    <a:pt x="590" y="274"/>
                    <a:pt x="590" y="274"/>
                  </a:cubicBezTo>
                  <a:cubicBezTo>
                    <a:pt x="590" y="274"/>
                    <a:pt x="589" y="274"/>
                    <a:pt x="589" y="275"/>
                  </a:cubicBezTo>
                  <a:cubicBezTo>
                    <a:pt x="589" y="274"/>
                    <a:pt x="589" y="274"/>
                    <a:pt x="589" y="273"/>
                  </a:cubicBezTo>
                  <a:cubicBezTo>
                    <a:pt x="589" y="274"/>
                    <a:pt x="588" y="274"/>
                    <a:pt x="588" y="275"/>
                  </a:cubicBezTo>
                  <a:cubicBezTo>
                    <a:pt x="588" y="275"/>
                    <a:pt x="588" y="275"/>
                    <a:pt x="588" y="275"/>
                  </a:cubicBezTo>
                  <a:cubicBezTo>
                    <a:pt x="588" y="274"/>
                    <a:pt x="588" y="274"/>
                    <a:pt x="588" y="274"/>
                  </a:cubicBezTo>
                  <a:cubicBezTo>
                    <a:pt x="588" y="274"/>
                    <a:pt x="588" y="274"/>
                    <a:pt x="587" y="274"/>
                  </a:cubicBezTo>
                  <a:cubicBezTo>
                    <a:pt x="587" y="274"/>
                    <a:pt x="586" y="274"/>
                    <a:pt x="586" y="275"/>
                  </a:cubicBezTo>
                  <a:cubicBezTo>
                    <a:pt x="586" y="274"/>
                    <a:pt x="586" y="274"/>
                    <a:pt x="586" y="274"/>
                  </a:cubicBezTo>
                  <a:cubicBezTo>
                    <a:pt x="586" y="274"/>
                    <a:pt x="586" y="274"/>
                    <a:pt x="586" y="274"/>
                  </a:cubicBezTo>
                  <a:cubicBezTo>
                    <a:pt x="587" y="275"/>
                    <a:pt x="587" y="276"/>
                    <a:pt x="587" y="276"/>
                  </a:cubicBezTo>
                  <a:cubicBezTo>
                    <a:pt x="587" y="276"/>
                    <a:pt x="587" y="276"/>
                    <a:pt x="586" y="275"/>
                  </a:cubicBezTo>
                  <a:cubicBezTo>
                    <a:pt x="586" y="275"/>
                    <a:pt x="586" y="276"/>
                    <a:pt x="586" y="276"/>
                  </a:cubicBezTo>
                  <a:cubicBezTo>
                    <a:pt x="586" y="276"/>
                    <a:pt x="586" y="276"/>
                    <a:pt x="586" y="276"/>
                  </a:cubicBezTo>
                  <a:cubicBezTo>
                    <a:pt x="586" y="276"/>
                    <a:pt x="585" y="276"/>
                    <a:pt x="585" y="276"/>
                  </a:cubicBezTo>
                  <a:cubicBezTo>
                    <a:pt x="585" y="276"/>
                    <a:pt x="585" y="276"/>
                    <a:pt x="585" y="276"/>
                  </a:cubicBezTo>
                  <a:cubicBezTo>
                    <a:pt x="585" y="276"/>
                    <a:pt x="585" y="276"/>
                    <a:pt x="585" y="276"/>
                  </a:cubicBezTo>
                  <a:cubicBezTo>
                    <a:pt x="585" y="276"/>
                    <a:pt x="585" y="276"/>
                    <a:pt x="585" y="277"/>
                  </a:cubicBezTo>
                  <a:cubicBezTo>
                    <a:pt x="585" y="277"/>
                    <a:pt x="585" y="277"/>
                    <a:pt x="586" y="277"/>
                  </a:cubicBezTo>
                  <a:cubicBezTo>
                    <a:pt x="585" y="277"/>
                    <a:pt x="585" y="277"/>
                    <a:pt x="586" y="277"/>
                  </a:cubicBezTo>
                  <a:cubicBezTo>
                    <a:pt x="586" y="277"/>
                    <a:pt x="584" y="277"/>
                    <a:pt x="584" y="277"/>
                  </a:cubicBezTo>
                  <a:cubicBezTo>
                    <a:pt x="584" y="277"/>
                    <a:pt x="584" y="277"/>
                    <a:pt x="584" y="277"/>
                  </a:cubicBezTo>
                  <a:cubicBezTo>
                    <a:pt x="584" y="277"/>
                    <a:pt x="584" y="278"/>
                    <a:pt x="583" y="278"/>
                  </a:cubicBezTo>
                  <a:cubicBezTo>
                    <a:pt x="583" y="278"/>
                    <a:pt x="584" y="278"/>
                    <a:pt x="584" y="278"/>
                  </a:cubicBezTo>
                  <a:cubicBezTo>
                    <a:pt x="583" y="278"/>
                    <a:pt x="583" y="279"/>
                    <a:pt x="584" y="279"/>
                  </a:cubicBezTo>
                  <a:cubicBezTo>
                    <a:pt x="583" y="279"/>
                    <a:pt x="583" y="279"/>
                    <a:pt x="583" y="279"/>
                  </a:cubicBezTo>
                  <a:cubicBezTo>
                    <a:pt x="583" y="279"/>
                    <a:pt x="584" y="279"/>
                    <a:pt x="585" y="279"/>
                  </a:cubicBezTo>
                  <a:cubicBezTo>
                    <a:pt x="584" y="280"/>
                    <a:pt x="585" y="280"/>
                    <a:pt x="585" y="280"/>
                  </a:cubicBezTo>
                  <a:cubicBezTo>
                    <a:pt x="585" y="280"/>
                    <a:pt x="586" y="280"/>
                    <a:pt x="586" y="280"/>
                  </a:cubicBezTo>
                  <a:cubicBezTo>
                    <a:pt x="585" y="280"/>
                    <a:pt x="585" y="280"/>
                    <a:pt x="584" y="280"/>
                  </a:cubicBezTo>
                  <a:cubicBezTo>
                    <a:pt x="584" y="280"/>
                    <a:pt x="584" y="280"/>
                    <a:pt x="584" y="279"/>
                  </a:cubicBezTo>
                  <a:cubicBezTo>
                    <a:pt x="584" y="279"/>
                    <a:pt x="582" y="280"/>
                    <a:pt x="582" y="280"/>
                  </a:cubicBezTo>
                  <a:cubicBezTo>
                    <a:pt x="582" y="280"/>
                    <a:pt x="582" y="280"/>
                    <a:pt x="582" y="280"/>
                  </a:cubicBezTo>
                  <a:cubicBezTo>
                    <a:pt x="582" y="280"/>
                    <a:pt x="581" y="281"/>
                    <a:pt x="581" y="281"/>
                  </a:cubicBezTo>
                  <a:cubicBezTo>
                    <a:pt x="581" y="281"/>
                    <a:pt x="580" y="281"/>
                    <a:pt x="580" y="281"/>
                  </a:cubicBezTo>
                  <a:cubicBezTo>
                    <a:pt x="580" y="282"/>
                    <a:pt x="580" y="282"/>
                    <a:pt x="580" y="282"/>
                  </a:cubicBezTo>
                  <a:cubicBezTo>
                    <a:pt x="580" y="282"/>
                    <a:pt x="580" y="282"/>
                    <a:pt x="579" y="282"/>
                  </a:cubicBezTo>
                  <a:cubicBezTo>
                    <a:pt x="579" y="282"/>
                    <a:pt x="580" y="282"/>
                    <a:pt x="580" y="282"/>
                  </a:cubicBezTo>
                  <a:cubicBezTo>
                    <a:pt x="578" y="282"/>
                    <a:pt x="580" y="283"/>
                    <a:pt x="579" y="283"/>
                  </a:cubicBezTo>
                  <a:cubicBezTo>
                    <a:pt x="580" y="283"/>
                    <a:pt x="579" y="283"/>
                    <a:pt x="580" y="283"/>
                  </a:cubicBezTo>
                  <a:cubicBezTo>
                    <a:pt x="580" y="283"/>
                    <a:pt x="579" y="284"/>
                    <a:pt x="580" y="284"/>
                  </a:cubicBezTo>
                  <a:cubicBezTo>
                    <a:pt x="580" y="284"/>
                    <a:pt x="580" y="284"/>
                    <a:pt x="580" y="284"/>
                  </a:cubicBezTo>
                  <a:cubicBezTo>
                    <a:pt x="580" y="284"/>
                    <a:pt x="580" y="284"/>
                    <a:pt x="580" y="284"/>
                  </a:cubicBezTo>
                  <a:cubicBezTo>
                    <a:pt x="580" y="284"/>
                    <a:pt x="580" y="284"/>
                    <a:pt x="580" y="284"/>
                  </a:cubicBezTo>
                  <a:cubicBezTo>
                    <a:pt x="580" y="284"/>
                    <a:pt x="579" y="284"/>
                    <a:pt x="579" y="284"/>
                  </a:cubicBezTo>
                  <a:cubicBezTo>
                    <a:pt x="579" y="284"/>
                    <a:pt x="579" y="284"/>
                    <a:pt x="579" y="284"/>
                  </a:cubicBezTo>
                  <a:cubicBezTo>
                    <a:pt x="579" y="283"/>
                    <a:pt x="579" y="283"/>
                    <a:pt x="579" y="283"/>
                  </a:cubicBezTo>
                  <a:cubicBezTo>
                    <a:pt x="579"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7" y="283"/>
                    <a:pt x="578" y="284"/>
                  </a:cubicBezTo>
                  <a:cubicBezTo>
                    <a:pt x="578" y="284"/>
                    <a:pt x="578" y="283"/>
                    <a:pt x="579" y="283"/>
                  </a:cubicBezTo>
                  <a:cubicBezTo>
                    <a:pt x="578" y="284"/>
                    <a:pt x="578" y="284"/>
                    <a:pt x="578" y="284"/>
                  </a:cubicBezTo>
                  <a:cubicBezTo>
                    <a:pt x="578" y="284"/>
                    <a:pt x="577" y="285"/>
                    <a:pt x="577" y="285"/>
                  </a:cubicBezTo>
                  <a:cubicBezTo>
                    <a:pt x="578" y="285"/>
                    <a:pt x="578" y="284"/>
                    <a:pt x="579" y="284"/>
                  </a:cubicBezTo>
                  <a:cubicBezTo>
                    <a:pt x="579" y="284"/>
                    <a:pt x="578" y="284"/>
                    <a:pt x="578" y="285"/>
                  </a:cubicBezTo>
                  <a:cubicBezTo>
                    <a:pt x="578" y="285"/>
                    <a:pt x="578" y="285"/>
                    <a:pt x="578" y="285"/>
                  </a:cubicBezTo>
                  <a:cubicBezTo>
                    <a:pt x="578" y="285"/>
                    <a:pt x="578" y="285"/>
                    <a:pt x="578" y="285"/>
                  </a:cubicBezTo>
                  <a:cubicBezTo>
                    <a:pt x="578" y="285"/>
                    <a:pt x="578" y="285"/>
                    <a:pt x="578" y="286"/>
                  </a:cubicBezTo>
                  <a:cubicBezTo>
                    <a:pt x="578" y="286"/>
                    <a:pt x="578" y="286"/>
                    <a:pt x="578" y="286"/>
                  </a:cubicBezTo>
                  <a:cubicBezTo>
                    <a:pt x="578" y="286"/>
                    <a:pt x="578" y="286"/>
                    <a:pt x="578" y="286"/>
                  </a:cubicBezTo>
                  <a:cubicBezTo>
                    <a:pt x="578" y="286"/>
                    <a:pt x="577" y="286"/>
                    <a:pt x="577" y="286"/>
                  </a:cubicBezTo>
                  <a:cubicBezTo>
                    <a:pt x="577" y="286"/>
                    <a:pt x="577" y="286"/>
                    <a:pt x="577" y="286"/>
                  </a:cubicBezTo>
                  <a:cubicBezTo>
                    <a:pt x="577" y="286"/>
                    <a:pt x="577" y="285"/>
                    <a:pt x="577" y="285"/>
                  </a:cubicBezTo>
                  <a:cubicBezTo>
                    <a:pt x="576" y="285"/>
                    <a:pt x="576" y="285"/>
                    <a:pt x="576" y="285"/>
                  </a:cubicBezTo>
                  <a:cubicBezTo>
                    <a:pt x="576" y="285"/>
                    <a:pt x="576" y="285"/>
                    <a:pt x="576" y="285"/>
                  </a:cubicBezTo>
                  <a:cubicBezTo>
                    <a:pt x="576" y="285"/>
                    <a:pt x="576" y="285"/>
                    <a:pt x="576" y="285"/>
                  </a:cubicBezTo>
                  <a:cubicBezTo>
                    <a:pt x="576" y="285"/>
                    <a:pt x="575" y="285"/>
                    <a:pt x="575" y="285"/>
                  </a:cubicBezTo>
                  <a:cubicBezTo>
                    <a:pt x="575" y="285"/>
                    <a:pt x="575" y="286"/>
                    <a:pt x="575" y="286"/>
                  </a:cubicBezTo>
                  <a:cubicBezTo>
                    <a:pt x="576" y="285"/>
                    <a:pt x="576" y="286"/>
                    <a:pt x="576" y="286"/>
                  </a:cubicBezTo>
                  <a:cubicBezTo>
                    <a:pt x="576" y="286"/>
                    <a:pt x="575" y="286"/>
                    <a:pt x="575" y="286"/>
                  </a:cubicBezTo>
                  <a:cubicBezTo>
                    <a:pt x="575" y="286"/>
                    <a:pt x="575" y="286"/>
                    <a:pt x="575" y="286"/>
                  </a:cubicBezTo>
                  <a:cubicBezTo>
                    <a:pt x="575" y="286"/>
                    <a:pt x="575" y="286"/>
                    <a:pt x="575" y="286"/>
                  </a:cubicBezTo>
                  <a:cubicBezTo>
                    <a:pt x="575" y="286"/>
                    <a:pt x="575" y="286"/>
                    <a:pt x="575" y="286"/>
                  </a:cubicBezTo>
                  <a:cubicBezTo>
                    <a:pt x="575" y="287"/>
                    <a:pt x="574" y="286"/>
                    <a:pt x="574" y="286"/>
                  </a:cubicBezTo>
                  <a:cubicBezTo>
                    <a:pt x="574" y="285"/>
                    <a:pt x="573" y="286"/>
                    <a:pt x="572" y="286"/>
                  </a:cubicBezTo>
                  <a:cubicBezTo>
                    <a:pt x="573" y="286"/>
                    <a:pt x="573" y="286"/>
                    <a:pt x="573" y="286"/>
                  </a:cubicBezTo>
                  <a:cubicBezTo>
                    <a:pt x="573" y="286"/>
                    <a:pt x="573" y="287"/>
                    <a:pt x="574" y="286"/>
                  </a:cubicBezTo>
                  <a:cubicBezTo>
                    <a:pt x="574" y="286"/>
                    <a:pt x="574" y="286"/>
                    <a:pt x="574" y="286"/>
                  </a:cubicBezTo>
                  <a:cubicBezTo>
                    <a:pt x="574" y="286"/>
                    <a:pt x="573" y="287"/>
                    <a:pt x="573" y="287"/>
                  </a:cubicBezTo>
                  <a:cubicBezTo>
                    <a:pt x="573" y="286"/>
                    <a:pt x="574" y="286"/>
                    <a:pt x="574" y="286"/>
                  </a:cubicBezTo>
                  <a:cubicBezTo>
                    <a:pt x="574" y="286"/>
                    <a:pt x="574" y="286"/>
                    <a:pt x="574" y="286"/>
                  </a:cubicBezTo>
                  <a:cubicBezTo>
                    <a:pt x="574" y="287"/>
                    <a:pt x="574" y="287"/>
                    <a:pt x="573" y="287"/>
                  </a:cubicBezTo>
                  <a:cubicBezTo>
                    <a:pt x="574" y="287"/>
                    <a:pt x="574" y="287"/>
                    <a:pt x="574" y="287"/>
                  </a:cubicBezTo>
                  <a:cubicBezTo>
                    <a:pt x="574" y="287"/>
                    <a:pt x="575" y="287"/>
                    <a:pt x="575" y="287"/>
                  </a:cubicBezTo>
                  <a:cubicBezTo>
                    <a:pt x="574" y="287"/>
                    <a:pt x="575" y="287"/>
                    <a:pt x="575" y="287"/>
                  </a:cubicBezTo>
                  <a:cubicBezTo>
                    <a:pt x="575" y="287"/>
                    <a:pt x="575" y="287"/>
                    <a:pt x="575" y="287"/>
                  </a:cubicBezTo>
                  <a:cubicBezTo>
                    <a:pt x="574" y="287"/>
                    <a:pt x="574" y="288"/>
                    <a:pt x="574" y="287"/>
                  </a:cubicBezTo>
                  <a:cubicBezTo>
                    <a:pt x="574" y="287"/>
                    <a:pt x="574" y="287"/>
                    <a:pt x="573" y="288"/>
                  </a:cubicBezTo>
                  <a:cubicBezTo>
                    <a:pt x="573" y="288"/>
                    <a:pt x="573" y="288"/>
                    <a:pt x="573" y="288"/>
                  </a:cubicBezTo>
                  <a:cubicBezTo>
                    <a:pt x="573" y="288"/>
                    <a:pt x="573" y="288"/>
                    <a:pt x="573" y="288"/>
                  </a:cubicBezTo>
                  <a:cubicBezTo>
                    <a:pt x="573" y="288"/>
                    <a:pt x="572" y="288"/>
                    <a:pt x="573" y="288"/>
                  </a:cubicBezTo>
                  <a:cubicBezTo>
                    <a:pt x="572" y="288"/>
                    <a:pt x="572" y="287"/>
                    <a:pt x="572" y="287"/>
                  </a:cubicBezTo>
                  <a:cubicBezTo>
                    <a:pt x="572" y="287"/>
                    <a:pt x="572" y="288"/>
                    <a:pt x="572" y="288"/>
                  </a:cubicBezTo>
                  <a:cubicBezTo>
                    <a:pt x="572" y="288"/>
                    <a:pt x="572" y="288"/>
                    <a:pt x="572" y="288"/>
                  </a:cubicBezTo>
                  <a:cubicBezTo>
                    <a:pt x="572" y="288"/>
                    <a:pt x="571" y="288"/>
                    <a:pt x="571" y="288"/>
                  </a:cubicBezTo>
                  <a:cubicBezTo>
                    <a:pt x="572" y="288"/>
                    <a:pt x="572" y="288"/>
                    <a:pt x="572" y="288"/>
                  </a:cubicBezTo>
                  <a:cubicBezTo>
                    <a:pt x="572" y="288"/>
                    <a:pt x="572" y="288"/>
                    <a:pt x="572" y="288"/>
                  </a:cubicBezTo>
                  <a:cubicBezTo>
                    <a:pt x="572" y="288"/>
                    <a:pt x="572" y="288"/>
                    <a:pt x="571" y="288"/>
                  </a:cubicBezTo>
                  <a:cubicBezTo>
                    <a:pt x="571" y="288"/>
                    <a:pt x="571" y="288"/>
                    <a:pt x="571" y="288"/>
                  </a:cubicBezTo>
                  <a:cubicBezTo>
                    <a:pt x="571" y="288"/>
                    <a:pt x="571" y="288"/>
                    <a:pt x="571" y="289"/>
                  </a:cubicBezTo>
                  <a:cubicBezTo>
                    <a:pt x="571" y="289"/>
                    <a:pt x="571" y="288"/>
                    <a:pt x="570" y="288"/>
                  </a:cubicBezTo>
                  <a:cubicBezTo>
                    <a:pt x="571" y="288"/>
                    <a:pt x="571" y="289"/>
                    <a:pt x="571" y="289"/>
                  </a:cubicBezTo>
                  <a:cubicBezTo>
                    <a:pt x="571" y="289"/>
                    <a:pt x="570" y="288"/>
                    <a:pt x="570" y="288"/>
                  </a:cubicBezTo>
                  <a:cubicBezTo>
                    <a:pt x="570" y="288"/>
                    <a:pt x="571" y="289"/>
                    <a:pt x="571" y="289"/>
                  </a:cubicBezTo>
                  <a:cubicBezTo>
                    <a:pt x="570" y="289"/>
                    <a:pt x="570" y="288"/>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69" y="289"/>
                    <a:pt x="569" y="289"/>
                    <a:pt x="569" y="289"/>
                  </a:cubicBezTo>
                  <a:cubicBezTo>
                    <a:pt x="569" y="289"/>
                    <a:pt x="569" y="289"/>
                    <a:pt x="569" y="289"/>
                  </a:cubicBezTo>
                  <a:cubicBezTo>
                    <a:pt x="569" y="289"/>
                    <a:pt x="570" y="290"/>
                    <a:pt x="569" y="290"/>
                  </a:cubicBezTo>
                  <a:cubicBezTo>
                    <a:pt x="569" y="290"/>
                    <a:pt x="569" y="290"/>
                    <a:pt x="569" y="289"/>
                  </a:cubicBezTo>
                  <a:cubicBezTo>
                    <a:pt x="569" y="290"/>
                    <a:pt x="569" y="290"/>
                    <a:pt x="569" y="290"/>
                  </a:cubicBezTo>
                  <a:cubicBezTo>
                    <a:pt x="569" y="290"/>
                    <a:pt x="569" y="289"/>
                    <a:pt x="569" y="289"/>
                  </a:cubicBezTo>
                  <a:cubicBezTo>
                    <a:pt x="569" y="289"/>
                    <a:pt x="569" y="290"/>
                    <a:pt x="569" y="290"/>
                  </a:cubicBezTo>
                  <a:cubicBezTo>
                    <a:pt x="568" y="289"/>
                    <a:pt x="568" y="290"/>
                    <a:pt x="568" y="290"/>
                  </a:cubicBezTo>
                  <a:cubicBezTo>
                    <a:pt x="567" y="291"/>
                    <a:pt x="568" y="291"/>
                    <a:pt x="568" y="291"/>
                  </a:cubicBezTo>
                  <a:cubicBezTo>
                    <a:pt x="568" y="291"/>
                    <a:pt x="568" y="291"/>
                    <a:pt x="568" y="291"/>
                  </a:cubicBezTo>
                  <a:cubicBezTo>
                    <a:pt x="567" y="291"/>
                    <a:pt x="567" y="291"/>
                    <a:pt x="567" y="291"/>
                  </a:cubicBezTo>
                  <a:cubicBezTo>
                    <a:pt x="567" y="291"/>
                    <a:pt x="566" y="291"/>
                    <a:pt x="566" y="291"/>
                  </a:cubicBezTo>
                  <a:cubicBezTo>
                    <a:pt x="566" y="292"/>
                    <a:pt x="566" y="292"/>
                    <a:pt x="565" y="292"/>
                  </a:cubicBezTo>
                  <a:cubicBezTo>
                    <a:pt x="566" y="292"/>
                    <a:pt x="567" y="292"/>
                    <a:pt x="567" y="292"/>
                  </a:cubicBezTo>
                  <a:cubicBezTo>
                    <a:pt x="567" y="292"/>
                    <a:pt x="566" y="293"/>
                    <a:pt x="566" y="293"/>
                  </a:cubicBezTo>
                  <a:cubicBezTo>
                    <a:pt x="566" y="294"/>
                    <a:pt x="566" y="294"/>
                    <a:pt x="567" y="294"/>
                  </a:cubicBezTo>
                  <a:cubicBezTo>
                    <a:pt x="568" y="294"/>
                    <a:pt x="568" y="293"/>
                    <a:pt x="569" y="293"/>
                  </a:cubicBezTo>
                  <a:cubicBezTo>
                    <a:pt x="569" y="293"/>
                    <a:pt x="570" y="293"/>
                    <a:pt x="570" y="293"/>
                  </a:cubicBezTo>
                  <a:cubicBezTo>
                    <a:pt x="570" y="293"/>
                    <a:pt x="570" y="292"/>
                    <a:pt x="570" y="292"/>
                  </a:cubicBezTo>
                  <a:cubicBezTo>
                    <a:pt x="570" y="292"/>
                    <a:pt x="571" y="292"/>
                    <a:pt x="571" y="292"/>
                  </a:cubicBezTo>
                  <a:cubicBezTo>
                    <a:pt x="571" y="292"/>
                    <a:pt x="571" y="292"/>
                    <a:pt x="571" y="293"/>
                  </a:cubicBezTo>
                  <a:cubicBezTo>
                    <a:pt x="571" y="293"/>
                    <a:pt x="571" y="293"/>
                    <a:pt x="571" y="294"/>
                  </a:cubicBezTo>
                  <a:cubicBezTo>
                    <a:pt x="571" y="294"/>
                    <a:pt x="568" y="294"/>
                    <a:pt x="568" y="294"/>
                  </a:cubicBezTo>
                  <a:cubicBezTo>
                    <a:pt x="568" y="294"/>
                    <a:pt x="569" y="294"/>
                    <a:pt x="569" y="294"/>
                  </a:cubicBezTo>
                  <a:cubicBezTo>
                    <a:pt x="569" y="294"/>
                    <a:pt x="568" y="295"/>
                    <a:pt x="569" y="295"/>
                  </a:cubicBezTo>
                  <a:cubicBezTo>
                    <a:pt x="568" y="295"/>
                    <a:pt x="566" y="295"/>
                    <a:pt x="565" y="295"/>
                  </a:cubicBezTo>
                  <a:cubicBezTo>
                    <a:pt x="565" y="295"/>
                    <a:pt x="566" y="295"/>
                    <a:pt x="566" y="294"/>
                  </a:cubicBezTo>
                  <a:cubicBezTo>
                    <a:pt x="566" y="294"/>
                    <a:pt x="566" y="294"/>
                    <a:pt x="566" y="294"/>
                  </a:cubicBezTo>
                  <a:cubicBezTo>
                    <a:pt x="566" y="294"/>
                    <a:pt x="566" y="294"/>
                    <a:pt x="566" y="294"/>
                  </a:cubicBezTo>
                  <a:cubicBezTo>
                    <a:pt x="566" y="294"/>
                    <a:pt x="566" y="294"/>
                    <a:pt x="566" y="294"/>
                  </a:cubicBezTo>
                  <a:cubicBezTo>
                    <a:pt x="566" y="294"/>
                    <a:pt x="566" y="293"/>
                    <a:pt x="566" y="293"/>
                  </a:cubicBezTo>
                  <a:cubicBezTo>
                    <a:pt x="566" y="292"/>
                    <a:pt x="565" y="292"/>
                    <a:pt x="565" y="293"/>
                  </a:cubicBezTo>
                  <a:cubicBezTo>
                    <a:pt x="565" y="293"/>
                    <a:pt x="564" y="293"/>
                    <a:pt x="564" y="293"/>
                  </a:cubicBezTo>
                  <a:cubicBezTo>
                    <a:pt x="563" y="293"/>
                    <a:pt x="564" y="293"/>
                    <a:pt x="564" y="293"/>
                  </a:cubicBezTo>
                  <a:cubicBezTo>
                    <a:pt x="564" y="293"/>
                    <a:pt x="564" y="293"/>
                    <a:pt x="564" y="293"/>
                  </a:cubicBezTo>
                  <a:cubicBezTo>
                    <a:pt x="564" y="293"/>
                    <a:pt x="564" y="293"/>
                    <a:pt x="565" y="293"/>
                  </a:cubicBezTo>
                  <a:cubicBezTo>
                    <a:pt x="565" y="293"/>
                    <a:pt x="563" y="293"/>
                    <a:pt x="563" y="293"/>
                  </a:cubicBezTo>
                  <a:cubicBezTo>
                    <a:pt x="563" y="293"/>
                    <a:pt x="563" y="293"/>
                    <a:pt x="563" y="293"/>
                  </a:cubicBezTo>
                  <a:cubicBezTo>
                    <a:pt x="563" y="293"/>
                    <a:pt x="563" y="293"/>
                    <a:pt x="563" y="293"/>
                  </a:cubicBezTo>
                  <a:cubicBezTo>
                    <a:pt x="562" y="293"/>
                    <a:pt x="562" y="293"/>
                    <a:pt x="562" y="293"/>
                  </a:cubicBezTo>
                  <a:cubicBezTo>
                    <a:pt x="562" y="293"/>
                    <a:pt x="561" y="293"/>
                    <a:pt x="561" y="293"/>
                  </a:cubicBezTo>
                  <a:cubicBezTo>
                    <a:pt x="561" y="293"/>
                    <a:pt x="562" y="293"/>
                    <a:pt x="562" y="293"/>
                  </a:cubicBezTo>
                  <a:cubicBezTo>
                    <a:pt x="561" y="293"/>
                    <a:pt x="560" y="293"/>
                    <a:pt x="560" y="294"/>
                  </a:cubicBezTo>
                  <a:cubicBezTo>
                    <a:pt x="561" y="293"/>
                    <a:pt x="561" y="294"/>
                    <a:pt x="562" y="294"/>
                  </a:cubicBezTo>
                  <a:cubicBezTo>
                    <a:pt x="561" y="294"/>
                    <a:pt x="560" y="294"/>
                    <a:pt x="560" y="294"/>
                  </a:cubicBezTo>
                  <a:cubicBezTo>
                    <a:pt x="559" y="294"/>
                    <a:pt x="559" y="295"/>
                    <a:pt x="559" y="295"/>
                  </a:cubicBezTo>
                  <a:cubicBezTo>
                    <a:pt x="559" y="295"/>
                    <a:pt x="558" y="294"/>
                    <a:pt x="558" y="295"/>
                  </a:cubicBezTo>
                  <a:cubicBezTo>
                    <a:pt x="558" y="295"/>
                    <a:pt x="558" y="295"/>
                    <a:pt x="558" y="295"/>
                  </a:cubicBezTo>
                  <a:cubicBezTo>
                    <a:pt x="558" y="294"/>
                    <a:pt x="558" y="295"/>
                    <a:pt x="557" y="294"/>
                  </a:cubicBezTo>
                  <a:cubicBezTo>
                    <a:pt x="558" y="294"/>
                    <a:pt x="558" y="294"/>
                    <a:pt x="559" y="294"/>
                  </a:cubicBezTo>
                  <a:cubicBezTo>
                    <a:pt x="560" y="294"/>
                    <a:pt x="559" y="294"/>
                    <a:pt x="558" y="293"/>
                  </a:cubicBezTo>
                  <a:cubicBezTo>
                    <a:pt x="559" y="294"/>
                    <a:pt x="558" y="294"/>
                    <a:pt x="558" y="293"/>
                  </a:cubicBezTo>
                  <a:cubicBezTo>
                    <a:pt x="558" y="294"/>
                    <a:pt x="556" y="294"/>
                    <a:pt x="556" y="294"/>
                  </a:cubicBezTo>
                  <a:cubicBezTo>
                    <a:pt x="556" y="294"/>
                    <a:pt x="556" y="295"/>
                    <a:pt x="556" y="295"/>
                  </a:cubicBezTo>
                  <a:cubicBezTo>
                    <a:pt x="556" y="295"/>
                    <a:pt x="556" y="295"/>
                    <a:pt x="556" y="295"/>
                  </a:cubicBezTo>
                  <a:cubicBezTo>
                    <a:pt x="556" y="294"/>
                    <a:pt x="555" y="295"/>
                    <a:pt x="555" y="295"/>
                  </a:cubicBezTo>
                  <a:cubicBezTo>
                    <a:pt x="555" y="295"/>
                    <a:pt x="556" y="295"/>
                    <a:pt x="556" y="295"/>
                  </a:cubicBezTo>
                  <a:cubicBezTo>
                    <a:pt x="556" y="295"/>
                    <a:pt x="557" y="296"/>
                    <a:pt x="557" y="296"/>
                  </a:cubicBezTo>
                  <a:cubicBezTo>
                    <a:pt x="557" y="296"/>
                    <a:pt x="558" y="296"/>
                    <a:pt x="559" y="296"/>
                  </a:cubicBezTo>
                  <a:cubicBezTo>
                    <a:pt x="558" y="296"/>
                    <a:pt x="557" y="296"/>
                    <a:pt x="557" y="296"/>
                  </a:cubicBezTo>
                  <a:cubicBezTo>
                    <a:pt x="556" y="296"/>
                    <a:pt x="557" y="297"/>
                    <a:pt x="557" y="297"/>
                  </a:cubicBezTo>
                  <a:cubicBezTo>
                    <a:pt x="556" y="297"/>
                    <a:pt x="556" y="296"/>
                    <a:pt x="555" y="297"/>
                  </a:cubicBezTo>
                  <a:cubicBezTo>
                    <a:pt x="556" y="296"/>
                    <a:pt x="555" y="295"/>
                    <a:pt x="554" y="295"/>
                  </a:cubicBezTo>
                  <a:cubicBezTo>
                    <a:pt x="555" y="295"/>
                    <a:pt x="555" y="295"/>
                    <a:pt x="555" y="295"/>
                  </a:cubicBezTo>
                  <a:cubicBezTo>
                    <a:pt x="555" y="295"/>
                    <a:pt x="555" y="295"/>
                    <a:pt x="554" y="295"/>
                  </a:cubicBezTo>
                  <a:cubicBezTo>
                    <a:pt x="554" y="295"/>
                    <a:pt x="554" y="295"/>
                    <a:pt x="554" y="295"/>
                  </a:cubicBezTo>
                  <a:cubicBezTo>
                    <a:pt x="554" y="295"/>
                    <a:pt x="554" y="295"/>
                    <a:pt x="554" y="296"/>
                  </a:cubicBezTo>
                  <a:cubicBezTo>
                    <a:pt x="554" y="295"/>
                    <a:pt x="553" y="295"/>
                    <a:pt x="553" y="295"/>
                  </a:cubicBezTo>
                  <a:cubicBezTo>
                    <a:pt x="553" y="295"/>
                    <a:pt x="554" y="296"/>
                    <a:pt x="554" y="296"/>
                  </a:cubicBezTo>
                  <a:cubicBezTo>
                    <a:pt x="553" y="296"/>
                    <a:pt x="553" y="296"/>
                    <a:pt x="554" y="296"/>
                  </a:cubicBezTo>
                  <a:cubicBezTo>
                    <a:pt x="554" y="296"/>
                    <a:pt x="554" y="296"/>
                    <a:pt x="554" y="296"/>
                  </a:cubicBezTo>
                  <a:cubicBezTo>
                    <a:pt x="554" y="296"/>
                    <a:pt x="553" y="296"/>
                    <a:pt x="553" y="296"/>
                  </a:cubicBezTo>
                  <a:cubicBezTo>
                    <a:pt x="553" y="296"/>
                    <a:pt x="553" y="296"/>
                    <a:pt x="553" y="296"/>
                  </a:cubicBezTo>
                  <a:cubicBezTo>
                    <a:pt x="553" y="296"/>
                    <a:pt x="552" y="296"/>
                    <a:pt x="552" y="296"/>
                  </a:cubicBezTo>
                  <a:cubicBezTo>
                    <a:pt x="552" y="297"/>
                    <a:pt x="555" y="296"/>
                    <a:pt x="554" y="297"/>
                  </a:cubicBezTo>
                  <a:cubicBezTo>
                    <a:pt x="554" y="297"/>
                    <a:pt x="553" y="297"/>
                    <a:pt x="553" y="297"/>
                  </a:cubicBezTo>
                  <a:cubicBezTo>
                    <a:pt x="552" y="297"/>
                    <a:pt x="552" y="297"/>
                    <a:pt x="551" y="297"/>
                  </a:cubicBezTo>
                  <a:cubicBezTo>
                    <a:pt x="551" y="297"/>
                    <a:pt x="551" y="297"/>
                    <a:pt x="551" y="298"/>
                  </a:cubicBezTo>
                  <a:cubicBezTo>
                    <a:pt x="551" y="298"/>
                    <a:pt x="551" y="297"/>
                    <a:pt x="551" y="297"/>
                  </a:cubicBezTo>
                  <a:cubicBezTo>
                    <a:pt x="551" y="297"/>
                    <a:pt x="551" y="297"/>
                    <a:pt x="551" y="297"/>
                  </a:cubicBezTo>
                  <a:cubicBezTo>
                    <a:pt x="551" y="297"/>
                    <a:pt x="550" y="297"/>
                    <a:pt x="550" y="297"/>
                  </a:cubicBezTo>
                  <a:cubicBezTo>
                    <a:pt x="550" y="297"/>
                    <a:pt x="550" y="298"/>
                    <a:pt x="550" y="297"/>
                  </a:cubicBezTo>
                  <a:cubicBezTo>
                    <a:pt x="550" y="298"/>
                    <a:pt x="549" y="298"/>
                    <a:pt x="549" y="298"/>
                  </a:cubicBezTo>
                  <a:cubicBezTo>
                    <a:pt x="549" y="297"/>
                    <a:pt x="549" y="297"/>
                    <a:pt x="549" y="296"/>
                  </a:cubicBezTo>
                  <a:cubicBezTo>
                    <a:pt x="549" y="296"/>
                    <a:pt x="548" y="297"/>
                    <a:pt x="548" y="297"/>
                  </a:cubicBezTo>
                  <a:cubicBezTo>
                    <a:pt x="548" y="297"/>
                    <a:pt x="548" y="297"/>
                    <a:pt x="548" y="297"/>
                  </a:cubicBezTo>
                  <a:cubicBezTo>
                    <a:pt x="549" y="297"/>
                    <a:pt x="549" y="297"/>
                    <a:pt x="549" y="297"/>
                  </a:cubicBezTo>
                  <a:cubicBezTo>
                    <a:pt x="549" y="297"/>
                    <a:pt x="549" y="297"/>
                    <a:pt x="549" y="297"/>
                  </a:cubicBezTo>
                  <a:cubicBezTo>
                    <a:pt x="549" y="297"/>
                    <a:pt x="548" y="298"/>
                    <a:pt x="548" y="298"/>
                  </a:cubicBezTo>
                  <a:cubicBezTo>
                    <a:pt x="548" y="298"/>
                    <a:pt x="548" y="297"/>
                    <a:pt x="548" y="297"/>
                  </a:cubicBezTo>
                  <a:cubicBezTo>
                    <a:pt x="548" y="298"/>
                    <a:pt x="548" y="298"/>
                    <a:pt x="548" y="298"/>
                  </a:cubicBezTo>
                  <a:cubicBezTo>
                    <a:pt x="548" y="298"/>
                    <a:pt x="548" y="299"/>
                    <a:pt x="548" y="299"/>
                  </a:cubicBezTo>
                  <a:cubicBezTo>
                    <a:pt x="548" y="299"/>
                    <a:pt x="548" y="299"/>
                    <a:pt x="548" y="299"/>
                  </a:cubicBezTo>
                  <a:cubicBezTo>
                    <a:pt x="548" y="299"/>
                    <a:pt x="547" y="299"/>
                    <a:pt x="547" y="299"/>
                  </a:cubicBezTo>
                  <a:cubicBezTo>
                    <a:pt x="547" y="298"/>
                    <a:pt x="547" y="299"/>
                    <a:pt x="547" y="299"/>
                  </a:cubicBezTo>
                  <a:cubicBezTo>
                    <a:pt x="547" y="299"/>
                    <a:pt x="546" y="299"/>
                    <a:pt x="546" y="299"/>
                  </a:cubicBezTo>
                  <a:cubicBezTo>
                    <a:pt x="547" y="299"/>
                    <a:pt x="547" y="299"/>
                    <a:pt x="547" y="300"/>
                  </a:cubicBezTo>
                  <a:cubicBezTo>
                    <a:pt x="547" y="300"/>
                    <a:pt x="547" y="300"/>
                    <a:pt x="547" y="300"/>
                  </a:cubicBezTo>
                  <a:cubicBezTo>
                    <a:pt x="547" y="300"/>
                    <a:pt x="547" y="300"/>
                    <a:pt x="547" y="300"/>
                  </a:cubicBezTo>
                  <a:cubicBezTo>
                    <a:pt x="547" y="300"/>
                    <a:pt x="547" y="300"/>
                    <a:pt x="547" y="300"/>
                  </a:cubicBezTo>
                  <a:cubicBezTo>
                    <a:pt x="547" y="300"/>
                    <a:pt x="547" y="300"/>
                    <a:pt x="548" y="300"/>
                  </a:cubicBezTo>
                  <a:cubicBezTo>
                    <a:pt x="547" y="300"/>
                    <a:pt x="547" y="300"/>
                    <a:pt x="547" y="300"/>
                  </a:cubicBezTo>
                  <a:cubicBezTo>
                    <a:pt x="547" y="300"/>
                    <a:pt x="548" y="300"/>
                    <a:pt x="548" y="300"/>
                  </a:cubicBezTo>
                  <a:cubicBezTo>
                    <a:pt x="547" y="300"/>
                    <a:pt x="547" y="300"/>
                    <a:pt x="547" y="300"/>
                  </a:cubicBezTo>
                  <a:cubicBezTo>
                    <a:pt x="547" y="300"/>
                    <a:pt x="548" y="301"/>
                    <a:pt x="548" y="301"/>
                  </a:cubicBezTo>
                  <a:cubicBezTo>
                    <a:pt x="547" y="301"/>
                    <a:pt x="547" y="300"/>
                    <a:pt x="547" y="300"/>
                  </a:cubicBezTo>
                  <a:cubicBezTo>
                    <a:pt x="546" y="300"/>
                    <a:pt x="546" y="300"/>
                    <a:pt x="546" y="300"/>
                  </a:cubicBezTo>
                  <a:cubicBezTo>
                    <a:pt x="546" y="300"/>
                    <a:pt x="547" y="301"/>
                    <a:pt x="547" y="302"/>
                  </a:cubicBezTo>
                  <a:cubicBezTo>
                    <a:pt x="545" y="301"/>
                    <a:pt x="546" y="302"/>
                    <a:pt x="546" y="302"/>
                  </a:cubicBezTo>
                  <a:cubicBezTo>
                    <a:pt x="546" y="302"/>
                    <a:pt x="546" y="302"/>
                    <a:pt x="546" y="302"/>
                  </a:cubicBezTo>
                  <a:cubicBezTo>
                    <a:pt x="546" y="302"/>
                    <a:pt x="546" y="303"/>
                    <a:pt x="546" y="303"/>
                  </a:cubicBezTo>
                  <a:cubicBezTo>
                    <a:pt x="546" y="303"/>
                    <a:pt x="546" y="303"/>
                    <a:pt x="546" y="303"/>
                  </a:cubicBezTo>
                  <a:cubicBezTo>
                    <a:pt x="546" y="303"/>
                    <a:pt x="547" y="303"/>
                    <a:pt x="548" y="303"/>
                  </a:cubicBezTo>
                  <a:cubicBezTo>
                    <a:pt x="547" y="303"/>
                    <a:pt x="547" y="303"/>
                    <a:pt x="547" y="304"/>
                  </a:cubicBezTo>
                  <a:cubicBezTo>
                    <a:pt x="547" y="304"/>
                    <a:pt x="545" y="304"/>
                    <a:pt x="545" y="304"/>
                  </a:cubicBezTo>
                  <a:cubicBezTo>
                    <a:pt x="545" y="304"/>
                    <a:pt x="546" y="304"/>
                    <a:pt x="546" y="304"/>
                  </a:cubicBezTo>
                  <a:cubicBezTo>
                    <a:pt x="545" y="304"/>
                    <a:pt x="545" y="304"/>
                    <a:pt x="545" y="303"/>
                  </a:cubicBezTo>
                  <a:cubicBezTo>
                    <a:pt x="545" y="304"/>
                    <a:pt x="545" y="305"/>
                    <a:pt x="545" y="304"/>
                  </a:cubicBezTo>
                  <a:cubicBezTo>
                    <a:pt x="545" y="304"/>
                    <a:pt x="545" y="305"/>
                    <a:pt x="545" y="305"/>
                  </a:cubicBezTo>
                  <a:cubicBezTo>
                    <a:pt x="546" y="305"/>
                    <a:pt x="546" y="305"/>
                    <a:pt x="546" y="304"/>
                  </a:cubicBezTo>
                  <a:cubicBezTo>
                    <a:pt x="546" y="304"/>
                    <a:pt x="546" y="305"/>
                    <a:pt x="546" y="305"/>
                  </a:cubicBezTo>
                  <a:cubicBezTo>
                    <a:pt x="546" y="305"/>
                    <a:pt x="546" y="305"/>
                    <a:pt x="546" y="305"/>
                  </a:cubicBezTo>
                  <a:cubicBezTo>
                    <a:pt x="546" y="305"/>
                    <a:pt x="546" y="306"/>
                    <a:pt x="546" y="306"/>
                  </a:cubicBezTo>
                  <a:cubicBezTo>
                    <a:pt x="546" y="306"/>
                    <a:pt x="546" y="306"/>
                    <a:pt x="545" y="306"/>
                  </a:cubicBezTo>
                  <a:cubicBezTo>
                    <a:pt x="545" y="306"/>
                    <a:pt x="546" y="306"/>
                    <a:pt x="546" y="306"/>
                  </a:cubicBezTo>
                  <a:cubicBezTo>
                    <a:pt x="546" y="306"/>
                    <a:pt x="546" y="306"/>
                    <a:pt x="546" y="306"/>
                  </a:cubicBezTo>
                  <a:cubicBezTo>
                    <a:pt x="546" y="306"/>
                    <a:pt x="545" y="306"/>
                    <a:pt x="545" y="306"/>
                  </a:cubicBezTo>
                  <a:cubicBezTo>
                    <a:pt x="545" y="307"/>
                    <a:pt x="545" y="307"/>
                    <a:pt x="545" y="307"/>
                  </a:cubicBezTo>
                  <a:cubicBezTo>
                    <a:pt x="545" y="307"/>
                    <a:pt x="545" y="307"/>
                    <a:pt x="544" y="307"/>
                  </a:cubicBezTo>
                  <a:cubicBezTo>
                    <a:pt x="544" y="307"/>
                    <a:pt x="545" y="306"/>
                    <a:pt x="544" y="305"/>
                  </a:cubicBezTo>
                  <a:cubicBezTo>
                    <a:pt x="544" y="306"/>
                    <a:pt x="544" y="307"/>
                    <a:pt x="544" y="307"/>
                  </a:cubicBezTo>
                  <a:cubicBezTo>
                    <a:pt x="544" y="307"/>
                    <a:pt x="544" y="307"/>
                    <a:pt x="544" y="307"/>
                  </a:cubicBezTo>
                  <a:cubicBezTo>
                    <a:pt x="544" y="307"/>
                    <a:pt x="544" y="307"/>
                    <a:pt x="544" y="306"/>
                  </a:cubicBezTo>
                  <a:cubicBezTo>
                    <a:pt x="544" y="307"/>
                    <a:pt x="544" y="307"/>
                    <a:pt x="543" y="307"/>
                  </a:cubicBezTo>
                  <a:cubicBezTo>
                    <a:pt x="543" y="307"/>
                    <a:pt x="543" y="307"/>
                    <a:pt x="543" y="307"/>
                  </a:cubicBezTo>
                  <a:cubicBezTo>
                    <a:pt x="543" y="307"/>
                    <a:pt x="543" y="307"/>
                    <a:pt x="543" y="307"/>
                  </a:cubicBezTo>
                  <a:cubicBezTo>
                    <a:pt x="543" y="307"/>
                    <a:pt x="543" y="308"/>
                    <a:pt x="543" y="308"/>
                  </a:cubicBezTo>
                  <a:cubicBezTo>
                    <a:pt x="543" y="308"/>
                    <a:pt x="543" y="308"/>
                    <a:pt x="543" y="308"/>
                  </a:cubicBezTo>
                  <a:cubicBezTo>
                    <a:pt x="543" y="308"/>
                    <a:pt x="543" y="308"/>
                    <a:pt x="543" y="308"/>
                  </a:cubicBezTo>
                  <a:cubicBezTo>
                    <a:pt x="543" y="308"/>
                    <a:pt x="544" y="307"/>
                    <a:pt x="544" y="307"/>
                  </a:cubicBezTo>
                  <a:cubicBezTo>
                    <a:pt x="544" y="307"/>
                    <a:pt x="544" y="308"/>
                    <a:pt x="544" y="308"/>
                  </a:cubicBezTo>
                  <a:cubicBezTo>
                    <a:pt x="544" y="307"/>
                    <a:pt x="544" y="308"/>
                    <a:pt x="544" y="308"/>
                  </a:cubicBezTo>
                  <a:cubicBezTo>
                    <a:pt x="544" y="308"/>
                    <a:pt x="544" y="308"/>
                    <a:pt x="544" y="308"/>
                  </a:cubicBezTo>
                  <a:cubicBezTo>
                    <a:pt x="544" y="308"/>
                    <a:pt x="544" y="308"/>
                    <a:pt x="544" y="308"/>
                  </a:cubicBezTo>
                  <a:cubicBezTo>
                    <a:pt x="545" y="308"/>
                    <a:pt x="545" y="308"/>
                    <a:pt x="546" y="308"/>
                  </a:cubicBezTo>
                  <a:cubicBezTo>
                    <a:pt x="545" y="308"/>
                    <a:pt x="545" y="309"/>
                    <a:pt x="545" y="308"/>
                  </a:cubicBezTo>
                  <a:cubicBezTo>
                    <a:pt x="545" y="308"/>
                    <a:pt x="545" y="309"/>
                    <a:pt x="545" y="309"/>
                  </a:cubicBezTo>
                  <a:cubicBezTo>
                    <a:pt x="545" y="309"/>
                    <a:pt x="545" y="309"/>
                    <a:pt x="545" y="309"/>
                  </a:cubicBezTo>
                  <a:cubicBezTo>
                    <a:pt x="545" y="309"/>
                    <a:pt x="545" y="309"/>
                    <a:pt x="545" y="309"/>
                  </a:cubicBezTo>
                  <a:cubicBezTo>
                    <a:pt x="545" y="309"/>
                    <a:pt x="545" y="309"/>
                    <a:pt x="545" y="309"/>
                  </a:cubicBezTo>
                  <a:cubicBezTo>
                    <a:pt x="545" y="310"/>
                    <a:pt x="545" y="309"/>
                    <a:pt x="544" y="309"/>
                  </a:cubicBezTo>
                  <a:cubicBezTo>
                    <a:pt x="544" y="309"/>
                    <a:pt x="544" y="310"/>
                    <a:pt x="544" y="310"/>
                  </a:cubicBezTo>
                  <a:cubicBezTo>
                    <a:pt x="544" y="310"/>
                    <a:pt x="544" y="310"/>
                    <a:pt x="544" y="310"/>
                  </a:cubicBezTo>
                  <a:cubicBezTo>
                    <a:pt x="544" y="310"/>
                    <a:pt x="543" y="310"/>
                    <a:pt x="544" y="310"/>
                  </a:cubicBezTo>
                  <a:cubicBezTo>
                    <a:pt x="543" y="310"/>
                    <a:pt x="543" y="311"/>
                    <a:pt x="544" y="311"/>
                  </a:cubicBezTo>
                  <a:cubicBezTo>
                    <a:pt x="544" y="311"/>
                    <a:pt x="544" y="311"/>
                    <a:pt x="544" y="311"/>
                  </a:cubicBezTo>
                  <a:cubicBezTo>
                    <a:pt x="544" y="310"/>
                    <a:pt x="544" y="310"/>
                    <a:pt x="544" y="310"/>
                  </a:cubicBezTo>
                  <a:cubicBezTo>
                    <a:pt x="544" y="311"/>
                    <a:pt x="544" y="310"/>
                    <a:pt x="545" y="310"/>
                  </a:cubicBezTo>
                  <a:cubicBezTo>
                    <a:pt x="545" y="311"/>
                    <a:pt x="545" y="310"/>
                    <a:pt x="546" y="310"/>
                  </a:cubicBezTo>
                  <a:cubicBezTo>
                    <a:pt x="546" y="310"/>
                    <a:pt x="546" y="310"/>
                    <a:pt x="546" y="310"/>
                  </a:cubicBezTo>
                  <a:cubicBezTo>
                    <a:pt x="546" y="310"/>
                    <a:pt x="547" y="310"/>
                    <a:pt x="547" y="310"/>
                  </a:cubicBezTo>
                  <a:cubicBezTo>
                    <a:pt x="546" y="310"/>
                    <a:pt x="545" y="310"/>
                    <a:pt x="545" y="310"/>
                  </a:cubicBezTo>
                  <a:cubicBezTo>
                    <a:pt x="545" y="311"/>
                    <a:pt x="546" y="311"/>
                    <a:pt x="546" y="311"/>
                  </a:cubicBezTo>
                  <a:cubicBezTo>
                    <a:pt x="546" y="311"/>
                    <a:pt x="545" y="311"/>
                    <a:pt x="545" y="311"/>
                  </a:cubicBezTo>
                  <a:cubicBezTo>
                    <a:pt x="545" y="311"/>
                    <a:pt x="545" y="312"/>
                    <a:pt x="546" y="312"/>
                  </a:cubicBezTo>
                  <a:cubicBezTo>
                    <a:pt x="545" y="312"/>
                    <a:pt x="545" y="312"/>
                    <a:pt x="544" y="312"/>
                  </a:cubicBezTo>
                  <a:cubicBezTo>
                    <a:pt x="544" y="312"/>
                    <a:pt x="544" y="312"/>
                    <a:pt x="544" y="312"/>
                  </a:cubicBezTo>
                  <a:cubicBezTo>
                    <a:pt x="544" y="312"/>
                    <a:pt x="544" y="312"/>
                    <a:pt x="544" y="312"/>
                  </a:cubicBezTo>
                  <a:cubicBezTo>
                    <a:pt x="544" y="312"/>
                    <a:pt x="543" y="312"/>
                    <a:pt x="543" y="312"/>
                  </a:cubicBezTo>
                  <a:cubicBezTo>
                    <a:pt x="543" y="312"/>
                    <a:pt x="543" y="312"/>
                    <a:pt x="544" y="311"/>
                  </a:cubicBezTo>
                  <a:cubicBezTo>
                    <a:pt x="543" y="311"/>
                    <a:pt x="543" y="312"/>
                    <a:pt x="543" y="312"/>
                  </a:cubicBezTo>
                  <a:cubicBezTo>
                    <a:pt x="543" y="311"/>
                    <a:pt x="543" y="312"/>
                    <a:pt x="542" y="312"/>
                  </a:cubicBezTo>
                  <a:cubicBezTo>
                    <a:pt x="542" y="312"/>
                    <a:pt x="542" y="312"/>
                    <a:pt x="542" y="313"/>
                  </a:cubicBezTo>
                  <a:cubicBezTo>
                    <a:pt x="542" y="313"/>
                    <a:pt x="542" y="314"/>
                    <a:pt x="542" y="314"/>
                  </a:cubicBezTo>
                  <a:cubicBezTo>
                    <a:pt x="542" y="314"/>
                    <a:pt x="542" y="313"/>
                    <a:pt x="542" y="313"/>
                  </a:cubicBezTo>
                  <a:cubicBezTo>
                    <a:pt x="542" y="313"/>
                    <a:pt x="542" y="314"/>
                    <a:pt x="542" y="314"/>
                  </a:cubicBezTo>
                  <a:cubicBezTo>
                    <a:pt x="542" y="314"/>
                    <a:pt x="543" y="313"/>
                    <a:pt x="543" y="313"/>
                  </a:cubicBezTo>
                  <a:cubicBezTo>
                    <a:pt x="543" y="313"/>
                    <a:pt x="543" y="313"/>
                    <a:pt x="543" y="313"/>
                  </a:cubicBezTo>
                  <a:cubicBezTo>
                    <a:pt x="543" y="313"/>
                    <a:pt x="543" y="313"/>
                    <a:pt x="543" y="313"/>
                  </a:cubicBezTo>
                  <a:cubicBezTo>
                    <a:pt x="543" y="313"/>
                    <a:pt x="543" y="314"/>
                    <a:pt x="543" y="314"/>
                  </a:cubicBezTo>
                  <a:cubicBezTo>
                    <a:pt x="543" y="314"/>
                    <a:pt x="543" y="314"/>
                    <a:pt x="543" y="314"/>
                  </a:cubicBezTo>
                  <a:cubicBezTo>
                    <a:pt x="543" y="314"/>
                    <a:pt x="544" y="313"/>
                    <a:pt x="544" y="313"/>
                  </a:cubicBezTo>
                  <a:cubicBezTo>
                    <a:pt x="544" y="313"/>
                    <a:pt x="544" y="313"/>
                    <a:pt x="545" y="314"/>
                  </a:cubicBezTo>
                  <a:cubicBezTo>
                    <a:pt x="545" y="314"/>
                    <a:pt x="544" y="313"/>
                    <a:pt x="544" y="314"/>
                  </a:cubicBezTo>
                  <a:cubicBezTo>
                    <a:pt x="544" y="314"/>
                    <a:pt x="544" y="314"/>
                    <a:pt x="544" y="314"/>
                  </a:cubicBezTo>
                  <a:cubicBezTo>
                    <a:pt x="544" y="315"/>
                    <a:pt x="545" y="315"/>
                    <a:pt x="545" y="315"/>
                  </a:cubicBezTo>
                  <a:cubicBezTo>
                    <a:pt x="545" y="315"/>
                    <a:pt x="544" y="316"/>
                    <a:pt x="544" y="315"/>
                  </a:cubicBezTo>
                  <a:cubicBezTo>
                    <a:pt x="544" y="315"/>
                    <a:pt x="543" y="315"/>
                    <a:pt x="544" y="315"/>
                  </a:cubicBezTo>
                  <a:cubicBezTo>
                    <a:pt x="544" y="315"/>
                    <a:pt x="544" y="315"/>
                    <a:pt x="544" y="315"/>
                  </a:cubicBezTo>
                  <a:cubicBezTo>
                    <a:pt x="543" y="315"/>
                    <a:pt x="543" y="316"/>
                    <a:pt x="543" y="316"/>
                  </a:cubicBezTo>
                  <a:cubicBezTo>
                    <a:pt x="544" y="317"/>
                    <a:pt x="543" y="317"/>
                    <a:pt x="543" y="316"/>
                  </a:cubicBezTo>
                  <a:cubicBezTo>
                    <a:pt x="543" y="316"/>
                    <a:pt x="543" y="316"/>
                    <a:pt x="543" y="316"/>
                  </a:cubicBezTo>
                  <a:cubicBezTo>
                    <a:pt x="542" y="316"/>
                    <a:pt x="542" y="316"/>
                    <a:pt x="542" y="316"/>
                  </a:cubicBezTo>
                  <a:cubicBezTo>
                    <a:pt x="542" y="316"/>
                    <a:pt x="542" y="316"/>
                    <a:pt x="542" y="316"/>
                  </a:cubicBezTo>
                  <a:cubicBezTo>
                    <a:pt x="542" y="316"/>
                    <a:pt x="542" y="315"/>
                    <a:pt x="542" y="315"/>
                  </a:cubicBezTo>
                  <a:cubicBezTo>
                    <a:pt x="542" y="316"/>
                    <a:pt x="542" y="316"/>
                    <a:pt x="542" y="317"/>
                  </a:cubicBezTo>
                  <a:cubicBezTo>
                    <a:pt x="542" y="317"/>
                    <a:pt x="541" y="319"/>
                    <a:pt x="541" y="319"/>
                  </a:cubicBezTo>
                  <a:cubicBezTo>
                    <a:pt x="542" y="319"/>
                    <a:pt x="542" y="319"/>
                    <a:pt x="542" y="319"/>
                  </a:cubicBezTo>
                  <a:cubicBezTo>
                    <a:pt x="542" y="319"/>
                    <a:pt x="542" y="319"/>
                    <a:pt x="542" y="319"/>
                  </a:cubicBezTo>
                  <a:cubicBezTo>
                    <a:pt x="542" y="320"/>
                    <a:pt x="542" y="320"/>
                    <a:pt x="542" y="320"/>
                  </a:cubicBezTo>
                  <a:cubicBezTo>
                    <a:pt x="542" y="320"/>
                    <a:pt x="543" y="321"/>
                    <a:pt x="543" y="321"/>
                  </a:cubicBezTo>
                  <a:cubicBezTo>
                    <a:pt x="543" y="321"/>
                    <a:pt x="543" y="321"/>
                    <a:pt x="543" y="321"/>
                  </a:cubicBezTo>
                  <a:cubicBezTo>
                    <a:pt x="543" y="321"/>
                    <a:pt x="544" y="321"/>
                    <a:pt x="544" y="321"/>
                  </a:cubicBezTo>
                  <a:cubicBezTo>
                    <a:pt x="544" y="321"/>
                    <a:pt x="543" y="321"/>
                    <a:pt x="543" y="322"/>
                  </a:cubicBezTo>
                  <a:cubicBezTo>
                    <a:pt x="543" y="322"/>
                    <a:pt x="542" y="322"/>
                    <a:pt x="543" y="322"/>
                  </a:cubicBezTo>
                  <a:cubicBezTo>
                    <a:pt x="543" y="322"/>
                    <a:pt x="543" y="322"/>
                    <a:pt x="543" y="322"/>
                  </a:cubicBezTo>
                  <a:cubicBezTo>
                    <a:pt x="543" y="322"/>
                    <a:pt x="543" y="322"/>
                    <a:pt x="543" y="322"/>
                  </a:cubicBezTo>
                  <a:cubicBezTo>
                    <a:pt x="543" y="322"/>
                    <a:pt x="544" y="322"/>
                    <a:pt x="544" y="322"/>
                  </a:cubicBezTo>
                  <a:cubicBezTo>
                    <a:pt x="544" y="322"/>
                    <a:pt x="543" y="322"/>
                    <a:pt x="543" y="322"/>
                  </a:cubicBezTo>
                  <a:cubicBezTo>
                    <a:pt x="543" y="322"/>
                    <a:pt x="543" y="322"/>
                    <a:pt x="544" y="322"/>
                  </a:cubicBezTo>
                  <a:cubicBezTo>
                    <a:pt x="544" y="322"/>
                    <a:pt x="544" y="322"/>
                    <a:pt x="544" y="322"/>
                  </a:cubicBezTo>
                  <a:cubicBezTo>
                    <a:pt x="544" y="322"/>
                    <a:pt x="544" y="322"/>
                    <a:pt x="544" y="322"/>
                  </a:cubicBezTo>
                  <a:cubicBezTo>
                    <a:pt x="544" y="323"/>
                    <a:pt x="544" y="322"/>
                    <a:pt x="544" y="322"/>
                  </a:cubicBezTo>
                  <a:cubicBezTo>
                    <a:pt x="544" y="322"/>
                    <a:pt x="544" y="323"/>
                    <a:pt x="544" y="323"/>
                  </a:cubicBezTo>
                  <a:cubicBezTo>
                    <a:pt x="544" y="322"/>
                    <a:pt x="544" y="323"/>
                    <a:pt x="544" y="323"/>
                  </a:cubicBezTo>
                  <a:cubicBezTo>
                    <a:pt x="544" y="323"/>
                    <a:pt x="544" y="323"/>
                    <a:pt x="544" y="323"/>
                  </a:cubicBezTo>
                  <a:cubicBezTo>
                    <a:pt x="544" y="323"/>
                    <a:pt x="544" y="323"/>
                    <a:pt x="544" y="323"/>
                  </a:cubicBezTo>
                  <a:cubicBezTo>
                    <a:pt x="544" y="323"/>
                    <a:pt x="545" y="323"/>
                    <a:pt x="545" y="323"/>
                  </a:cubicBezTo>
                  <a:cubicBezTo>
                    <a:pt x="545" y="323"/>
                    <a:pt x="545" y="323"/>
                    <a:pt x="545" y="323"/>
                  </a:cubicBezTo>
                  <a:cubicBezTo>
                    <a:pt x="544" y="324"/>
                    <a:pt x="547" y="324"/>
                    <a:pt x="547" y="323"/>
                  </a:cubicBezTo>
                  <a:cubicBezTo>
                    <a:pt x="547" y="323"/>
                    <a:pt x="547" y="323"/>
                    <a:pt x="547" y="324"/>
                  </a:cubicBezTo>
                  <a:cubicBezTo>
                    <a:pt x="547" y="324"/>
                    <a:pt x="547" y="323"/>
                    <a:pt x="547" y="323"/>
                  </a:cubicBezTo>
                  <a:cubicBezTo>
                    <a:pt x="548" y="323"/>
                    <a:pt x="547" y="324"/>
                    <a:pt x="547" y="324"/>
                  </a:cubicBezTo>
                  <a:cubicBezTo>
                    <a:pt x="548" y="324"/>
                    <a:pt x="548" y="323"/>
                    <a:pt x="548" y="323"/>
                  </a:cubicBezTo>
                  <a:cubicBezTo>
                    <a:pt x="548" y="323"/>
                    <a:pt x="549" y="323"/>
                    <a:pt x="549" y="323"/>
                  </a:cubicBezTo>
                  <a:cubicBezTo>
                    <a:pt x="549" y="323"/>
                    <a:pt x="549" y="323"/>
                    <a:pt x="549" y="323"/>
                  </a:cubicBezTo>
                  <a:cubicBezTo>
                    <a:pt x="549" y="323"/>
                    <a:pt x="550" y="322"/>
                    <a:pt x="550" y="323"/>
                  </a:cubicBezTo>
                  <a:cubicBezTo>
                    <a:pt x="550" y="323"/>
                    <a:pt x="551" y="322"/>
                    <a:pt x="551" y="322"/>
                  </a:cubicBezTo>
                  <a:cubicBezTo>
                    <a:pt x="551" y="322"/>
                    <a:pt x="551" y="322"/>
                    <a:pt x="551" y="322"/>
                  </a:cubicBezTo>
                  <a:cubicBezTo>
                    <a:pt x="551" y="322"/>
                    <a:pt x="551" y="322"/>
                    <a:pt x="551" y="322"/>
                  </a:cubicBezTo>
                  <a:cubicBezTo>
                    <a:pt x="552" y="322"/>
                    <a:pt x="552" y="322"/>
                    <a:pt x="552" y="322"/>
                  </a:cubicBezTo>
                  <a:cubicBezTo>
                    <a:pt x="552" y="322"/>
                    <a:pt x="552" y="322"/>
                    <a:pt x="553" y="322"/>
                  </a:cubicBezTo>
                  <a:cubicBezTo>
                    <a:pt x="552" y="322"/>
                    <a:pt x="551" y="322"/>
                    <a:pt x="551" y="322"/>
                  </a:cubicBezTo>
                  <a:cubicBezTo>
                    <a:pt x="551" y="322"/>
                    <a:pt x="552" y="322"/>
                    <a:pt x="552" y="322"/>
                  </a:cubicBezTo>
                  <a:cubicBezTo>
                    <a:pt x="552" y="322"/>
                    <a:pt x="551" y="322"/>
                    <a:pt x="551" y="322"/>
                  </a:cubicBezTo>
                  <a:cubicBezTo>
                    <a:pt x="551" y="322"/>
                    <a:pt x="552" y="322"/>
                    <a:pt x="552" y="322"/>
                  </a:cubicBezTo>
                  <a:cubicBezTo>
                    <a:pt x="552" y="322"/>
                    <a:pt x="552" y="322"/>
                    <a:pt x="552" y="321"/>
                  </a:cubicBezTo>
                  <a:cubicBezTo>
                    <a:pt x="552" y="321"/>
                    <a:pt x="552" y="322"/>
                    <a:pt x="552" y="322"/>
                  </a:cubicBezTo>
                  <a:cubicBezTo>
                    <a:pt x="551" y="322"/>
                    <a:pt x="551" y="321"/>
                    <a:pt x="551" y="321"/>
                  </a:cubicBezTo>
                  <a:cubicBezTo>
                    <a:pt x="552" y="322"/>
                    <a:pt x="552" y="321"/>
                    <a:pt x="553" y="321"/>
                  </a:cubicBezTo>
                  <a:cubicBezTo>
                    <a:pt x="553" y="321"/>
                    <a:pt x="552" y="321"/>
                    <a:pt x="552" y="321"/>
                  </a:cubicBezTo>
                  <a:cubicBezTo>
                    <a:pt x="553" y="321"/>
                    <a:pt x="553" y="321"/>
                    <a:pt x="553" y="321"/>
                  </a:cubicBezTo>
                  <a:cubicBezTo>
                    <a:pt x="553" y="321"/>
                    <a:pt x="553" y="321"/>
                    <a:pt x="553" y="321"/>
                  </a:cubicBezTo>
                  <a:cubicBezTo>
                    <a:pt x="553" y="320"/>
                    <a:pt x="554" y="320"/>
                    <a:pt x="554" y="320"/>
                  </a:cubicBezTo>
                  <a:cubicBezTo>
                    <a:pt x="554" y="320"/>
                    <a:pt x="554" y="320"/>
                    <a:pt x="554" y="320"/>
                  </a:cubicBezTo>
                  <a:cubicBezTo>
                    <a:pt x="554" y="320"/>
                    <a:pt x="554" y="320"/>
                    <a:pt x="554" y="321"/>
                  </a:cubicBezTo>
                  <a:cubicBezTo>
                    <a:pt x="554" y="320"/>
                    <a:pt x="554" y="320"/>
                    <a:pt x="554" y="320"/>
                  </a:cubicBezTo>
                  <a:cubicBezTo>
                    <a:pt x="554" y="320"/>
                    <a:pt x="554" y="321"/>
                    <a:pt x="554" y="321"/>
                  </a:cubicBezTo>
                  <a:cubicBezTo>
                    <a:pt x="554" y="321"/>
                    <a:pt x="555" y="321"/>
                    <a:pt x="555" y="321"/>
                  </a:cubicBezTo>
                  <a:cubicBezTo>
                    <a:pt x="555" y="321"/>
                    <a:pt x="555" y="321"/>
                    <a:pt x="555" y="321"/>
                  </a:cubicBezTo>
                  <a:cubicBezTo>
                    <a:pt x="555" y="321"/>
                    <a:pt x="555" y="321"/>
                    <a:pt x="555" y="321"/>
                  </a:cubicBezTo>
                  <a:cubicBezTo>
                    <a:pt x="555" y="321"/>
                    <a:pt x="555" y="321"/>
                    <a:pt x="555" y="321"/>
                  </a:cubicBezTo>
                  <a:cubicBezTo>
                    <a:pt x="555" y="321"/>
                    <a:pt x="556" y="321"/>
                    <a:pt x="556" y="321"/>
                  </a:cubicBezTo>
                  <a:cubicBezTo>
                    <a:pt x="556" y="321"/>
                    <a:pt x="556" y="321"/>
                    <a:pt x="556" y="321"/>
                  </a:cubicBezTo>
                  <a:cubicBezTo>
                    <a:pt x="556" y="321"/>
                    <a:pt x="556" y="321"/>
                    <a:pt x="556" y="321"/>
                  </a:cubicBezTo>
                  <a:cubicBezTo>
                    <a:pt x="556" y="321"/>
                    <a:pt x="556" y="321"/>
                    <a:pt x="556" y="321"/>
                  </a:cubicBezTo>
                  <a:cubicBezTo>
                    <a:pt x="556" y="321"/>
                    <a:pt x="556" y="320"/>
                    <a:pt x="556" y="320"/>
                  </a:cubicBezTo>
                  <a:cubicBezTo>
                    <a:pt x="557" y="320"/>
                    <a:pt x="556" y="321"/>
                    <a:pt x="556" y="321"/>
                  </a:cubicBezTo>
                  <a:cubicBezTo>
                    <a:pt x="556" y="321"/>
                    <a:pt x="556" y="321"/>
                    <a:pt x="556" y="321"/>
                  </a:cubicBezTo>
                  <a:cubicBezTo>
                    <a:pt x="556" y="321"/>
                    <a:pt x="556" y="321"/>
                    <a:pt x="556" y="321"/>
                  </a:cubicBezTo>
                  <a:cubicBezTo>
                    <a:pt x="557" y="320"/>
                    <a:pt x="557" y="320"/>
                    <a:pt x="557" y="320"/>
                  </a:cubicBezTo>
                  <a:cubicBezTo>
                    <a:pt x="557" y="319"/>
                    <a:pt x="557" y="318"/>
                    <a:pt x="557" y="318"/>
                  </a:cubicBezTo>
                  <a:cubicBezTo>
                    <a:pt x="557" y="318"/>
                    <a:pt x="557" y="319"/>
                    <a:pt x="557" y="318"/>
                  </a:cubicBezTo>
                  <a:cubicBezTo>
                    <a:pt x="557" y="318"/>
                    <a:pt x="557" y="317"/>
                    <a:pt x="557" y="317"/>
                  </a:cubicBezTo>
                  <a:cubicBezTo>
                    <a:pt x="558" y="317"/>
                    <a:pt x="557" y="320"/>
                    <a:pt x="558" y="318"/>
                  </a:cubicBezTo>
                  <a:cubicBezTo>
                    <a:pt x="558" y="318"/>
                    <a:pt x="558" y="319"/>
                    <a:pt x="558" y="319"/>
                  </a:cubicBezTo>
                  <a:cubicBezTo>
                    <a:pt x="558" y="319"/>
                    <a:pt x="558" y="319"/>
                    <a:pt x="558" y="319"/>
                  </a:cubicBezTo>
                  <a:cubicBezTo>
                    <a:pt x="557" y="319"/>
                    <a:pt x="557" y="320"/>
                    <a:pt x="557" y="320"/>
                  </a:cubicBezTo>
                  <a:cubicBezTo>
                    <a:pt x="558" y="320"/>
                    <a:pt x="558" y="320"/>
                    <a:pt x="558" y="320"/>
                  </a:cubicBezTo>
                  <a:cubicBezTo>
                    <a:pt x="558" y="320"/>
                    <a:pt x="558" y="321"/>
                    <a:pt x="557" y="321"/>
                  </a:cubicBezTo>
                  <a:cubicBezTo>
                    <a:pt x="557" y="321"/>
                    <a:pt x="558" y="321"/>
                    <a:pt x="558" y="321"/>
                  </a:cubicBezTo>
                  <a:cubicBezTo>
                    <a:pt x="558" y="321"/>
                    <a:pt x="558" y="321"/>
                    <a:pt x="558" y="321"/>
                  </a:cubicBezTo>
                  <a:cubicBezTo>
                    <a:pt x="558" y="321"/>
                    <a:pt x="558" y="321"/>
                    <a:pt x="558" y="321"/>
                  </a:cubicBezTo>
                  <a:cubicBezTo>
                    <a:pt x="558" y="321"/>
                    <a:pt x="558" y="321"/>
                    <a:pt x="558" y="322"/>
                  </a:cubicBezTo>
                  <a:cubicBezTo>
                    <a:pt x="558" y="321"/>
                    <a:pt x="558" y="321"/>
                    <a:pt x="558" y="322"/>
                  </a:cubicBezTo>
                  <a:cubicBezTo>
                    <a:pt x="558" y="322"/>
                    <a:pt x="558" y="321"/>
                    <a:pt x="558" y="321"/>
                  </a:cubicBezTo>
                  <a:cubicBezTo>
                    <a:pt x="559" y="322"/>
                    <a:pt x="558" y="322"/>
                    <a:pt x="558" y="322"/>
                  </a:cubicBezTo>
                  <a:cubicBezTo>
                    <a:pt x="558" y="322"/>
                    <a:pt x="558" y="322"/>
                    <a:pt x="558" y="322"/>
                  </a:cubicBezTo>
                  <a:cubicBezTo>
                    <a:pt x="558" y="322"/>
                    <a:pt x="558" y="323"/>
                    <a:pt x="558" y="323"/>
                  </a:cubicBezTo>
                  <a:cubicBezTo>
                    <a:pt x="558" y="323"/>
                    <a:pt x="558" y="324"/>
                    <a:pt x="557" y="324"/>
                  </a:cubicBezTo>
                  <a:cubicBezTo>
                    <a:pt x="557" y="324"/>
                    <a:pt x="557" y="325"/>
                    <a:pt x="557" y="325"/>
                  </a:cubicBezTo>
                  <a:cubicBezTo>
                    <a:pt x="557" y="325"/>
                    <a:pt x="557" y="326"/>
                    <a:pt x="557" y="326"/>
                  </a:cubicBezTo>
                  <a:cubicBezTo>
                    <a:pt x="557" y="326"/>
                    <a:pt x="558" y="326"/>
                    <a:pt x="557" y="326"/>
                  </a:cubicBezTo>
                  <a:cubicBezTo>
                    <a:pt x="558" y="326"/>
                    <a:pt x="557" y="327"/>
                    <a:pt x="557" y="327"/>
                  </a:cubicBezTo>
                  <a:cubicBezTo>
                    <a:pt x="557" y="327"/>
                    <a:pt x="558" y="326"/>
                    <a:pt x="558" y="326"/>
                  </a:cubicBezTo>
                  <a:cubicBezTo>
                    <a:pt x="557" y="327"/>
                    <a:pt x="557" y="328"/>
                    <a:pt x="558" y="327"/>
                  </a:cubicBezTo>
                  <a:cubicBezTo>
                    <a:pt x="558" y="327"/>
                    <a:pt x="558" y="326"/>
                    <a:pt x="558" y="327"/>
                  </a:cubicBezTo>
                  <a:cubicBezTo>
                    <a:pt x="558" y="328"/>
                    <a:pt x="558" y="328"/>
                    <a:pt x="558" y="329"/>
                  </a:cubicBezTo>
                  <a:cubicBezTo>
                    <a:pt x="558" y="329"/>
                    <a:pt x="558" y="328"/>
                    <a:pt x="558" y="328"/>
                  </a:cubicBezTo>
                  <a:cubicBezTo>
                    <a:pt x="558" y="329"/>
                    <a:pt x="557" y="329"/>
                    <a:pt x="557" y="330"/>
                  </a:cubicBezTo>
                  <a:cubicBezTo>
                    <a:pt x="557" y="330"/>
                    <a:pt x="557" y="330"/>
                    <a:pt x="557" y="330"/>
                  </a:cubicBezTo>
                  <a:cubicBezTo>
                    <a:pt x="557" y="330"/>
                    <a:pt x="557" y="330"/>
                    <a:pt x="557" y="330"/>
                  </a:cubicBezTo>
                  <a:cubicBezTo>
                    <a:pt x="557" y="331"/>
                    <a:pt x="557" y="330"/>
                    <a:pt x="557" y="331"/>
                  </a:cubicBezTo>
                  <a:cubicBezTo>
                    <a:pt x="557" y="332"/>
                    <a:pt x="557" y="332"/>
                    <a:pt x="557" y="332"/>
                  </a:cubicBezTo>
                  <a:cubicBezTo>
                    <a:pt x="557" y="332"/>
                    <a:pt x="557" y="332"/>
                    <a:pt x="557" y="332"/>
                  </a:cubicBezTo>
                  <a:cubicBezTo>
                    <a:pt x="558" y="333"/>
                    <a:pt x="557" y="335"/>
                    <a:pt x="557" y="336"/>
                  </a:cubicBezTo>
                  <a:cubicBezTo>
                    <a:pt x="557" y="337"/>
                    <a:pt x="557" y="338"/>
                    <a:pt x="557" y="339"/>
                  </a:cubicBezTo>
                  <a:cubicBezTo>
                    <a:pt x="557" y="339"/>
                    <a:pt x="556" y="340"/>
                    <a:pt x="556" y="339"/>
                  </a:cubicBezTo>
                  <a:cubicBezTo>
                    <a:pt x="556" y="340"/>
                    <a:pt x="556" y="341"/>
                    <a:pt x="556" y="342"/>
                  </a:cubicBezTo>
                  <a:cubicBezTo>
                    <a:pt x="556" y="343"/>
                    <a:pt x="555" y="343"/>
                    <a:pt x="555" y="344"/>
                  </a:cubicBezTo>
                  <a:cubicBezTo>
                    <a:pt x="555" y="345"/>
                    <a:pt x="556" y="345"/>
                    <a:pt x="558" y="345"/>
                  </a:cubicBezTo>
                  <a:cubicBezTo>
                    <a:pt x="558" y="345"/>
                    <a:pt x="559" y="344"/>
                    <a:pt x="559" y="344"/>
                  </a:cubicBezTo>
                  <a:cubicBezTo>
                    <a:pt x="560" y="343"/>
                    <a:pt x="560" y="343"/>
                    <a:pt x="561" y="343"/>
                  </a:cubicBezTo>
                  <a:cubicBezTo>
                    <a:pt x="562" y="343"/>
                    <a:pt x="564" y="343"/>
                    <a:pt x="564" y="343"/>
                  </a:cubicBezTo>
                  <a:cubicBezTo>
                    <a:pt x="564" y="344"/>
                    <a:pt x="564" y="344"/>
                    <a:pt x="565" y="345"/>
                  </a:cubicBezTo>
                  <a:cubicBezTo>
                    <a:pt x="564" y="344"/>
                    <a:pt x="564" y="344"/>
                    <a:pt x="564" y="343"/>
                  </a:cubicBezTo>
                  <a:cubicBezTo>
                    <a:pt x="564" y="343"/>
                    <a:pt x="564" y="343"/>
                    <a:pt x="564" y="343"/>
                  </a:cubicBezTo>
                  <a:cubicBezTo>
                    <a:pt x="564" y="343"/>
                    <a:pt x="564" y="343"/>
                    <a:pt x="564" y="343"/>
                  </a:cubicBezTo>
                  <a:cubicBezTo>
                    <a:pt x="564" y="343"/>
                    <a:pt x="564" y="343"/>
                    <a:pt x="564" y="343"/>
                  </a:cubicBezTo>
                  <a:cubicBezTo>
                    <a:pt x="566" y="343"/>
                    <a:pt x="567" y="343"/>
                    <a:pt x="568" y="342"/>
                  </a:cubicBezTo>
                  <a:cubicBezTo>
                    <a:pt x="568" y="341"/>
                    <a:pt x="568" y="340"/>
                    <a:pt x="569" y="340"/>
                  </a:cubicBezTo>
                  <a:cubicBezTo>
                    <a:pt x="569" y="340"/>
                    <a:pt x="569" y="340"/>
                    <a:pt x="569" y="339"/>
                  </a:cubicBezTo>
                  <a:cubicBezTo>
                    <a:pt x="569" y="339"/>
                    <a:pt x="569" y="339"/>
                    <a:pt x="569" y="339"/>
                  </a:cubicBezTo>
                  <a:cubicBezTo>
                    <a:pt x="569" y="339"/>
                    <a:pt x="571" y="337"/>
                    <a:pt x="571" y="337"/>
                  </a:cubicBezTo>
                  <a:cubicBezTo>
                    <a:pt x="571" y="336"/>
                    <a:pt x="571" y="337"/>
                    <a:pt x="571" y="337"/>
                  </a:cubicBezTo>
                  <a:cubicBezTo>
                    <a:pt x="572" y="337"/>
                    <a:pt x="571" y="335"/>
                    <a:pt x="571" y="335"/>
                  </a:cubicBezTo>
                  <a:cubicBezTo>
                    <a:pt x="571" y="335"/>
                    <a:pt x="571" y="335"/>
                    <a:pt x="571" y="335"/>
                  </a:cubicBezTo>
                  <a:cubicBezTo>
                    <a:pt x="571" y="335"/>
                    <a:pt x="571" y="335"/>
                    <a:pt x="571" y="335"/>
                  </a:cubicBezTo>
                  <a:cubicBezTo>
                    <a:pt x="571" y="335"/>
                    <a:pt x="571" y="335"/>
                    <a:pt x="571" y="336"/>
                  </a:cubicBezTo>
                  <a:cubicBezTo>
                    <a:pt x="571" y="335"/>
                    <a:pt x="571" y="335"/>
                    <a:pt x="571" y="336"/>
                  </a:cubicBezTo>
                  <a:cubicBezTo>
                    <a:pt x="571" y="335"/>
                    <a:pt x="571" y="335"/>
                    <a:pt x="571" y="335"/>
                  </a:cubicBezTo>
                  <a:cubicBezTo>
                    <a:pt x="571" y="335"/>
                    <a:pt x="572" y="336"/>
                    <a:pt x="572" y="335"/>
                  </a:cubicBezTo>
                  <a:cubicBezTo>
                    <a:pt x="572" y="335"/>
                    <a:pt x="572" y="334"/>
                    <a:pt x="572" y="334"/>
                  </a:cubicBezTo>
                  <a:cubicBezTo>
                    <a:pt x="572" y="334"/>
                    <a:pt x="572" y="334"/>
                    <a:pt x="572" y="334"/>
                  </a:cubicBezTo>
                  <a:cubicBezTo>
                    <a:pt x="572" y="334"/>
                    <a:pt x="572" y="334"/>
                    <a:pt x="573" y="334"/>
                  </a:cubicBezTo>
                  <a:cubicBezTo>
                    <a:pt x="573" y="333"/>
                    <a:pt x="573" y="334"/>
                    <a:pt x="573" y="334"/>
                  </a:cubicBezTo>
                  <a:cubicBezTo>
                    <a:pt x="573" y="333"/>
                    <a:pt x="573" y="333"/>
                    <a:pt x="573" y="333"/>
                  </a:cubicBezTo>
                  <a:cubicBezTo>
                    <a:pt x="573" y="333"/>
                    <a:pt x="573" y="333"/>
                    <a:pt x="573" y="333"/>
                  </a:cubicBezTo>
                  <a:cubicBezTo>
                    <a:pt x="573" y="333"/>
                    <a:pt x="572" y="332"/>
                    <a:pt x="572" y="332"/>
                  </a:cubicBezTo>
                  <a:cubicBezTo>
                    <a:pt x="572" y="332"/>
                    <a:pt x="573" y="332"/>
                    <a:pt x="573" y="332"/>
                  </a:cubicBezTo>
                  <a:cubicBezTo>
                    <a:pt x="574" y="333"/>
                    <a:pt x="573" y="331"/>
                    <a:pt x="573" y="331"/>
                  </a:cubicBezTo>
                  <a:cubicBezTo>
                    <a:pt x="573" y="331"/>
                    <a:pt x="577" y="333"/>
                    <a:pt x="576" y="331"/>
                  </a:cubicBezTo>
                  <a:cubicBezTo>
                    <a:pt x="576" y="331"/>
                    <a:pt x="576" y="331"/>
                    <a:pt x="577" y="331"/>
                  </a:cubicBezTo>
                  <a:cubicBezTo>
                    <a:pt x="576" y="331"/>
                    <a:pt x="576" y="331"/>
                    <a:pt x="576" y="331"/>
                  </a:cubicBezTo>
                  <a:cubicBezTo>
                    <a:pt x="577" y="331"/>
                    <a:pt x="576" y="331"/>
                    <a:pt x="576" y="331"/>
                  </a:cubicBezTo>
                  <a:cubicBezTo>
                    <a:pt x="576" y="331"/>
                    <a:pt x="577" y="331"/>
                    <a:pt x="577" y="331"/>
                  </a:cubicBezTo>
                  <a:cubicBezTo>
                    <a:pt x="577" y="331"/>
                    <a:pt x="577" y="331"/>
                    <a:pt x="577" y="330"/>
                  </a:cubicBezTo>
                  <a:cubicBezTo>
                    <a:pt x="577" y="331"/>
                    <a:pt x="577" y="332"/>
                    <a:pt x="577" y="332"/>
                  </a:cubicBezTo>
                  <a:cubicBezTo>
                    <a:pt x="577" y="332"/>
                    <a:pt x="578" y="331"/>
                    <a:pt x="578" y="331"/>
                  </a:cubicBezTo>
                  <a:cubicBezTo>
                    <a:pt x="578" y="331"/>
                    <a:pt x="578" y="331"/>
                    <a:pt x="578" y="331"/>
                  </a:cubicBezTo>
                  <a:cubicBezTo>
                    <a:pt x="578" y="331"/>
                    <a:pt x="578" y="331"/>
                    <a:pt x="578" y="331"/>
                  </a:cubicBezTo>
                  <a:cubicBezTo>
                    <a:pt x="578" y="331"/>
                    <a:pt x="579" y="330"/>
                    <a:pt x="579" y="331"/>
                  </a:cubicBezTo>
                  <a:cubicBezTo>
                    <a:pt x="580" y="330"/>
                    <a:pt x="579" y="330"/>
                    <a:pt x="580" y="330"/>
                  </a:cubicBezTo>
                  <a:cubicBezTo>
                    <a:pt x="580" y="331"/>
                    <a:pt x="580" y="330"/>
                    <a:pt x="581" y="330"/>
                  </a:cubicBezTo>
                  <a:cubicBezTo>
                    <a:pt x="580" y="329"/>
                    <a:pt x="580" y="329"/>
                    <a:pt x="580" y="329"/>
                  </a:cubicBezTo>
                  <a:cubicBezTo>
                    <a:pt x="580" y="329"/>
                    <a:pt x="580" y="329"/>
                    <a:pt x="580" y="329"/>
                  </a:cubicBezTo>
                  <a:cubicBezTo>
                    <a:pt x="580" y="329"/>
                    <a:pt x="579" y="329"/>
                    <a:pt x="579" y="329"/>
                  </a:cubicBezTo>
                  <a:cubicBezTo>
                    <a:pt x="579" y="329"/>
                    <a:pt x="580" y="329"/>
                    <a:pt x="580" y="329"/>
                  </a:cubicBezTo>
                  <a:cubicBezTo>
                    <a:pt x="580" y="329"/>
                    <a:pt x="580" y="329"/>
                    <a:pt x="580" y="329"/>
                  </a:cubicBezTo>
                  <a:cubicBezTo>
                    <a:pt x="580" y="328"/>
                    <a:pt x="582" y="328"/>
                    <a:pt x="582" y="328"/>
                  </a:cubicBezTo>
                  <a:cubicBezTo>
                    <a:pt x="582" y="328"/>
                    <a:pt x="582" y="328"/>
                    <a:pt x="582" y="328"/>
                  </a:cubicBezTo>
                  <a:cubicBezTo>
                    <a:pt x="582" y="328"/>
                    <a:pt x="583" y="328"/>
                    <a:pt x="583" y="328"/>
                  </a:cubicBezTo>
                  <a:cubicBezTo>
                    <a:pt x="583" y="328"/>
                    <a:pt x="582" y="328"/>
                    <a:pt x="582" y="327"/>
                  </a:cubicBezTo>
                  <a:cubicBezTo>
                    <a:pt x="582" y="327"/>
                    <a:pt x="583" y="327"/>
                    <a:pt x="583" y="327"/>
                  </a:cubicBezTo>
                  <a:cubicBezTo>
                    <a:pt x="584" y="326"/>
                    <a:pt x="582" y="325"/>
                    <a:pt x="582" y="324"/>
                  </a:cubicBezTo>
                  <a:cubicBezTo>
                    <a:pt x="583" y="325"/>
                    <a:pt x="582" y="324"/>
                    <a:pt x="583" y="324"/>
                  </a:cubicBezTo>
                  <a:cubicBezTo>
                    <a:pt x="583" y="324"/>
                    <a:pt x="583" y="324"/>
                    <a:pt x="583" y="324"/>
                  </a:cubicBezTo>
                  <a:cubicBezTo>
                    <a:pt x="583" y="324"/>
                    <a:pt x="583" y="323"/>
                    <a:pt x="583" y="323"/>
                  </a:cubicBezTo>
                  <a:cubicBezTo>
                    <a:pt x="583" y="323"/>
                    <a:pt x="583" y="323"/>
                    <a:pt x="582" y="324"/>
                  </a:cubicBezTo>
                  <a:cubicBezTo>
                    <a:pt x="582" y="324"/>
                    <a:pt x="582" y="323"/>
                    <a:pt x="582" y="323"/>
                  </a:cubicBezTo>
                  <a:cubicBezTo>
                    <a:pt x="582" y="323"/>
                    <a:pt x="582" y="323"/>
                    <a:pt x="582" y="324"/>
                  </a:cubicBezTo>
                  <a:cubicBezTo>
                    <a:pt x="582" y="323"/>
                    <a:pt x="582" y="322"/>
                    <a:pt x="582" y="322"/>
                  </a:cubicBezTo>
                  <a:cubicBezTo>
                    <a:pt x="582" y="322"/>
                    <a:pt x="581" y="322"/>
                    <a:pt x="581" y="322"/>
                  </a:cubicBezTo>
                  <a:cubicBezTo>
                    <a:pt x="581" y="322"/>
                    <a:pt x="581" y="321"/>
                    <a:pt x="581" y="321"/>
                  </a:cubicBezTo>
                  <a:cubicBezTo>
                    <a:pt x="580" y="321"/>
                    <a:pt x="580" y="320"/>
                    <a:pt x="580" y="320"/>
                  </a:cubicBezTo>
                  <a:cubicBezTo>
                    <a:pt x="580" y="319"/>
                    <a:pt x="580" y="319"/>
                    <a:pt x="580" y="319"/>
                  </a:cubicBezTo>
                  <a:cubicBezTo>
                    <a:pt x="580" y="318"/>
                    <a:pt x="581" y="318"/>
                    <a:pt x="581" y="318"/>
                  </a:cubicBezTo>
                  <a:cubicBezTo>
                    <a:pt x="581" y="318"/>
                    <a:pt x="581" y="318"/>
                    <a:pt x="581" y="318"/>
                  </a:cubicBezTo>
                  <a:cubicBezTo>
                    <a:pt x="581" y="317"/>
                    <a:pt x="581" y="317"/>
                    <a:pt x="581" y="316"/>
                  </a:cubicBezTo>
                  <a:cubicBezTo>
                    <a:pt x="581" y="316"/>
                    <a:pt x="582" y="316"/>
                    <a:pt x="582" y="315"/>
                  </a:cubicBezTo>
                  <a:cubicBezTo>
                    <a:pt x="582" y="315"/>
                    <a:pt x="582" y="315"/>
                    <a:pt x="582" y="315"/>
                  </a:cubicBezTo>
                  <a:cubicBezTo>
                    <a:pt x="582" y="315"/>
                    <a:pt x="582" y="315"/>
                    <a:pt x="582" y="315"/>
                  </a:cubicBezTo>
                  <a:cubicBezTo>
                    <a:pt x="582" y="314"/>
                    <a:pt x="582" y="314"/>
                    <a:pt x="582" y="314"/>
                  </a:cubicBezTo>
                  <a:cubicBezTo>
                    <a:pt x="583" y="314"/>
                    <a:pt x="584" y="313"/>
                    <a:pt x="584" y="311"/>
                  </a:cubicBezTo>
                  <a:cubicBezTo>
                    <a:pt x="584" y="311"/>
                    <a:pt x="584" y="310"/>
                    <a:pt x="585" y="310"/>
                  </a:cubicBezTo>
                  <a:cubicBezTo>
                    <a:pt x="585" y="309"/>
                    <a:pt x="585" y="310"/>
                    <a:pt x="586" y="310"/>
                  </a:cubicBezTo>
                  <a:cubicBezTo>
                    <a:pt x="586" y="310"/>
                    <a:pt x="586" y="310"/>
                    <a:pt x="587" y="309"/>
                  </a:cubicBezTo>
                  <a:cubicBezTo>
                    <a:pt x="587" y="309"/>
                    <a:pt x="587" y="309"/>
                    <a:pt x="587" y="310"/>
                  </a:cubicBezTo>
                  <a:cubicBezTo>
                    <a:pt x="587" y="310"/>
                    <a:pt x="588" y="309"/>
                    <a:pt x="587" y="309"/>
                  </a:cubicBezTo>
                  <a:cubicBezTo>
                    <a:pt x="587" y="309"/>
                    <a:pt x="587" y="309"/>
                    <a:pt x="587" y="309"/>
                  </a:cubicBezTo>
                  <a:cubicBezTo>
                    <a:pt x="587" y="309"/>
                    <a:pt x="587" y="309"/>
                    <a:pt x="587" y="309"/>
                  </a:cubicBezTo>
                  <a:cubicBezTo>
                    <a:pt x="587" y="309"/>
                    <a:pt x="587" y="309"/>
                    <a:pt x="587" y="309"/>
                  </a:cubicBezTo>
                  <a:cubicBezTo>
                    <a:pt x="587" y="309"/>
                    <a:pt x="588" y="309"/>
                    <a:pt x="588" y="309"/>
                  </a:cubicBezTo>
                  <a:cubicBezTo>
                    <a:pt x="588" y="308"/>
                    <a:pt x="587" y="309"/>
                    <a:pt x="587" y="309"/>
                  </a:cubicBezTo>
                  <a:cubicBezTo>
                    <a:pt x="587" y="309"/>
                    <a:pt x="587" y="308"/>
                    <a:pt x="587" y="308"/>
                  </a:cubicBezTo>
                  <a:cubicBezTo>
                    <a:pt x="587" y="308"/>
                    <a:pt x="588" y="308"/>
                    <a:pt x="588" y="308"/>
                  </a:cubicBezTo>
                  <a:cubicBezTo>
                    <a:pt x="588" y="308"/>
                    <a:pt x="588" y="308"/>
                    <a:pt x="589" y="308"/>
                  </a:cubicBezTo>
                  <a:cubicBezTo>
                    <a:pt x="588" y="308"/>
                    <a:pt x="588" y="308"/>
                    <a:pt x="588" y="308"/>
                  </a:cubicBezTo>
                  <a:cubicBezTo>
                    <a:pt x="589" y="308"/>
                    <a:pt x="588" y="308"/>
                    <a:pt x="589" y="308"/>
                  </a:cubicBezTo>
                  <a:cubicBezTo>
                    <a:pt x="589" y="308"/>
                    <a:pt x="588" y="309"/>
                    <a:pt x="589" y="308"/>
                  </a:cubicBezTo>
                  <a:cubicBezTo>
                    <a:pt x="590" y="308"/>
                    <a:pt x="589" y="308"/>
                    <a:pt x="589" y="307"/>
                  </a:cubicBezTo>
                  <a:cubicBezTo>
                    <a:pt x="589" y="307"/>
                    <a:pt x="589" y="307"/>
                    <a:pt x="589" y="307"/>
                  </a:cubicBezTo>
                  <a:cubicBezTo>
                    <a:pt x="589" y="308"/>
                    <a:pt x="590" y="307"/>
                    <a:pt x="590" y="307"/>
                  </a:cubicBezTo>
                  <a:cubicBezTo>
                    <a:pt x="590" y="307"/>
                    <a:pt x="590" y="307"/>
                    <a:pt x="590" y="307"/>
                  </a:cubicBezTo>
                  <a:cubicBezTo>
                    <a:pt x="590" y="307"/>
                    <a:pt x="590" y="307"/>
                    <a:pt x="590" y="307"/>
                  </a:cubicBezTo>
                  <a:cubicBezTo>
                    <a:pt x="590" y="307"/>
                    <a:pt x="590" y="307"/>
                    <a:pt x="591" y="307"/>
                  </a:cubicBezTo>
                  <a:cubicBezTo>
                    <a:pt x="591" y="307"/>
                    <a:pt x="591" y="306"/>
                    <a:pt x="591" y="306"/>
                  </a:cubicBezTo>
                  <a:cubicBezTo>
                    <a:pt x="591" y="306"/>
                    <a:pt x="591" y="306"/>
                    <a:pt x="592" y="306"/>
                  </a:cubicBezTo>
                  <a:cubicBezTo>
                    <a:pt x="593" y="306"/>
                    <a:pt x="593" y="306"/>
                    <a:pt x="594" y="305"/>
                  </a:cubicBezTo>
                  <a:cubicBezTo>
                    <a:pt x="594" y="306"/>
                    <a:pt x="595" y="306"/>
                    <a:pt x="596" y="306"/>
                  </a:cubicBezTo>
                  <a:cubicBezTo>
                    <a:pt x="596" y="306"/>
                    <a:pt x="597" y="305"/>
                    <a:pt x="597" y="305"/>
                  </a:cubicBezTo>
                  <a:cubicBezTo>
                    <a:pt x="598" y="304"/>
                    <a:pt x="599" y="304"/>
                    <a:pt x="600" y="303"/>
                  </a:cubicBezTo>
                  <a:cubicBezTo>
                    <a:pt x="601" y="303"/>
                    <a:pt x="601" y="303"/>
                    <a:pt x="601" y="302"/>
                  </a:cubicBezTo>
                  <a:cubicBezTo>
                    <a:pt x="602" y="302"/>
                    <a:pt x="603" y="302"/>
                    <a:pt x="603" y="302"/>
                  </a:cubicBezTo>
                  <a:cubicBezTo>
                    <a:pt x="603" y="302"/>
                    <a:pt x="603" y="302"/>
                    <a:pt x="602" y="302"/>
                  </a:cubicBezTo>
                  <a:cubicBezTo>
                    <a:pt x="602" y="302"/>
                    <a:pt x="602" y="301"/>
                    <a:pt x="602" y="302"/>
                  </a:cubicBezTo>
                  <a:cubicBezTo>
                    <a:pt x="602" y="301"/>
                    <a:pt x="602" y="301"/>
                    <a:pt x="602" y="301"/>
                  </a:cubicBezTo>
                  <a:cubicBezTo>
                    <a:pt x="602" y="301"/>
                    <a:pt x="603" y="302"/>
                    <a:pt x="603" y="301"/>
                  </a:cubicBezTo>
                  <a:cubicBezTo>
                    <a:pt x="602" y="301"/>
                    <a:pt x="602" y="300"/>
                    <a:pt x="602" y="300"/>
                  </a:cubicBezTo>
                  <a:cubicBezTo>
                    <a:pt x="602" y="300"/>
                    <a:pt x="602" y="300"/>
                    <a:pt x="602" y="300"/>
                  </a:cubicBezTo>
                  <a:cubicBezTo>
                    <a:pt x="602" y="300"/>
                    <a:pt x="602" y="300"/>
                    <a:pt x="602" y="299"/>
                  </a:cubicBezTo>
                  <a:cubicBezTo>
                    <a:pt x="602" y="300"/>
                    <a:pt x="602" y="300"/>
                    <a:pt x="602" y="300"/>
                  </a:cubicBezTo>
                  <a:cubicBezTo>
                    <a:pt x="602" y="299"/>
                    <a:pt x="602" y="299"/>
                    <a:pt x="602" y="298"/>
                  </a:cubicBezTo>
                  <a:cubicBezTo>
                    <a:pt x="602" y="299"/>
                    <a:pt x="603" y="298"/>
                    <a:pt x="604" y="298"/>
                  </a:cubicBezTo>
                  <a:cubicBezTo>
                    <a:pt x="604" y="298"/>
                    <a:pt x="605" y="297"/>
                    <a:pt x="605" y="297"/>
                  </a:cubicBezTo>
                  <a:cubicBezTo>
                    <a:pt x="605" y="296"/>
                    <a:pt x="605" y="296"/>
                    <a:pt x="605" y="295"/>
                  </a:cubicBezTo>
                  <a:cubicBezTo>
                    <a:pt x="605" y="295"/>
                    <a:pt x="605" y="295"/>
                    <a:pt x="605" y="295"/>
                  </a:cubicBezTo>
                  <a:cubicBezTo>
                    <a:pt x="605" y="295"/>
                    <a:pt x="605" y="296"/>
                    <a:pt x="605" y="296"/>
                  </a:cubicBezTo>
                  <a:cubicBezTo>
                    <a:pt x="605" y="296"/>
                    <a:pt x="605" y="295"/>
                    <a:pt x="605" y="295"/>
                  </a:cubicBezTo>
                  <a:cubicBezTo>
                    <a:pt x="605" y="295"/>
                    <a:pt x="605" y="296"/>
                    <a:pt x="606" y="295"/>
                  </a:cubicBezTo>
                  <a:cubicBezTo>
                    <a:pt x="606" y="296"/>
                    <a:pt x="606" y="296"/>
                    <a:pt x="606" y="295"/>
                  </a:cubicBezTo>
                  <a:cubicBezTo>
                    <a:pt x="607" y="296"/>
                    <a:pt x="607" y="295"/>
                    <a:pt x="607" y="295"/>
                  </a:cubicBezTo>
                  <a:cubicBezTo>
                    <a:pt x="607" y="295"/>
                    <a:pt x="607" y="294"/>
                    <a:pt x="607" y="294"/>
                  </a:cubicBezTo>
                  <a:cubicBezTo>
                    <a:pt x="607" y="294"/>
                    <a:pt x="607" y="295"/>
                    <a:pt x="608" y="295"/>
                  </a:cubicBezTo>
                  <a:cubicBezTo>
                    <a:pt x="608" y="295"/>
                    <a:pt x="608" y="295"/>
                    <a:pt x="608" y="295"/>
                  </a:cubicBezTo>
                  <a:cubicBezTo>
                    <a:pt x="608" y="295"/>
                    <a:pt x="608" y="295"/>
                    <a:pt x="608" y="295"/>
                  </a:cubicBezTo>
                  <a:cubicBezTo>
                    <a:pt x="608" y="295"/>
                    <a:pt x="608" y="295"/>
                    <a:pt x="608" y="295"/>
                  </a:cubicBezTo>
                  <a:cubicBezTo>
                    <a:pt x="608" y="295"/>
                    <a:pt x="608" y="295"/>
                    <a:pt x="608" y="295"/>
                  </a:cubicBezTo>
                  <a:cubicBezTo>
                    <a:pt x="608" y="295"/>
                    <a:pt x="608" y="294"/>
                    <a:pt x="608" y="294"/>
                  </a:cubicBezTo>
                  <a:cubicBezTo>
                    <a:pt x="608" y="294"/>
                    <a:pt x="608" y="294"/>
                    <a:pt x="608" y="294"/>
                  </a:cubicBezTo>
                  <a:cubicBezTo>
                    <a:pt x="608" y="294"/>
                    <a:pt x="608" y="294"/>
                    <a:pt x="608" y="294"/>
                  </a:cubicBezTo>
                  <a:cubicBezTo>
                    <a:pt x="608" y="294"/>
                    <a:pt x="609" y="293"/>
                    <a:pt x="609" y="293"/>
                  </a:cubicBezTo>
                  <a:cubicBezTo>
                    <a:pt x="609" y="293"/>
                    <a:pt x="609" y="294"/>
                    <a:pt x="609" y="294"/>
                  </a:cubicBezTo>
                  <a:cubicBezTo>
                    <a:pt x="610" y="294"/>
                    <a:pt x="610" y="294"/>
                    <a:pt x="610" y="293"/>
                  </a:cubicBezTo>
                  <a:cubicBezTo>
                    <a:pt x="610" y="294"/>
                    <a:pt x="611" y="294"/>
                    <a:pt x="611" y="295"/>
                  </a:cubicBezTo>
                  <a:cubicBezTo>
                    <a:pt x="611" y="295"/>
                    <a:pt x="611" y="294"/>
                    <a:pt x="612" y="295"/>
                  </a:cubicBezTo>
                  <a:cubicBezTo>
                    <a:pt x="612" y="296"/>
                    <a:pt x="612" y="294"/>
                    <a:pt x="612" y="294"/>
                  </a:cubicBezTo>
                  <a:cubicBezTo>
                    <a:pt x="612" y="295"/>
                    <a:pt x="612" y="295"/>
                    <a:pt x="613" y="295"/>
                  </a:cubicBezTo>
                  <a:cubicBezTo>
                    <a:pt x="613" y="295"/>
                    <a:pt x="613" y="296"/>
                    <a:pt x="613" y="295"/>
                  </a:cubicBezTo>
                  <a:cubicBezTo>
                    <a:pt x="613" y="296"/>
                    <a:pt x="613" y="295"/>
                    <a:pt x="613" y="295"/>
                  </a:cubicBezTo>
                  <a:cubicBezTo>
                    <a:pt x="613" y="296"/>
                    <a:pt x="615" y="296"/>
                    <a:pt x="615" y="296"/>
                  </a:cubicBezTo>
                  <a:cubicBezTo>
                    <a:pt x="615" y="296"/>
                    <a:pt x="616" y="297"/>
                    <a:pt x="616" y="298"/>
                  </a:cubicBezTo>
                  <a:cubicBezTo>
                    <a:pt x="616" y="298"/>
                    <a:pt x="616" y="298"/>
                    <a:pt x="616" y="298"/>
                  </a:cubicBezTo>
                  <a:cubicBezTo>
                    <a:pt x="616" y="298"/>
                    <a:pt x="616" y="298"/>
                    <a:pt x="616" y="298"/>
                  </a:cubicBezTo>
                  <a:cubicBezTo>
                    <a:pt x="616" y="298"/>
                    <a:pt x="616" y="299"/>
                    <a:pt x="616" y="299"/>
                  </a:cubicBezTo>
                  <a:cubicBezTo>
                    <a:pt x="616" y="300"/>
                    <a:pt x="616" y="300"/>
                    <a:pt x="616" y="300"/>
                  </a:cubicBezTo>
                  <a:cubicBezTo>
                    <a:pt x="616" y="300"/>
                    <a:pt x="616" y="300"/>
                    <a:pt x="616" y="300"/>
                  </a:cubicBezTo>
                  <a:cubicBezTo>
                    <a:pt x="616" y="300"/>
                    <a:pt x="615" y="301"/>
                    <a:pt x="615" y="301"/>
                  </a:cubicBezTo>
                  <a:cubicBezTo>
                    <a:pt x="615" y="301"/>
                    <a:pt x="615" y="302"/>
                    <a:pt x="615" y="302"/>
                  </a:cubicBezTo>
                  <a:cubicBezTo>
                    <a:pt x="615" y="302"/>
                    <a:pt x="615" y="302"/>
                    <a:pt x="615" y="302"/>
                  </a:cubicBezTo>
                  <a:cubicBezTo>
                    <a:pt x="615" y="302"/>
                    <a:pt x="615" y="303"/>
                    <a:pt x="615" y="303"/>
                  </a:cubicBezTo>
                  <a:cubicBezTo>
                    <a:pt x="615" y="303"/>
                    <a:pt x="615" y="303"/>
                    <a:pt x="614" y="304"/>
                  </a:cubicBezTo>
                  <a:cubicBezTo>
                    <a:pt x="614" y="302"/>
                    <a:pt x="608" y="306"/>
                    <a:pt x="608" y="306"/>
                  </a:cubicBezTo>
                  <a:cubicBezTo>
                    <a:pt x="608" y="306"/>
                    <a:pt x="608" y="306"/>
                    <a:pt x="608" y="306"/>
                  </a:cubicBezTo>
                  <a:cubicBezTo>
                    <a:pt x="607" y="307"/>
                    <a:pt x="607" y="307"/>
                    <a:pt x="607" y="307"/>
                  </a:cubicBezTo>
                  <a:cubicBezTo>
                    <a:pt x="606" y="307"/>
                    <a:pt x="606" y="307"/>
                    <a:pt x="606" y="307"/>
                  </a:cubicBezTo>
                  <a:cubicBezTo>
                    <a:pt x="606" y="307"/>
                    <a:pt x="605" y="307"/>
                    <a:pt x="605" y="307"/>
                  </a:cubicBezTo>
                  <a:cubicBezTo>
                    <a:pt x="605" y="307"/>
                    <a:pt x="604" y="308"/>
                    <a:pt x="605" y="307"/>
                  </a:cubicBezTo>
                  <a:cubicBezTo>
                    <a:pt x="604" y="307"/>
                    <a:pt x="604" y="307"/>
                    <a:pt x="603" y="308"/>
                  </a:cubicBezTo>
                  <a:cubicBezTo>
                    <a:pt x="604" y="308"/>
                    <a:pt x="604" y="308"/>
                    <a:pt x="605" y="308"/>
                  </a:cubicBezTo>
                  <a:cubicBezTo>
                    <a:pt x="604" y="308"/>
                    <a:pt x="604" y="309"/>
                    <a:pt x="604" y="309"/>
                  </a:cubicBezTo>
                  <a:cubicBezTo>
                    <a:pt x="604" y="307"/>
                    <a:pt x="603" y="309"/>
                    <a:pt x="603" y="308"/>
                  </a:cubicBezTo>
                  <a:cubicBezTo>
                    <a:pt x="603" y="309"/>
                    <a:pt x="602" y="309"/>
                    <a:pt x="602" y="309"/>
                  </a:cubicBezTo>
                  <a:cubicBezTo>
                    <a:pt x="602" y="309"/>
                    <a:pt x="602" y="308"/>
                    <a:pt x="602" y="308"/>
                  </a:cubicBezTo>
                  <a:cubicBezTo>
                    <a:pt x="602" y="308"/>
                    <a:pt x="601" y="311"/>
                    <a:pt x="601" y="310"/>
                  </a:cubicBezTo>
                  <a:cubicBezTo>
                    <a:pt x="601" y="310"/>
                    <a:pt x="601" y="310"/>
                    <a:pt x="601" y="310"/>
                  </a:cubicBezTo>
                  <a:cubicBezTo>
                    <a:pt x="601" y="310"/>
                    <a:pt x="601" y="309"/>
                    <a:pt x="601" y="309"/>
                  </a:cubicBezTo>
                  <a:cubicBezTo>
                    <a:pt x="600" y="309"/>
                    <a:pt x="600" y="310"/>
                    <a:pt x="600" y="310"/>
                  </a:cubicBezTo>
                  <a:cubicBezTo>
                    <a:pt x="600" y="310"/>
                    <a:pt x="600" y="310"/>
                    <a:pt x="600" y="309"/>
                  </a:cubicBezTo>
                  <a:cubicBezTo>
                    <a:pt x="600" y="310"/>
                    <a:pt x="600" y="309"/>
                    <a:pt x="600" y="309"/>
                  </a:cubicBezTo>
                  <a:cubicBezTo>
                    <a:pt x="599" y="309"/>
                    <a:pt x="599" y="309"/>
                    <a:pt x="599" y="310"/>
                  </a:cubicBezTo>
                  <a:cubicBezTo>
                    <a:pt x="599" y="310"/>
                    <a:pt x="599" y="311"/>
                    <a:pt x="599" y="311"/>
                  </a:cubicBezTo>
                  <a:cubicBezTo>
                    <a:pt x="599" y="310"/>
                    <a:pt x="598" y="311"/>
                    <a:pt x="598" y="311"/>
                  </a:cubicBezTo>
                  <a:cubicBezTo>
                    <a:pt x="598" y="312"/>
                    <a:pt x="597" y="311"/>
                    <a:pt x="597" y="311"/>
                  </a:cubicBezTo>
                  <a:cubicBezTo>
                    <a:pt x="597" y="312"/>
                    <a:pt x="597" y="312"/>
                    <a:pt x="596" y="313"/>
                  </a:cubicBezTo>
                  <a:cubicBezTo>
                    <a:pt x="596" y="313"/>
                    <a:pt x="596" y="314"/>
                    <a:pt x="596" y="315"/>
                  </a:cubicBezTo>
                  <a:cubicBezTo>
                    <a:pt x="596" y="315"/>
                    <a:pt x="596" y="315"/>
                    <a:pt x="596" y="315"/>
                  </a:cubicBezTo>
                  <a:cubicBezTo>
                    <a:pt x="596" y="315"/>
                    <a:pt x="596" y="316"/>
                    <a:pt x="596" y="316"/>
                  </a:cubicBezTo>
                  <a:cubicBezTo>
                    <a:pt x="596" y="316"/>
                    <a:pt x="596" y="316"/>
                    <a:pt x="596" y="316"/>
                  </a:cubicBezTo>
                  <a:cubicBezTo>
                    <a:pt x="595" y="316"/>
                    <a:pt x="595" y="316"/>
                    <a:pt x="595" y="316"/>
                  </a:cubicBezTo>
                  <a:cubicBezTo>
                    <a:pt x="595" y="316"/>
                    <a:pt x="595" y="317"/>
                    <a:pt x="595" y="317"/>
                  </a:cubicBezTo>
                  <a:cubicBezTo>
                    <a:pt x="595" y="317"/>
                    <a:pt x="595" y="318"/>
                    <a:pt x="595" y="318"/>
                  </a:cubicBezTo>
                  <a:cubicBezTo>
                    <a:pt x="595" y="319"/>
                    <a:pt x="595" y="319"/>
                    <a:pt x="595" y="319"/>
                  </a:cubicBezTo>
                  <a:cubicBezTo>
                    <a:pt x="595" y="319"/>
                    <a:pt x="595" y="320"/>
                    <a:pt x="595" y="321"/>
                  </a:cubicBezTo>
                  <a:cubicBezTo>
                    <a:pt x="595" y="320"/>
                    <a:pt x="595" y="320"/>
                    <a:pt x="594" y="320"/>
                  </a:cubicBezTo>
                  <a:cubicBezTo>
                    <a:pt x="595" y="320"/>
                    <a:pt x="595" y="321"/>
                    <a:pt x="594" y="320"/>
                  </a:cubicBezTo>
                  <a:cubicBezTo>
                    <a:pt x="594" y="320"/>
                    <a:pt x="594" y="321"/>
                    <a:pt x="594" y="321"/>
                  </a:cubicBezTo>
                  <a:cubicBezTo>
                    <a:pt x="594" y="321"/>
                    <a:pt x="594" y="321"/>
                    <a:pt x="594" y="321"/>
                  </a:cubicBezTo>
                  <a:cubicBezTo>
                    <a:pt x="594" y="321"/>
                    <a:pt x="594" y="321"/>
                    <a:pt x="594" y="321"/>
                  </a:cubicBezTo>
                  <a:cubicBezTo>
                    <a:pt x="594" y="321"/>
                    <a:pt x="594" y="321"/>
                    <a:pt x="594" y="321"/>
                  </a:cubicBezTo>
                  <a:cubicBezTo>
                    <a:pt x="594" y="321"/>
                    <a:pt x="594" y="321"/>
                    <a:pt x="594" y="321"/>
                  </a:cubicBezTo>
                  <a:cubicBezTo>
                    <a:pt x="594" y="321"/>
                    <a:pt x="594" y="322"/>
                    <a:pt x="594" y="322"/>
                  </a:cubicBezTo>
                  <a:cubicBezTo>
                    <a:pt x="594" y="322"/>
                    <a:pt x="594" y="322"/>
                    <a:pt x="594" y="322"/>
                  </a:cubicBezTo>
                  <a:cubicBezTo>
                    <a:pt x="594" y="322"/>
                    <a:pt x="593" y="322"/>
                    <a:pt x="593" y="322"/>
                  </a:cubicBezTo>
                  <a:cubicBezTo>
                    <a:pt x="594" y="322"/>
                    <a:pt x="593" y="322"/>
                    <a:pt x="593" y="323"/>
                  </a:cubicBezTo>
                  <a:cubicBezTo>
                    <a:pt x="593" y="323"/>
                    <a:pt x="593" y="323"/>
                    <a:pt x="593" y="323"/>
                  </a:cubicBezTo>
                  <a:cubicBezTo>
                    <a:pt x="593" y="323"/>
                    <a:pt x="593" y="323"/>
                    <a:pt x="593" y="323"/>
                  </a:cubicBezTo>
                  <a:cubicBezTo>
                    <a:pt x="593" y="323"/>
                    <a:pt x="592" y="324"/>
                    <a:pt x="593" y="324"/>
                  </a:cubicBezTo>
                  <a:cubicBezTo>
                    <a:pt x="593" y="324"/>
                    <a:pt x="592" y="323"/>
                    <a:pt x="592" y="323"/>
                  </a:cubicBezTo>
                  <a:cubicBezTo>
                    <a:pt x="592" y="323"/>
                    <a:pt x="592" y="324"/>
                    <a:pt x="592" y="324"/>
                  </a:cubicBezTo>
                  <a:cubicBezTo>
                    <a:pt x="592" y="324"/>
                    <a:pt x="592" y="324"/>
                    <a:pt x="593" y="324"/>
                  </a:cubicBezTo>
                  <a:cubicBezTo>
                    <a:pt x="592" y="324"/>
                    <a:pt x="591" y="326"/>
                    <a:pt x="592" y="326"/>
                  </a:cubicBezTo>
                  <a:cubicBezTo>
                    <a:pt x="592" y="326"/>
                    <a:pt x="591" y="325"/>
                    <a:pt x="592" y="325"/>
                  </a:cubicBezTo>
                  <a:cubicBezTo>
                    <a:pt x="591" y="325"/>
                    <a:pt x="591" y="326"/>
                    <a:pt x="591" y="326"/>
                  </a:cubicBezTo>
                  <a:cubicBezTo>
                    <a:pt x="591" y="326"/>
                    <a:pt x="591" y="326"/>
                    <a:pt x="592" y="326"/>
                  </a:cubicBezTo>
                  <a:cubicBezTo>
                    <a:pt x="592" y="326"/>
                    <a:pt x="593" y="327"/>
                    <a:pt x="593" y="326"/>
                  </a:cubicBezTo>
                  <a:cubicBezTo>
                    <a:pt x="593" y="326"/>
                    <a:pt x="592" y="327"/>
                    <a:pt x="592" y="327"/>
                  </a:cubicBezTo>
                  <a:cubicBezTo>
                    <a:pt x="593" y="327"/>
                    <a:pt x="593" y="327"/>
                    <a:pt x="593" y="327"/>
                  </a:cubicBezTo>
                  <a:cubicBezTo>
                    <a:pt x="594" y="327"/>
                    <a:pt x="592" y="327"/>
                    <a:pt x="592" y="328"/>
                  </a:cubicBezTo>
                  <a:cubicBezTo>
                    <a:pt x="592" y="328"/>
                    <a:pt x="593" y="328"/>
                    <a:pt x="593" y="328"/>
                  </a:cubicBezTo>
                  <a:cubicBezTo>
                    <a:pt x="593" y="328"/>
                    <a:pt x="593" y="328"/>
                    <a:pt x="593" y="327"/>
                  </a:cubicBezTo>
                  <a:cubicBezTo>
                    <a:pt x="594" y="328"/>
                    <a:pt x="592" y="328"/>
                    <a:pt x="594" y="328"/>
                  </a:cubicBezTo>
                  <a:cubicBezTo>
                    <a:pt x="592" y="328"/>
                    <a:pt x="593" y="329"/>
                    <a:pt x="594" y="329"/>
                  </a:cubicBezTo>
                  <a:cubicBezTo>
                    <a:pt x="594" y="329"/>
                    <a:pt x="594" y="330"/>
                    <a:pt x="593" y="330"/>
                  </a:cubicBezTo>
                  <a:cubicBezTo>
                    <a:pt x="593" y="329"/>
                    <a:pt x="593" y="330"/>
                    <a:pt x="593" y="330"/>
                  </a:cubicBezTo>
                  <a:cubicBezTo>
                    <a:pt x="593" y="330"/>
                    <a:pt x="593" y="330"/>
                    <a:pt x="593" y="331"/>
                  </a:cubicBezTo>
                  <a:cubicBezTo>
                    <a:pt x="594" y="331"/>
                    <a:pt x="594" y="331"/>
                    <a:pt x="595" y="331"/>
                  </a:cubicBezTo>
                  <a:cubicBezTo>
                    <a:pt x="595" y="331"/>
                    <a:pt x="595" y="331"/>
                    <a:pt x="596" y="331"/>
                  </a:cubicBezTo>
                  <a:cubicBezTo>
                    <a:pt x="596" y="331"/>
                    <a:pt x="595" y="331"/>
                    <a:pt x="595" y="331"/>
                  </a:cubicBezTo>
                  <a:cubicBezTo>
                    <a:pt x="595" y="331"/>
                    <a:pt x="595" y="331"/>
                    <a:pt x="596" y="331"/>
                  </a:cubicBezTo>
                  <a:cubicBezTo>
                    <a:pt x="595" y="332"/>
                    <a:pt x="595" y="332"/>
                    <a:pt x="595" y="331"/>
                  </a:cubicBezTo>
                  <a:cubicBezTo>
                    <a:pt x="595" y="331"/>
                    <a:pt x="594" y="332"/>
                    <a:pt x="595" y="332"/>
                  </a:cubicBezTo>
                  <a:cubicBezTo>
                    <a:pt x="595" y="332"/>
                    <a:pt x="595" y="332"/>
                    <a:pt x="595" y="332"/>
                  </a:cubicBezTo>
                  <a:cubicBezTo>
                    <a:pt x="595" y="332"/>
                    <a:pt x="594" y="332"/>
                    <a:pt x="594" y="332"/>
                  </a:cubicBezTo>
                  <a:cubicBezTo>
                    <a:pt x="595" y="333"/>
                    <a:pt x="596" y="333"/>
                    <a:pt x="597" y="333"/>
                  </a:cubicBezTo>
                  <a:cubicBezTo>
                    <a:pt x="597" y="333"/>
                    <a:pt x="600" y="333"/>
                    <a:pt x="599" y="333"/>
                  </a:cubicBezTo>
                  <a:cubicBezTo>
                    <a:pt x="599" y="333"/>
                    <a:pt x="600" y="333"/>
                    <a:pt x="600" y="333"/>
                  </a:cubicBezTo>
                  <a:cubicBezTo>
                    <a:pt x="601" y="332"/>
                    <a:pt x="602" y="332"/>
                    <a:pt x="601" y="333"/>
                  </a:cubicBezTo>
                  <a:cubicBezTo>
                    <a:pt x="602" y="333"/>
                    <a:pt x="602" y="333"/>
                    <a:pt x="602" y="333"/>
                  </a:cubicBezTo>
                  <a:cubicBezTo>
                    <a:pt x="603" y="332"/>
                    <a:pt x="603" y="333"/>
                    <a:pt x="603" y="333"/>
                  </a:cubicBezTo>
                  <a:cubicBezTo>
                    <a:pt x="603" y="333"/>
                    <a:pt x="603" y="333"/>
                    <a:pt x="603" y="333"/>
                  </a:cubicBezTo>
                  <a:cubicBezTo>
                    <a:pt x="603" y="333"/>
                    <a:pt x="603" y="334"/>
                    <a:pt x="604" y="334"/>
                  </a:cubicBezTo>
                  <a:cubicBezTo>
                    <a:pt x="605" y="333"/>
                    <a:pt x="605" y="333"/>
                    <a:pt x="605" y="332"/>
                  </a:cubicBezTo>
                  <a:cubicBezTo>
                    <a:pt x="605" y="333"/>
                    <a:pt x="605" y="333"/>
                    <a:pt x="605" y="333"/>
                  </a:cubicBezTo>
                  <a:cubicBezTo>
                    <a:pt x="605" y="332"/>
                    <a:pt x="606" y="333"/>
                    <a:pt x="606" y="333"/>
                  </a:cubicBezTo>
                  <a:cubicBezTo>
                    <a:pt x="607" y="333"/>
                    <a:pt x="607" y="334"/>
                    <a:pt x="608" y="334"/>
                  </a:cubicBezTo>
                  <a:cubicBezTo>
                    <a:pt x="609" y="334"/>
                    <a:pt x="610" y="334"/>
                    <a:pt x="611" y="334"/>
                  </a:cubicBezTo>
                  <a:cubicBezTo>
                    <a:pt x="611" y="334"/>
                    <a:pt x="612" y="334"/>
                    <a:pt x="612" y="335"/>
                  </a:cubicBezTo>
                  <a:cubicBezTo>
                    <a:pt x="612" y="335"/>
                    <a:pt x="612" y="335"/>
                    <a:pt x="612" y="335"/>
                  </a:cubicBezTo>
                  <a:cubicBezTo>
                    <a:pt x="612" y="335"/>
                    <a:pt x="613" y="335"/>
                    <a:pt x="612" y="335"/>
                  </a:cubicBezTo>
                  <a:cubicBezTo>
                    <a:pt x="613" y="336"/>
                    <a:pt x="612" y="336"/>
                    <a:pt x="612" y="335"/>
                  </a:cubicBezTo>
                  <a:cubicBezTo>
                    <a:pt x="613" y="337"/>
                    <a:pt x="615" y="338"/>
                    <a:pt x="616" y="340"/>
                  </a:cubicBezTo>
                  <a:cubicBezTo>
                    <a:pt x="615" y="339"/>
                    <a:pt x="613" y="339"/>
                    <a:pt x="612" y="339"/>
                  </a:cubicBezTo>
                  <a:cubicBezTo>
                    <a:pt x="611" y="339"/>
                    <a:pt x="610" y="339"/>
                    <a:pt x="609" y="339"/>
                  </a:cubicBezTo>
                  <a:cubicBezTo>
                    <a:pt x="609" y="339"/>
                    <a:pt x="608" y="339"/>
                    <a:pt x="608" y="340"/>
                  </a:cubicBezTo>
                  <a:cubicBezTo>
                    <a:pt x="608" y="340"/>
                    <a:pt x="607" y="341"/>
                    <a:pt x="607" y="340"/>
                  </a:cubicBezTo>
                  <a:cubicBezTo>
                    <a:pt x="606" y="340"/>
                    <a:pt x="605" y="339"/>
                    <a:pt x="605" y="339"/>
                  </a:cubicBezTo>
                  <a:cubicBezTo>
                    <a:pt x="604" y="338"/>
                    <a:pt x="604" y="338"/>
                    <a:pt x="603" y="338"/>
                  </a:cubicBezTo>
                  <a:cubicBezTo>
                    <a:pt x="603" y="338"/>
                    <a:pt x="602" y="337"/>
                    <a:pt x="602" y="337"/>
                  </a:cubicBezTo>
                  <a:cubicBezTo>
                    <a:pt x="602" y="337"/>
                    <a:pt x="600" y="337"/>
                    <a:pt x="600" y="337"/>
                  </a:cubicBezTo>
                  <a:cubicBezTo>
                    <a:pt x="600" y="337"/>
                    <a:pt x="600" y="337"/>
                    <a:pt x="600" y="337"/>
                  </a:cubicBezTo>
                  <a:cubicBezTo>
                    <a:pt x="599" y="337"/>
                    <a:pt x="599" y="336"/>
                    <a:pt x="599" y="336"/>
                  </a:cubicBezTo>
                  <a:cubicBezTo>
                    <a:pt x="599" y="336"/>
                    <a:pt x="598" y="336"/>
                    <a:pt x="598" y="336"/>
                  </a:cubicBezTo>
                  <a:cubicBezTo>
                    <a:pt x="598" y="336"/>
                    <a:pt x="596" y="337"/>
                    <a:pt x="596" y="336"/>
                  </a:cubicBezTo>
                  <a:cubicBezTo>
                    <a:pt x="596" y="336"/>
                    <a:pt x="596" y="336"/>
                    <a:pt x="596" y="336"/>
                  </a:cubicBezTo>
                  <a:cubicBezTo>
                    <a:pt x="595" y="336"/>
                    <a:pt x="594" y="337"/>
                    <a:pt x="593" y="338"/>
                  </a:cubicBezTo>
                  <a:cubicBezTo>
                    <a:pt x="593" y="338"/>
                    <a:pt x="593" y="338"/>
                    <a:pt x="593" y="338"/>
                  </a:cubicBezTo>
                  <a:cubicBezTo>
                    <a:pt x="593" y="338"/>
                    <a:pt x="593" y="338"/>
                    <a:pt x="593" y="338"/>
                  </a:cubicBezTo>
                  <a:cubicBezTo>
                    <a:pt x="593" y="339"/>
                    <a:pt x="594" y="339"/>
                    <a:pt x="594" y="340"/>
                  </a:cubicBezTo>
                  <a:cubicBezTo>
                    <a:pt x="594" y="340"/>
                    <a:pt x="594" y="341"/>
                    <a:pt x="595" y="342"/>
                  </a:cubicBezTo>
                  <a:cubicBezTo>
                    <a:pt x="595" y="342"/>
                    <a:pt x="595" y="342"/>
                    <a:pt x="595" y="342"/>
                  </a:cubicBezTo>
                  <a:cubicBezTo>
                    <a:pt x="596" y="343"/>
                    <a:pt x="594" y="345"/>
                    <a:pt x="594" y="346"/>
                  </a:cubicBezTo>
                  <a:cubicBezTo>
                    <a:pt x="593" y="347"/>
                    <a:pt x="592" y="348"/>
                    <a:pt x="591" y="348"/>
                  </a:cubicBezTo>
                  <a:cubicBezTo>
                    <a:pt x="590" y="348"/>
                    <a:pt x="589" y="347"/>
                    <a:pt x="589" y="347"/>
                  </a:cubicBezTo>
                  <a:cubicBezTo>
                    <a:pt x="589" y="346"/>
                    <a:pt x="588" y="346"/>
                    <a:pt x="588" y="345"/>
                  </a:cubicBezTo>
                  <a:cubicBezTo>
                    <a:pt x="588" y="345"/>
                    <a:pt x="588" y="343"/>
                    <a:pt x="588" y="343"/>
                  </a:cubicBezTo>
                  <a:cubicBezTo>
                    <a:pt x="584" y="341"/>
                    <a:pt x="582" y="347"/>
                    <a:pt x="580" y="349"/>
                  </a:cubicBezTo>
                  <a:cubicBezTo>
                    <a:pt x="580" y="351"/>
                    <a:pt x="579" y="353"/>
                    <a:pt x="578" y="354"/>
                  </a:cubicBezTo>
                  <a:cubicBezTo>
                    <a:pt x="578" y="354"/>
                    <a:pt x="578" y="355"/>
                    <a:pt x="577" y="355"/>
                  </a:cubicBezTo>
                  <a:cubicBezTo>
                    <a:pt x="577" y="355"/>
                    <a:pt x="576" y="355"/>
                    <a:pt x="575" y="355"/>
                  </a:cubicBezTo>
                  <a:cubicBezTo>
                    <a:pt x="575" y="356"/>
                    <a:pt x="574" y="356"/>
                    <a:pt x="574" y="356"/>
                  </a:cubicBezTo>
                  <a:cubicBezTo>
                    <a:pt x="574" y="356"/>
                    <a:pt x="573" y="356"/>
                    <a:pt x="573" y="357"/>
                  </a:cubicBezTo>
                  <a:cubicBezTo>
                    <a:pt x="573" y="357"/>
                    <a:pt x="572" y="357"/>
                    <a:pt x="572" y="357"/>
                  </a:cubicBezTo>
                  <a:cubicBezTo>
                    <a:pt x="572" y="357"/>
                    <a:pt x="571" y="357"/>
                    <a:pt x="571" y="358"/>
                  </a:cubicBezTo>
                  <a:cubicBezTo>
                    <a:pt x="571" y="357"/>
                    <a:pt x="571" y="357"/>
                    <a:pt x="571" y="357"/>
                  </a:cubicBezTo>
                  <a:cubicBezTo>
                    <a:pt x="570" y="356"/>
                    <a:pt x="570" y="356"/>
                    <a:pt x="569" y="355"/>
                  </a:cubicBezTo>
                  <a:cubicBezTo>
                    <a:pt x="570" y="355"/>
                    <a:pt x="570" y="354"/>
                    <a:pt x="570" y="354"/>
                  </a:cubicBezTo>
                  <a:cubicBezTo>
                    <a:pt x="570" y="353"/>
                    <a:pt x="568" y="353"/>
                    <a:pt x="568" y="353"/>
                  </a:cubicBezTo>
                  <a:cubicBezTo>
                    <a:pt x="566" y="353"/>
                    <a:pt x="565" y="353"/>
                    <a:pt x="563" y="353"/>
                  </a:cubicBezTo>
                  <a:cubicBezTo>
                    <a:pt x="563" y="353"/>
                    <a:pt x="563" y="353"/>
                    <a:pt x="562" y="353"/>
                  </a:cubicBezTo>
                  <a:cubicBezTo>
                    <a:pt x="563" y="353"/>
                    <a:pt x="562" y="354"/>
                    <a:pt x="562" y="353"/>
                  </a:cubicBezTo>
                  <a:cubicBezTo>
                    <a:pt x="562" y="354"/>
                    <a:pt x="561" y="354"/>
                    <a:pt x="560" y="354"/>
                  </a:cubicBezTo>
                  <a:cubicBezTo>
                    <a:pt x="559" y="354"/>
                    <a:pt x="558" y="353"/>
                    <a:pt x="557" y="353"/>
                  </a:cubicBezTo>
                  <a:cubicBezTo>
                    <a:pt x="556" y="353"/>
                    <a:pt x="555" y="352"/>
                    <a:pt x="555" y="352"/>
                  </a:cubicBezTo>
                  <a:cubicBezTo>
                    <a:pt x="555" y="351"/>
                    <a:pt x="555" y="351"/>
                    <a:pt x="554" y="351"/>
                  </a:cubicBezTo>
                  <a:cubicBezTo>
                    <a:pt x="554" y="351"/>
                    <a:pt x="554" y="350"/>
                    <a:pt x="554" y="350"/>
                  </a:cubicBezTo>
                  <a:cubicBezTo>
                    <a:pt x="554" y="350"/>
                    <a:pt x="554" y="350"/>
                    <a:pt x="554" y="350"/>
                  </a:cubicBezTo>
                  <a:cubicBezTo>
                    <a:pt x="554" y="350"/>
                    <a:pt x="555" y="350"/>
                    <a:pt x="555" y="350"/>
                  </a:cubicBezTo>
                  <a:cubicBezTo>
                    <a:pt x="556" y="350"/>
                    <a:pt x="556" y="349"/>
                    <a:pt x="555" y="348"/>
                  </a:cubicBezTo>
                  <a:cubicBezTo>
                    <a:pt x="554" y="348"/>
                    <a:pt x="554" y="348"/>
                    <a:pt x="553" y="348"/>
                  </a:cubicBezTo>
                  <a:cubicBezTo>
                    <a:pt x="553" y="348"/>
                    <a:pt x="549" y="348"/>
                    <a:pt x="550" y="349"/>
                  </a:cubicBezTo>
                  <a:cubicBezTo>
                    <a:pt x="550" y="349"/>
                    <a:pt x="549" y="348"/>
                    <a:pt x="548" y="349"/>
                  </a:cubicBezTo>
                  <a:cubicBezTo>
                    <a:pt x="548" y="349"/>
                    <a:pt x="548" y="349"/>
                    <a:pt x="548" y="349"/>
                  </a:cubicBezTo>
                  <a:cubicBezTo>
                    <a:pt x="548" y="349"/>
                    <a:pt x="548" y="349"/>
                    <a:pt x="548" y="349"/>
                  </a:cubicBezTo>
                  <a:cubicBezTo>
                    <a:pt x="548" y="349"/>
                    <a:pt x="548" y="349"/>
                    <a:pt x="548" y="349"/>
                  </a:cubicBezTo>
                  <a:cubicBezTo>
                    <a:pt x="548" y="349"/>
                    <a:pt x="548" y="349"/>
                    <a:pt x="548" y="349"/>
                  </a:cubicBezTo>
                  <a:cubicBezTo>
                    <a:pt x="547" y="350"/>
                    <a:pt x="547" y="349"/>
                    <a:pt x="547" y="349"/>
                  </a:cubicBezTo>
                  <a:cubicBezTo>
                    <a:pt x="547" y="349"/>
                    <a:pt x="547" y="349"/>
                    <a:pt x="546" y="349"/>
                  </a:cubicBezTo>
                  <a:cubicBezTo>
                    <a:pt x="546" y="349"/>
                    <a:pt x="546" y="349"/>
                    <a:pt x="546" y="349"/>
                  </a:cubicBezTo>
                  <a:cubicBezTo>
                    <a:pt x="546" y="349"/>
                    <a:pt x="548" y="346"/>
                    <a:pt x="548" y="347"/>
                  </a:cubicBezTo>
                  <a:cubicBezTo>
                    <a:pt x="547" y="346"/>
                    <a:pt x="547" y="346"/>
                    <a:pt x="546" y="346"/>
                  </a:cubicBezTo>
                  <a:cubicBezTo>
                    <a:pt x="546" y="346"/>
                    <a:pt x="545" y="346"/>
                    <a:pt x="545" y="345"/>
                  </a:cubicBezTo>
                  <a:cubicBezTo>
                    <a:pt x="544" y="345"/>
                    <a:pt x="544" y="345"/>
                    <a:pt x="544" y="345"/>
                  </a:cubicBezTo>
                  <a:cubicBezTo>
                    <a:pt x="545" y="345"/>
                    <a:pt x="545" y="344"/>
                    <a:pt x="545" y="344"/>
                  </a:cubicBezTo>
                  <a:cubicBezTo>
                    <a:pt x="545" y="344"/>
                    <a:pt x="546" y="343"/>
                    <a:pt x="545" y="343"/>
                  </a:cubicBezTo>
                  <a:cubicBezTo>
                    <a:pt x="545" y="343"/>
                    <a:pt x="544" y="343"/>
                    <a:pt x="544" y="342"/>
                  </a:cubicBezTo>
                  <a:cubicBezTo>
                    <a:pt x="545" y="343"/>
                    <a:pt x="545" y="343"/>
                    <a:pt x="545" y="342"/>
                  </a:cubicBezTo>
                  <a:cubicBezTo>
                    <a:pt x="545" y="342"/>
                    <a:pt x="545" y="343"/>
                    <a:pt x="546" y="343"/>
                  </a:cubicBezTo>
                  <a:cubicBezTo>
                    <a:pt x="546" y="343"/>
                    <a:pt x="545" y="342"/>
                    <a:pt x="545" y="342"/>
                  </a:cubicBezTo>
                  <a:cubicBezTo>
                    <a:pt x="545" y="342"/>
                    <a:pt x="545" y="341"/>
                    <a:pt x="545" y="341"/>
                  </a:cubicBezTo>
                  <a:cubicBezTo>
                    <a:pt x="545" y="342"/>
                    <a:pt x="545" y="342"/>
                    <a:pt x="545" y="342"/>
                  </a:cubicBezTo>
                  <a:cubicBezTo>
                    <a:pt x="545" y="342"/>
                    <a:pt x="545" y="342"/>
                    <a:pt x="544" y="341"/>
                  </a:cubicBezTo>
                  <a:cubicBezTo>
                    <a:pt x="545" y="341"/>
                    <a:pt x="545" y="341"/>
                    <a:pt x="545" y="341"/>
                  </a:cubicBezTo>
                  <a:cubicBezTo>
                    <a:pt x="545" y="341"/>
                    <a:pt x="545" y="340"/>
                    <a:pt x="545" y="340"/>
                  </a:cubicBezTo>
                  <a:cubicBezTo>
                    <a:pt x="545" y="340"/>
                    <a:pt x="545" y="340"/>
                    <a:pt x="546" y="340"/>
                  </a:cubicBezTo>
                  <a:cubicBezTo>
                    <a:pt x="546" y="340"/>
                    <a:pt x="545" y="339"/>
                    <a:pt x="545" y="339"/>
                  </a:cubicBezTo>
                  <a:cubicBezTo>
                    <a:pt x="545" y="339"/>
                    <a:pt x="546" y="339"/>
                    <a:pt x="546" y="339"/>
                  </a:cubicBezTo>
                  <a:cubicBezTo>
                    <a:pt x="546" y="339"/>
                    <a:pt x="546" y="340"/>
                    <a:pt x="547" y="339"/>
                  </a:cubicBezTo>
                  <a:cubicBezTo>
                    <a:pt x="547" y="339"/>
                    <a:pt x="546" y="339"/>
                    <a:pt x="546" y="339"/>
                  </a:cubicBezTo>
                  <a:cubicBezTo>
                    <a:pt x="547" y="339"/>
                    <a:pt x="547" y="339"/>
                    <a:pt x="547" y="339"/>
                  </a:cubicBezTo>
                  <a:cubicBezTo>
                    <a:pt x="547" y="339"/>
                    <a:pt x="547" y="338"/>
                    <a:pt x="548" y="338"/>
                  </a:cubicBezTo>
                  <a:cubicBezTo>
                    <a:pt x="547" y="338"/>
                    <a:pt x="547" y="338"/>
                    <a:pt x="547" y="338"/>
                  </a:cubicBezTo>
                  <a:cubicBezTo>
                    <a:pt x="548" y="338"/>
                    <a:pt x="549" y="337"/>
                    <a:pt x="550" y="337"/>
                  </a:cubicBezTo>
                  <a:cubicBezTo>
                    <a:pt x="549" y="337"/>
                    <a:pt x="551" y="338"/>
                    <a:pt x="551" y="336"/>
                  </a:cubicBezTo>
                  <a:cubicBezTo>
                    <a:pt x="551" y="335"/>
                    <a:pt x="551" y="334"/>
                    <a:pt x="549" y="334"/>
                  </a:cubicBezTo>
                  <a:cubicBezTo>
                    <a:pt x="550" y="334"/>
                    <a:pt x="552" y="332"/>
                    <a:pt x="552" y="332"/>
                  </a:cubicBezTo>
                  <a:cubicBezTo>
                    <a:pt x="553" y="331"/>
                    <a:pt x="554" y="330"/>
                    <a:pt x="554" y="329"/>
                  </a:cubicBezTo>
                  <a:cubicBezTo>
                    <a:pt x="554" y="327"/>
                    <a:pt x="547" y="330"/>
                    <a:pt x="546" y="331"/>
                  </a:cubicBezTo>
                  <a:cubicBezTo>
                    <a:pt x="547" y="331"/>
                    <a:pt x="548" y="331"/>
                    <a:pt x="549" y="331"/>
                  </a:cubicBezTo>
                  <a:cubicBezTo>
                    <a:pt x="549" y="331"/>
                    <a:pt x="549" y="331"/>
                    <a:pt x="550" y="331"/>
                  </a:cubicBezTo>
                  <a:cubicBezTo>
                    <a:pt x="549" y="331"/>
                    <a:pt x="548" y="332"/>
                    <a:pt x="547" y="332"/>
                  </a:cubicBezTo>
                  <a:cubicBezTo>
                    <a:pt x="547" y="333"/>
                    <a:pt x="547" y="333"/>
                    <a:pt x="546" y="333"/>
                  </a:cubicBezTo>
                  <a:cubicBezTo>
                    <a:pt x="546" y="333"/>
                    <a:pt x="547" y="332"/>
                    <a:pt x="547" y="332"/>
                  </a:cubicBezTo>
                  <a:cubicBezTo>
                    <a:pt x="547" y="332"/>
                    <a:pt x="545" y="333"/>
                    <a:pt x="545" y="333"/>
                  </a:cubicBezTo>
                  <a:cubicBezTo>
                    <a:pt x="545" y="332"/>
                    <a:pt x="545" y="332"/>
                    <a:pt x="545" y="332"/>
                  </a:cubicBezTo>
                  <a:cubicBezTo>
                    <a:pt x="545" y="332"/>
                    <a:pt x="545" y="331"/>
                    <a:pt x="545" y="331"/>
                  </a:cubicBezTo>
                  <a:cubicBezTo>
                    <a:pt x="545" y="331"/>
                    <a:pt x="545" y="332"/>
                    <a:pt x="545" y="332"/>
                  </a:cubicBezTo>
                  <a:cubicBezTo>
                    <a:pt x="544" y="332"/>
                    <a:pt x="544" y="331"/>
                    <a:pt x="544" y="332"/>
                  </a:cubicBezTo>
                  <a:cubicBezTo>
                    <a:pt x="543" y="332"/>
                    <a:pt x="543" y="333"/>
                    <a:pt x="543" y="334"/>
                  </a:cubicBezTo>
                  <a:cubicBezTo>
                    <a:pt x="542" y="334"/>
                    <a:pt x="541" y="337"/>
                    <a:pt x="542" y="338"/>
                  </a:cubicBezTo>
                  <a:cubicBezTo>
                    <a:pt x="542" y="338"/>
                    <a:pt x="542" y="337"/>
                    <a:pt x="542" y="337"/>
                  </a:cubicBezTo>
                  <a:cubicBezTo>
                    <a:pt x="542" y="338"/>
                    <a:pt x="543" y="338"/>
                    <a:pt x="543" y="338"/>
                  </a:cubicBezTo>
                  <a:cubicBezTo>
                    <a:pt x="542" y="339"/>
                    <a:pt x="542" y="339"/>
                    <a:pt x="542" y="340"/>
                  </a:cubicBezTo>
                  <a:cubicBezTo>
                    <a:pt x="542" y="340"/>
                    <a:pt x="541" y="343"/>
                    <a:pt x="541" y="342"/>
                  </a:cubicBezTo>
                  <a:cubicBezTo>
                    <a:pt x="541" y="343"/>
                    <a:pt x="541" y="342"/>
                    <a:pt x="541" y="342"/>
                  </a:cubicBezTo>
                  <a:cubicBezTo>
                    <a:pt x="541" y="343"/>
                    <a:pt x="541" y="344"/>
                    <a:pt x="541" y="343"/>
                  </a:cubicBezTo>
                  <a:cubicBezTo>
                    <a:pt x="541" y="344"/>
                    <a:pt x="541" y="344"/>
                    <a:pt x="541" y="344"/>
                  </a:cubicBezTo>
                  <a:cubicBezTo>
                    <a:pt x="540" y="344"/>
                    <a:pt x="541" y="345"/>
                    <a:pt x="541" y="344"/>
                  </a:cubicBezTo>
                  <a:cubicBezTo>
                    <a:pt x="541" y="345"/>
                    <a:pt x="540" y="346"/>
                    <a:pt x="541" y="347"/>
                  </a:cubicBezTo>
                  <a:cubicBezTo>
                    <a:pt x="541" y="347"/>
                    <a:pt x="540" y="347"/>
                    <a:pt x="540" y="347"/>
                  </a:cubicBezTo>
                  <a:cubicBezTo>
                    <a:pt x="540" y="347"/>
                    <a:pt x="540" y="346"/>
                    <a:pt x="539" y="346"/>
                  </a:cubicBezTo>
                  <a:cubicBezTo>
                    <a:pt x="539" y="347"/>
                    <a:pt x="538" y="347"/>
                    <a:pt x="538" y="348"/>
                  </a:cubicBezTo>
                  <a:cubicBezTo>
                    <a:pt x="538" y="347"/>
                    <a:pt x="537" y="347"/>
                    <a:pt x="537" y="348"/>
                  </a:cubicBezTo>
                  <a:cubicBezTo>
                    <a:pt x="537" y="347"/>
                    <a:pt x="537" y="345"/>
                    <a:pt x="535" y="346"/>
                  </a:cubicBezTo>
                  <a:cubicBezTo>
                    <a:pt x="535" y="346"/>
                    <a:pt x="534" y="347"/>
                    <a:pt x="534" y="348"/>
                  </a:cubicBezTo>
                  <a:cubicBezTo>
                    <a:pt x="534" y="348"/>
                    <a:pt x="533" y="346"/>
                    <a:pt x="533" y="346"/>
                  </a:cubicBezTo>
                  <a:cubicBezTo>
                    <a:pt x="532" y="345"/>
                    <a:pt x="532" y="345"/>
                    <a:pt x="531" y="346"/>
                  </a:cubicBezTo>
                  <a:cubicBezTo>
                    <a:pt x="531" y="346"/>
                    <a:pt x="530" y="345"/>
                    <a:pt x="530" y="345"/>
                  </a:cubicBezTo>
                  <a:cubicBezTo>
                    <a:pt x="529" y="345"/>
                    <a:pt x="529" y="346"/>
                    <a:pt x="529" y="346"/>
                  </a:cubicBezTo>
                  <a:cubicBezTo>
                    <a:pt x="528" y="348"/>
                    <a:pt x="528" y="349"/>
                    <a:pt x="526" y="349"/>
                  </a:cubicBezTo>
                  <a:cubicBezTo>
                    <a:pt x="526" y="349"/>
                    <a:pt x="527" y="350"/>
                    <a:pt x="527" y="350"/>
                  </a:cubicBezTo>
                  <a:cubicBezTo>
                    <a:pt x="526" y="350"/>
                    <a:pt x="526" y="350"/>
                    <a:pt x="526" y="349"/>
                  </a:cubicBezTo>
                  <a:cubicBezTo>
                    <a:pt x="526" y="349"/>
                    <a:pt x="526" y="349"/>
                    <a:pt x="526" y="349"/>
                  </a:cubicBezTo>
                  <a:cubicBezTo>
                    <a:pt x="526" y="349"/>
                    <a:pt x="526" y="349"/>
                    <a:pt x="526" y="349"/>
                  </a:cubicBezTo>
                  <a:cubicBezTo>
                    <a:pt x="526" y="349"/>
                    <a:pt x="526" y="349"/>
                    <a:pt x="526" y="349"/>
                  </a:cubicBezTo>
                  <a:cubicBezTo>
                    <a:pt x="526" y="348"/>
                    <a:pt x="528" y="347"/>
                    <a:pt x="527" y="346"/>
                  </a:cubicBezTo>
                  <a:cubicBezTo>
                    <a:pt x="527" y="346"/>
                    <a:pt x="526" y="346"/>
                    <a:pt x="526" y="346"/>
                  </a:cubicBezTo>
                  <a:cubicBezTo>
                    <a:pt x="525" y="346"/>
                    <a:pt x="525" y="347"/>
                    <a:pt x="525" y="347"/>
                  </a:cubicBezTo>
                  <a:cubicBezTo>
                    <a:pt x="524" y="348"/>
                    <a:pt x="524" y="348"/>
                    <a:pt x="523" y="349"/>
                  </a:cubicBezTo>
                  <a:cubicBezTo>
                    <a:pt x="523" y="349"/>
                    <a:pt x="522" y="350"/>
                    <a:pt x="523" y="350"/>
                  </a:cubicBezTo>
                  <a:cubicBezTo>
                    <a:pt x="523" y="350"/>
                    <a:pt x="522" y="350"/>
                    <a:pt x="522" y="350"/>
                  </a:cubicBezTo>
                  <a:cubicBezTo>
                    <a:pt x="523" y="350"/>
                    <a:pt x="523" y="350"/>
                    <a:pt x="522" y="350"/>
                  </a:cubicBezTo>
                  <a:cubicBezTo>
                    <a:pt x="522" y="350"/>
                    <a:pt x="522" y="350"/>
                    <a:pt x="522" y="350"/>
                  </a:cubicBezTo>
                  <a:cubicBezTo>
                    <a:pt x="522" y="350"/>
                    <a:pt x="522" y="351"/>
                    <a:pt x="522" y="351"/>
                  </a:cubicBezTo>
                  <a:cubicBezTo>
                    <a:pt x="522" y="351"/>
                    <a:pt x="522" y="350"/>
                    <a:pt x="521" y="350"/>
                  </a:cubicBezTo>
                  <a:cubicBezTo>
                    <a:pt x="521" y="350"/>
                    <a:pt x="522" y="351"/>
                    <a:pt x="521" y="350"/>
                  </a:cubicBezTo>
                  <a:cubicBezTo>
                    <a:pt x="522" y="351"/>
                    <a:pt x="522" y="351"/>
                    <a:pt x="522" y="351"/>
                  </a:cubicBezTo>
                  <a:cubicBezTo>
                    <a:pt x="522" y="351"/>
                    <a:pt x="523" y="351"/>
                    <a:pt x="523" y="352"/>
                  </a:cubicBezTo>
                  <a:cubicBezTo>
                    <a:pt x="523" y="352"/>
                    <a:pt x="524" y="352"/>
                    <a:pt x="524" y="352"/>
                  </a:cubicBezTo>
                  <a:cubicBezTo>
                    <a:pt x="524" y="352"/>
                    <a:pt x="523" y="352"/>
                    <a:pt x="522" y="352"/>
                  </a:cubicBezTo>
                  <a:cubicBezTo>
                    <a:pt x="522" y="352"/>
                    <a:pt x="522" y="351"/>
                    <a:pt x="522" y="351"/>
                  </a:cubicBezTo>
                  <a:cubicBezTo>
                    <a:pt x="521" y="351"/>
                    <a:pt x="522" y="352"/>
                    <a:pt x="522" y="352"/>
                  </a:cubicBezTo>
                  <a:cubicBezTo>
                    <a:pt x="521" y="352"/>
                    <a:pt x="521" y="352"/>
                    <a:pt x="521" y="351"/>
                  </a:cubicBezTo>
                  <a:cubicBezTo>
                    <a:pt x="521" y="351"/>
                    <a:pt x="521" y="351"/>
                    <a:pt x="521" y="351"/>
                  </a:cubicBezTo>
                  <a:cubicBezTo>
                    <a:pt x="521" y="351"/>
                    <a:pt x="519" y="351"/>
                    <a:pt x="520" y="351"/>
                  </a:cubicBezTo>
                  <a:cubicBezTo>
                    <a:pt x="520" y="352"/>
                    <a:pt x="520" y="352"/>
                    <a:pt x="520" y="352"/>
                  </a:cubicBezTo>
                  <a:cubicBezTo>
                    <a:pt x="519" y="352"/>
                    <a:pt x="517" y="352"/>
                    <a:pt x="515" y="352"/>
                  </a:cubicBezTo>
                  <a:cubicBezTo>
                    <a:pt x="514" y="352"/>
                    <a:pt x="514" y="352"/>
                    <a:pt x="513" y="352"/>
                  </a:cubicBezTo>
                  <a:cubicBezTo>
                    <a:pt x="513" y="352"/>
                    <a:pt x="513" y="353"/>
                    <a:pt x="512" y="353"/>
                  </a:cubicBezTo>
                  <a:cubicBezTo>
                    <a:pt x="512" y="354"/>
                    <a:pt x="511" y="355"/>
                    <a:pt x="510" y="355"/>
                  </a:cubicBezTo>
                  <a:cubicBezTo>
                    <a:pt x="509" y="356"/>
                    <a:pt x="508" y="357"/>
                    <a:pt x="507" y="357"/>
                  </a:cubicBezTo>
                  <a:cubicBezTo>
                    <a:pt x="507" y="357"/>
                    <a:pt x="507" y="357"/>
                    <a:pt x="507" y="357"/>
                  </a:cubicBezTo>
                  <a:cubicBezTo>
                    <a:pt x="506" y="359"/>
                    <a:pt x="503" y="354"/>
                    <a:pt x="502" y="355"/>
                  </a:cubicBezTo>
                  <a:cubicBezTo>
                    <a:pt x="502" y="355"/>
                    <a:pt x="502" y="354"/>
                    <a:pt x="502" y="354"/>
                  </a:cubicBezTo>
                  <a:cubicBezTo>
                    <a:pt x="501" y="353"/>
                    <a:pt x="501" y="353"/>
                    <a:pt x="500" y="353"/>
                  </a:cubicBezTo>
                  <a:cubicBezTo>
                    <a:pt x="500" y="353"/>
                    <a:pt x="500" y="353"/>
                    <a:pt x="500" y="354"/>
                  </a:cubicBezTo>
                  <a:cubicBezTo>
                    <a:pt x="500" y="354"/>
                    <a:pt x="500" y="354"/>
                    <a:pt x="500" y="354"/>
                  </a:cubicBezTo>
                  <a:cubicBezTo>
                    <a:pt x="500" y="355"/>
                    <a:pt x="500" y="355"/>
                    <a:pt x="500" y="355"/>
                  </a:cubicBezTo>
                  <a:cubicBezTo>
                    <a:pt x="501" y="355"/>
                    <a:pt x="500" y="356"/>
                    <a:pt x="500" y="356"/>
                  </a:cubicBezTo>
                  <a:cubicBezTo>
                    <a:pt x="500" y="356"/>
                    <a:pt x="500" y="357"/>
                    <a:pt x="500" y="357"/>
                  </a:cubicBezTo>
                  <a:cubicBezTo>
                    <a:pt x="500" y="357"/>
                    <a:pt x="500" y="358"/>
                    <a:pt x="500" y="358"/>
                  </a:cubicBezTo>
                  <a:cubicBezTo>
                    <a:pt x="499" y="358"/>
                    <a:pt x="498" y="358"/>
                    <a:pt x="498" y="358"/>
                  </a:cubicBezTo>
                  <a:cubicBezTo>
                    <a:pt x="498" y="357"/>
                    <a:pt x="498" y="357"/>
                    <a:pt x="497" y="358"/>
                  </a:cubicBezTo>
                  <a:cubicBezTo>
                    <a:pt x="498" y="356"/>
                    <a:pt x="496" y="357"/>
                    <a:pt x="496" y="357"/>
                  </a:cubicBezTo>
                  <a:cubicBezTo>
                    <a:pt x="495" y="357"/>
                    <a:pt x="496" y="355"/>
                    <a:pt x="495" y="355"/>
                  </a:cubicBezTo>
                  <a:cubicBezTo>
                    <a:pt x="495" y="355"/>
                    <a:pt x="496" y="355"/>
                    <a:pt x="496" y="355"/>
                  </a:cubicBezTo>
                  <a:cubicBezTo>
                    <a:pt x="495" y="355"/>
                    <a:pt x="495" y="355"/>
                    <a:pt x="495" y="355"/>
                  </a:cubicBezTo>
                  <a:cubicBezTo>
                    <a:pt x="495" y="355"/>
                    <a:pt x="495" y="355"/>
                    <a:pt x="495" y="355"/>
                  </a:cubicBezTo>
                  <a:cubicBezTo>
                    <a:pt x="495" y="355"/>
                    <a:pt x="494" y="354"/>
                    <a:pt x="494" y="355"/>
                  </a:cubicBezTo>
                  <a:cubicBezTo>
                    <a:pt x="494" y="355"/>
                    <a:pt x="494" y="355"/>
                    <a:pt x="494" y="355"/>
                  </a:cubicBezTo>
                  <a:cubicBezTo>
                    <a:pt x="494" y="355"/>
                    <a:pt x="494" y="355"/>
                    <a:pt x="493" y="355"/>
                  </a:cubicBezTo>
                  <a:cubicBezTo>
                    <a:pt x="494" y="355"/>
                    <a:pt x="493" y="355"/>
                    <a:pt x="493" y="355"/>
                  </a:cubicBezTo>
                  <a:cubicBezTo>
                    <a:pt x="493" y="355"/>
                    <a:pt x="493" y="355"/>
                    <a:pt x="493" y="355"/>
                  </a:cubicBezTo>
                  <a:cubicBezTo>
                    <a:pt x="493" y="355"/>
                    <a:pt x="493" y="355"/>
                    <a:pt x="493" y="355"/>
                  </a:cubicBezTo>
                  <a:cubicBezTo>
                    <a:pt x="493" y="355"/>
                    <a:pt x="492" y="355"/>
                    <a:pt x="491" y="355"/>
                  </a:cubicBezTo>
                  <a:cubicBezTo>
                    <a:pt x="491" y="354"/>
                    <a:pt x="491" y="354"/>
                    <a:pt x="490" y="355"/>
                  </a:cubicBezTo>
                  <a:cubicBezTo>
                    <a:pt x="490" y="355"/>
                    <a:pt x="489" y="355"/>
                    <a:pt x="490" y="355"/>
                  </a:cubicBezTo>
                  <a:cubicBezTo>
                    <a:pt x="490" y="355"/>
                    <a:pt x="491" y="355"/>
                    <a:pt x="491" y="355"/>
                  </a:cubicBezTo>
                  <a:cubicBezTo>
                    <a:pt x="491" y="356"/>
                    <a:pt x="491" y="355"/>
                    <a:pt x="490" y="356"/>
                  </a:cubicBezTo>
                  <a:cubicBezTo>
                    <a:pt x="490"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0" y="356"/>
                    <a:pt x="490" y="356"/>
                  </a:cubicBezTo>
                  <a:cubicBezTo>
                    <a:pt x="490" y="356"/>
                    <a:pt x="490" y="356"/>
                    <a:pt x="490" y="356"/>
                  </a:cubicBezTo>
                  <a:cubicBezTo>
                    <a:pt x="490" y="356"/>
                    <a:pt x="491" y="356"/>
                    <a:pt x="491" y="356"/>
                  </a:cubicBezTo>
                  <a:cubicBezTo>
                    <a:pt x="491" y="357"/>
                    <a:pt x="489" y="357"/>
                    <a:pt x="489" y="357"/>
                  </a:cubicBezTo>
                  <a:cubicBezTo>
                    <a:pt x="490" y="357"/>
                    <a:pt x="490" y="357"/>
                    <a:pt x="490" y="357"/>
                  </a:cubicBezTo>
                  <a:cubicBezTo>
                    <a:pt x="490" y="358"/>
                    <a:pt x="490" y="358"/>
                    <a:pt x="491" y="358"/>
                  </a:cubicBezTo>
                  <a:cubicBezTo>
                    <a:pt x="491" y="358"/>
                    <a:pt x="491" y="358"/>
                    <a:pt x="491" y="358"/>
                  </a:cubicBezTo>
                  <a:cubicBezTo>
                    <a:pt x="491" y="358"/>
                    <a:pt x="491" y="358"/>
                    <a:pt x="491" y="358"/>
                  </a:cubicBezTo>
                  <a:cubicBezTo>
                    <a:pt x="491" y="358"/>
                    <a:pt x="491" y="358"/>
                    <a:pt x="491" y="358"/>
                  </a:cubicBezTo>
                  <a:cubicBezTo>
                    <a:pt x="491" y="358"/>
                    <a:pt x="491" y="358"/>
                    <a:pt x="491" y="358"/>
                  </a:cubicBezTo>
                  <a:cubicBezTo>
                    <a:pt x="491" y="358"/>
                    <a:pt x="491" y="358"/>
                    <a:pt x="492" y="359"/>
                  </a:cubicBezTo>
                  <a:cubicBezTo>
                    <a:pt x="492" y="359"/>
                    <a:pt x="492" y="359"/>
                    <a:pt x="492" y="359"/>
                  </a:cubicBezTo>
                  <a:cubicBezTo>
                    <a:pt x="492" y="360"/>
                    <a:pt x="493" y="360"/>
                    <a:pt x="493" y="361"/>
                  </a:cubicBezTo>
                  <a:cubicBezTo>
                    <a:pt x="493" y="360"/>
                    <a:pt x="493" y="361"/>
                    <a:pt x="494" y="361"/>
                  </a:cubicBezTo>
                  <a:cubicBezTo>
                    <a:pt x="494" y="361"/>
                    <a:pt x="494" y="361"/>
                    <a:pt x="494" y="360"/>
                  </a:cubicBezTo>
                  <a:cubicBezTo>
                    <a:pt x="493"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2"/>
                    <a:pt x="494" y="362"/>
                  </a:cubicBezTo>
                  <a:cubicBezTo>
                    <a:pt x="494" y="362"/>
                    <a:pt x="495" y="362"/>
                    <a:pt x="495" y="362"/>
                  </a:cubicBezTo>
                  <a:cubicBezTo>
                    <a:pt x="494" y="362"/>
                    <a:pt x="495" y="362"/>
                    <a:pt x="495" y="362"/>
                  </a:cubicBezTo>
                  <a:cubicBezTo>
                    <a:pt x="495" y="362"/>
                    <a:pt x="494" y="362"/>
                    <a:pt x="494" y="362"/>
                  </a:cubicBezTo>
                  <a:cubicBezTo>
                    <a:pt x="494" y="362"/>
                    <a:pt x="494" y="362"/>
                    <a:pt x="494" y="363"/>
                  </a:cubicBezTo>
                  <a:cubicBezTo>
                    <a:pt x="494" y="362"/>
                    <a:pt x="494" y="363"/>
                    <a:pt x="494" y="363"/>
                  </a:cubicBezTo>
                  <a:cubicBezTo>
                    <a:pt x="494" y="363"/>
                    <a:pt x="494" y="362"/>
                    <a:pt x="494" y="363"/>
                  </a:cubicBezTo>
                  <a:cubicBezTo>
                    <a:pt x="494" y="363"/>
                    <a:pt x="494" y="363"/>
                    <a:pt x="494" y="363"/>
                  </a:cubicBezTo>
                  <a:cubicBezTo>
                    <a:pt x="494" y="363"/>
                    <a:pt x="496" y="363"/>
                    <a:pt x="496" y="363"/>
                  </a:cubicBezTo>
                  <a:cubicBezTo>
                    <a:pt x="493" y="362"/>
                    <a:pt x="496" y="368"/>
                    <a:pt x="496" y="368"/>
                  </a:cubicBezTo>
                  <a:cubicBezTo>
                    <a:pt x="496" y="368"/>
                    <a:pt x="496" y="368"/>
                    <a:pt x="496" y="368"/>
                  </a:cubicBezTo>
                  <a:cubicBezTo>
                    <a:pt x="497" y="369"/>
                    <a:pt x="495" y="370"/>
                    <a:pt x="496" y="371"/>
                  </a:cubicBezTo>
                  <a:cubicBezTo>
                    <a:pt x="495" y="371"/>
                    <a:pt x="496" y="371"/>
                    <a:pt x="495" y="371"/>
                  </a:cubicBezTo>
                  <a:cubicBezTo>
                    <a:pt x="495" y="370"/>
                    <a:pt x="496" y="372"/>
                    <a:pt x="496" y="372"/>
                  </a:cubicBezTo>
                  <a:cubicBezTo>
                    <a:pt x="496" y="372"/>
                    <a:pt x="495" y="372"/>
                    <a:pt x="495" y="372"/>
                  </a:cubicBezTo>
                  <a:cubicBezTo>
                    <a:pt x="495" y="372"/>
                    <a:pt x="495" y="372"/>
                    <a:pt x="495" y="372"/>
                  </a:cubicBezTo>
                  <a:cubicBezTo>
                    <a:pt x="495" y="372"/>
                    <a:pt x="495" y="372"/>
                    <a:pt x="495" y="371"/>
                  </a:cubicBezTo>
                  <a:cubicBezTo>
                    <a:pt x="495" y="372"/>
                    <a:pt x="495" y="372"/>
                    <a:pt x="495" y="372"/>
                  </a:cubicBezTo>
                  <a:cubicBezTo>
                    <a:pt x="495" y="371"/>
                    <a:pt x="495" y="373"/>
                    <a:pt x="495" y="372"/>
                  </a:cubicBezTo>
                  <a:cubicBezTo>
                    <a:pt x="494" y="373"/>
                    <a:pt x="493" y="374"/>
                    <a:pt x="493" y="375"/>
                  </a:cubicBezTo>
                  <a:cubicBezTo>
                    <a:pt x="493" y="375"/>
                    <a:pt x="493" y="375"/>
                    <a:pt x="493" y="375"/>
                  </a:cubicBezTo>
                  <a:cubicBezTo>
                    <a:pt x="493" y="375"/>
                    <a:pt x="494" y="375"/>
                    <a:pt x="494" y="375"/>
                  </a:cubicBezTo>
                  <a:cubicBezTo>
                    <a:pt x="494" y="375"/>
                    <a:pt x="494" y="375"/>
                    <a:pt x="494" y="375"/>
                  </a:cubicBezTo>
                  <a:cubicBezTo>
                    <a:pt x="494" y="375"/>
                    <a:pt x="494" y="375"/>
                    <a:pt x="494" y="375"/>
                  </a:cubicBezTo>
                  <a:cubicBezTo>
                    <a:pt x="494" y="375"/>
                    <a:pt x="494" y="375"/>
                    <a:pt x="494" y="375"/>
                  </a:cubicBezTo>
                  <a:cubicBezTo>
                    <a:pt x="494" y="375"/>
                    <a:pt x="493" y="375"/>
                    <a:pt x="493" y="375"/>
                  </a:cubicBezTo>
                  <a:cubicBezTo>
                    <a:pt x="493" y="375"/>
                    <a:pt x="493" y="376"/>
                    <a:pt x="493" y="376"/>
                  </a:cubicBezTo>
                  <a:cubicBezTo>
                    <a:pt x="492" y="376"/>
                    <a:pt x="492" y="377"/>
                    <a:pt x="492" y="378"/>
                  </a:cubicBezTo>
                  <a:cubicBezTo>
                    <a:pt x="492" y="378"/>
                    <a:pt x="491" y="378"/>
                    <a:pt x="491" y="379"/>
                  </a:cubicBezTo>
                  <a:cubicBezTo>
                    <a:pt x="490" y="379"/>
                    <a:pt x="490" y="379"/>
                    <a:pt x="489" y="380"/>
                  </a:cubicBezTo>
                  <a:cubicBezTo>
                    <a:pt x="489" y="379"/>
                    <a:pt x="488" y="379"/>
                    <a:pt x="487" y="378"/>
                  </a:cubicBezTo>
                  <a:cubicBezTo>
                    <a:pt x="487" y="378"/>
                    <a:pt x="486" y="378"/>
                    <a:pt x="486" y="378"/>
                  </a:cubicBezTo>
                  <a:cubicBezTo>
                    <a:pt x="486" y="378"/>
                    <a:pt x="485" y="378"/>
                    <a:pt x="485" y="377"/>
                  </a:cubicBezTo>
                  <a:cubicBezTo>
                    <a:pt x="484" y="377"/>
                    <a:pt x="483" y="376"/>
                    <a:pt x="482" y="376"/>
                  </a:cubicBezTo>
                  <a:cubicBezTo>
                    <a:pt x="482" y="376"/>
                    <a:pt x="481" y="375"/>
                    <a:pt x="480" y="375"/>
                  </a:cubicBezTo>
                  <a:cubicBezTo>
                    <a:pt x="480" y="375"/>
                    <a:pt x="480" y="375"/>
                    <a:pt x="479" y="374"/>
                  </a:cubicBezTo>
                  <a:cubicBezTo>
                    <a:pt x="479" y="374"/>
                    <a:pt x="477" y="373"/>
                    <a:pt x="478" y="374"/>
                  </a:cubicBezTo>
                  <a:cubicBezTo>
                    <a:pt x="478" y="373"/>
                    <a:pt x="477" y="374"/>
                    <a:pt x="477" y="374"/>
                  </a:cubicBezTo>
                  <a:cubicBezTo>
                    <a:pt x="476" y="374"/>
                    <a:pt x="476" y="373"/>
                    <a:pt x="475" y="373"/>
                  </a:cubicBezTo>
                  <a:cubicBezTo>
                    <a:pt x="475" y="373"/>
                    <a:pt x="474" y="372"/>
                    <a:pt x="474" y="372"/>
                  </a:cubicBezTo>
                  <a:cubicBezTo>
                    <a:pt x="474" y="372"/>
                    <a:pt x="474" y="371"/>
                    <a:pt x="474" y="371"/>
                  </a:cubicBezTo>
                  <a:cubicBezTo>
                    <a:pt x="473" y="371"/>
                    <a:pt x="473" y="371"/>
                    <a:pt x="473" y="371"/>
                  </a:cubicBezTo>
                  <a:cubicBezTo>
                    <a:pt x="473" y="371"/>
                    <a:pt x="472" y="371"/>
                    <a:pt x="472" y="371"/>
                  </a:cubicBezTo>
                  <a:cubicBezTo>
                    <a:pt x="472" y="371"/>
                    <a:pt x="470" y="371"/>
                    <a:pt x="471" y="371"/>
                  </a:cubicBezTo>
                  <a:cubicBezTo>
                    <a:pt x="471" y="371"/>
                    <a:pt x="471" y="372"/>
                    <a:pt x="471" y="372"/>
                  </a:cubicBezTo>
                  <a:cubicBezTo>
                    <a:pt x="471" y="372"/>
                    <a:pt x="470" y="371"/>
                    <a:pt x="470" y="371"/>
                  </a:cubicBezTo>
                  <a:cubicBezTo>
                    <a:pt x="469" y="371"/>
                    <a:pt x="469" y="371"/>
                    <a:pt x="468" y="371"/>
                  </a:cubicBezTo>
                  <a:cubicBezTo>
                    <a:pt x="468" y="372"/>
                    <a:pt x="468" y="371"/>
                    <a:pt x="467" y="372"/>
                  </a:cubicBezTo>
                  <a:cubicBezTo>
                    <a:pt x="467" y="372"/>
                    <a:pt x="467" y="373"/>
                    <a:pt x="467" y="372"/>
                  </a:cubicBezTo>
                  <a:cubicBezTo>
                    <a:pt x="467" y="373"/>
                    <a:pt x="467" y="373"/>
                    <a:pt x="467" y="373"/>
                  </a:cubicBezTo>
                  <a:cubicBezTo>
                    <a:pt x="467" y="372"/>
                    <a:pt x="467" y="373"/>
                    <a:pt x="468" y="373"/>
                  </a:cubicBezTo>
                  <a:cubicBezTo>
                    <a:pt x="468" y="374"/>
                    <a:pt x="467" y="374"/>
                    <a:pt x="467" y="374"/>
                  </a:cubicBezTo>
                  <a:cubicBezTo>
                    <a:pt x="467" y="374"/>
                    <a:pt x="468" y="374"/>
                    <a:pt x="468" y="374"/>
                  </a:cubicBezTo>
                  <a:cubicBezTo>
                    <a:pt x="468" y="374"/>
                    <a:pt x="468" y="374"/>
                    <a:pt x="468" y="375"/>
                  </a:cubicBezTo>
                  <a:cubicBezTo>
                    <a:pt x="467" y="374"/>
                    <a:pt x="467" y="375"/>
                    <a:pt x="468" y="375"/>
                  </a:cubicBezTo>
                  <a:cubicBezTo>
                    <a:pt x="468" y="375"/>
                    <a:pt x="467" y="375"/>
                    <a:pt x="467" y="375"/>
                  </a:cubicBezTo>
                  <a:cubicBezTo>
                    <a:pt x="467" y="375"/>
                    <a:pt x="467" y="375"/>
                    <a:pt x="467" y="375"/>
                  </a:cubicBezTo>
                  <a:cubicBezTo>
                    <a:pt x="467" y="376"/>
                    <a:pt x="468" y="375"/>
                    <a:pt x="468" y="375"/>
                  </a:cubicBezTo>
                  <a:cubicBezTo>
                    <a:pt x="468" y="375"/>
                    <a:pt x="467" y="376"/>
                    <a:pt x="467" y="376"/>
                  </a:cubicBezTo>
                  <a:cubicBezTo>
                    <a:pt x="467" y="376"/>
                    <a:pt x="467" y="376"/>
                    <a:pt x="467" y="376"/>
                  </a:cubicBezTo>
                  <a:cubicBezTo>
                    <a:pt x="468" y="376"/>
                    <a:pt x="467" y="376"/>
                    <a:pt x="467" y="376"/>
                  </a:cubicBezTo>
                  <a:cubicBezTo>
                    <a:pt x="467" y="376"/>
                    <a:pt x="467" y="376"/>
                    <a:pt x="467" y="377"/>
                  </a:cubicBezTo>
                  <a:cubicBezTo>
                    <a:pt x="466" y="377"/>
                    <a:pt x="466" y="377"/>
                    <a:pt x="466" y="377"/>
                  </a:cubicBezTo>
                  <a:cubicBezTo>
                    <a:pt x="466" y="377"/>
                    <a:pt x="467" y="377"/>
                    <a:pt x="467" y="377"/>
                  </a:cubicBezTo>
                  <a:cubicBezTo>
                    <a:pt x="466" y="377"/>
                    <a:pt x="466" y="378"/>
                    <a:pt x="466" y="378"/>
                  </a:cubicBezTo>
                  <a:cubicBezTo>
                    <a:pt x="466" y="379"/>
                    <a:pt x="466" y="379"/>
                    <a:pt x="466" y="379"/>
                  </a:cubicBezTo>
                  <a:cubicBezTo>
                    <a:pt x="466" y="379"/>
                    <a:pt x="465" y="381"/>
                    <a:pt x="465" y="382"/>
                  </a:cubicBezTo>
                  <a:cubicBezTo>
                    <a:pt x="465" y="382"/>
                    <a:pt x="465" y="382"/>
                    <a:pt x="465" y="382"/>
                  </a:cubicBezTo>
                  <a:cubicBezTo>
                    <a:pt x="465" y="382"/>
                    <a:pt x="465" y="382"/>
                    <a:pt x="465" y="382"/>
                  </a:cubicBezTo>
                  <a:cubicBezTo>
                    <a:pt x="465" y="382"/>
                    <a:pt x="465" y="382"/>
                    <a:pt x="465" y="382"/>
                  </a:cubicBezTo>
                  <a:cubicBezTo>
                    <a:pt x="465" y="382"/>
                    <a:pt x="465" y="382"/>
                    <a:pt x="465" y="382"/>
                  </a:cubicBezTo>
                  <a:cubicBezTo>
                    <a:pt x="465" y="382"/>
                    <a:pt x="465" y="382"/>
                    <a:pt x="465" y="382"/>
                  </a:cubicBezTo>
                  <a:cubicBezTo>
                    <a:pt x="465" y="382"/>
                    <a:pt x="464" y="383"/>
                    <a:pt x="464" y="383"/>
                  </a:cubicBezTo>
                  <a:cubicBezTo>
                    <a:pt x="464" y="384"/>
                    <a:pt x="463" y="384"/>
                    <a:pt x="463" y="385"/>
                  </a:cubicBezTo>
                  <a:cubicBezTo>
                    <a:pt x="462" y="386"/>
                    <a:pt x="461" y="386"/>
                    <a:pt x="460" y="387"/>
                  </a:cubicBezTo>
                  <a:cubicBezTo>
                    <a:pt x="460" y="387"/>
                    <a:pt x="460" y="388"/>
                    <a:pt x="460" y="388"/>
                  </a:cubicBezTo>
                  <a:cubicBezTo>
                    <a:pt x="460" y="388"/>
                    <a:pt x="460" y="388"/>
                    <a:pt x="460"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9"/>
                    <a:pt x="461" y="389"/>
                  </a:cubicBezTo>
                  <a:cubicBezTo>
                    <a:pt x="461" y="389"/>
                    <a:pt x="461" y="389"/>
                    <a:pt x="461" y="389"/>
                  </a:cubicBezTo>
                  <a:cubicBezTo>
                    <a:pt x="460" y="389"/>
                    <a:pt x="460" y="389"/>
                    <a:pt x="460" y="390"/>
                  </a:cubicBezTo>
                  <a:cubicBezTo>
                    <a:pt x="460" y="390"/>
                    <a:pt x="460" y="390"/>
                    <a:pt x="460" y="390"/>
                  </a:cubicBezTo>
                  <a:cubicBezTo>
                    <a:pt x="460" y="390"/>
                    <a:pt x="460" y="390"/>
                    <a:pt x="460" y="390"/>
                  </a:cubicBezTo>
                  <a:cubicBezTo>
                    <a:pt x="460" y="390"/>
                    <a:pt x="460" y="390"/>
                    <a:pt x="460" y="390"/>
                  </a:cubicBezTo>
                  <a:cubicBezTo>
                    <a:pt x="460" y="390"/>
                    <a:pt x="460" y="390"/>
                    <a:pt x="460" y="390"/>
                  </a:cubicBezTo>
                  <a:cubicBezTo>
                    <a:pt x="461" y="389"/>
                    <a:pt x="461" y="390"/>
                    <a:pt x="461" y="390"/>
                  </a:cubicBezTo>
                  <a:cubicBezTo>
                    <a:pt x="461" y="390"/>
                    <a:pt x="461" y="390"/>
                    <a:pt x="461" y="390"/>
                  </a:cubicBezTo>
                  <a:cubicBezTo>
                    <a:pt x="461" y="390"/>
                    <a:pt x="461" y="390"/>
                    <a:pt x="461" y="390"/>
                  </a:cubicBezTo>
                  <a:cubicBezTo>
                    <a:pt x="461" y="390"/>
                    <a:pt x="461" y="391"/>
                    <a:pt x="461" y="391"/>
                  </a:cubicBezTo>
                  <a:cubicBezTo>
                    <a:pt x="461" y="391"/>
                    <a:pt x="460" y="392"/>
                    <a:pt x="460" y="392"/>
                  </a:cubicBezTo>
                  <a:cubicBezTo>
                    <a:pt x="460" y="392"/>
                    <a:pt x="460" y="393"/>
                    <a:pt x="460" y="394"/>
                  </a:cubicBezTo>
                  <a:cubicBezTo>
                    <a:pt x="460" y="394"/>
                    <a:pt x="460" y="394"/>
                    <a:pt x="460" y="394"/>
                  </a:cubicBezTo>
                  <a:cubicBezTo>
                    <a:pt x="460" y="394"/>
                    <a:pt x="459" y="394"/>
                    <a:pt x="459" y="394"/>
                  </a:cubicBezTo>
                  <a:cubicBezTo>
                    <a:pt x="459" y="394"/>
                    <a:pt x="457" y="395"/>
                    <a:pt x="457" y="395"/>
                  </a:cubicBezTo>
                  <a:cubicBezTo>
                    <a:pt x="457" y="395"/>
                    <a:pt x="459" y="394"/>
                    <a:pt x="459" y="394"/>
                  </a:cubicBezTo>
                  <a:cubicBezTo>
                    <a:pt x="459" y="394"/>
                    <a:pt x="459" y="395"/>
                    <a:pt x="459" y="395"/>
                  </a:cubicBezTo>
                  <a:cubicBezTo>
                    <a:pt x="459" y="396"/>
                    <a:pt x="460" y="396"/>
                    <a:pt x="461" y="396"/>
                  </a:cubicBezTo>
                  <a:cubicBezTo>
                    <a:pt x="461" y="396"/>
                    <a:pt x="461" y="396"/>
                    <a:pt x="461" y="396"/>
                  </a:cubicBezTo>
                  <a:cubicBezTo>
                    <a:pt x="461" y="396"/>
                    <a:pt x="462" y="396"/>
                    <a:pt x="461" y="396"/>
                  </a:cubicBezTo>
                  <a:cubicBezTo>
                    <a:pt x="462" y="397"/>
                    <a:pt x="463" y="397"/>
                    <a:pt x="464" y="397"/>
                  </a:cubicBezTo>
                  <a:cubicBezTo>
                    <a:pt x="464" y="398"/>
                    <a:pt x="465" y="398"/>
                    <a:pt x="466" y="398"/>
                  </a:cubicBezTo>
                  <a:cubicBezTo>
                    <a:pt x="467" y="400"/>
                    <a:pt x="464" y="400"/>
                    <a:pt x="465" y="401"/>
                  </a:cubicBezTo>
                  <a:cubicBezTo>
                    <a:pt x="467" y="402"/>
                    <a:pt x="468" y="402"/>
                    <a:pt x="470" y="402"/>
                  </a:cubicBezTo>
                  <a:cubicBezTo>
                    <a:pt x="470" y="402"/>
                    <a:pt x="471" y="402"/>
                    <a:pt x="471" y="402"/>
                  </a:cubicBezTo>
                  <a:cubicBezTo>
                    <a:pt x="472" y="402"/>
                    <a:pt x="473" y="402"/>
                    <a:pt x="474" y="402"/>
                  </a:cubicBezTo>
                  <a:cubicBezTo>
                    <a:pt x="475" y="403"/>
                    <a:pt x="477" y="404"/>
                    <a:pt x="479" y="404"/>
                  </a:cubicBezTo>
                  <a:cubicBezTo>
                    <a:pt x="481" y="404"/>
                    <a:pt x="482" y="403"/>
                    <a:pt x="484" y="402"/>
                  </a:cubicBezTo>
                  <a:cubicBezTo>
                    <a:pt x="485" y="401"/>
                    <a:pt x="485" y="401"/>
                    <a:pt x="486" y="400"/>
                  </a:cubicBezTo>
                  <a:cubicBezTo>
                    <a:pt x="487" y="400"/>
                    <a:pt x="488" y="398"/>
                    <a:pt x="488" y="398"/>
                  </a:cubicBezTo>
                  <a:cubicBezTo>
                    <a:pt x="488" y="397"/>
                    <a:pt x="486" y="397"/>
                    <a:pt x="487" y="396"/>
                  </a:cubicBezTo>
                  <a:cubicBezTo>
                    <a:pt x="487" y="396"/>
                    <a:pt x="489" y="395"/>
                    <a:pt x="489" y="395"/>
                  </a:cubicBezTo>
                  <a:cubicBezTo>
                    <a:pt x="490" y="394"/>
                    <a:pt x="491" y="394"/>
                    <a:pt x="492" y="393"/>
                  </a:cubicBezTo>
                  <a:cubicBezTo>
                    <a:pt x="494" y="393"/>
                    <a:pt x="495" y="393"/>
                    <a:pt x="496" y="393"/>
                  </a:cubicBezTo>
                  <a:cubicBezTo>
                    <a:pt x="497" y="393"/>
                    <a:pt x="498" y="392"/>
                    <a:pt x="499" y="392"/>
                  </a:cubicBezTo>
                  <a:cubicBezTo>
                    <a:pt x="500" y="392"/>
                    <a:pt x="501" y="392"/>
                    <a:pt x="501" y="391"/>
                  </a:cubicBezTo>
                  <a:cubicBezTo>
                    <a:pt x="502" y="391"/>
                    <a:pt x="502" y="389"/>
                    <a:pt x="503" y="388"/>
                  </a:cubicBezTo>
                  <a:cubicBezTo>
                    <a:pt x="503" y="388"/>
                    <a:pt x="503" y="387"/>
                    <a:pt x="503" y="387"/>
                  </a:cubicBezTo>
                  <a:cubicBezTo>
                    <a:pt x="503" y="387"/>
                    <a:pt x="503" y="387"/>
                    <a:pt x="504" y="387"/>
                  </a:cubicBezTo>
                  <a:cubicBezTo>
                    <a:pt x="504" y="387"/>
                    <a:pt x="505" y="387"/>
                    <a:pt x="506" y="387"/>
                  </a:cubicBezTo>
                  <a:cubicBezTo>
                    <a:pt x="506" y="387"/>
                    <a:pt x="506" y="387"/>
                    <a:pt x="507" y="387"/>
                  </a:cubicBezTo>
                  <a:cubicBezTo>
                    <a:pt x="507" y="387"/>
                    <a:pt x="507" y="386"/>
                    <a:pt x="507" y="386"/>
                  </a:cubicBezTo>
                  <a:cubicBezTo>
                    <a:pt x="507" y="387"/>
                    <a:pt x="508" y="387"/>
                    <a:pt x="508" y="387"/>
                  </a:cubicBezTo>
                  <a:cubicBezTo>
                    <a:pt x="507" y="387"/>
                    <a:pt x="508" y="388"/>
                    <a:pt x="509" y="388"/>
                  </a:cubicBezTo>
                  <a:cubicBezTo>
                    <a:pt x="509" y="388"/>
                    <a:pt x="509" y="388"/>
                    <a:pt x="509" y="388"/>
                  </a:cubicBezTo>
                  <a:cubicBezTo>
                    <a:pt x="509" y="388"/>
                    <a:pt x="509" y="388"/>
                    <a:pt x="509" y="388"/>
                  </a:cubicBezTo>
                  <a:cubicBezTo>
                    <a:pt x="510" y="389"/>
                    <a:pt x="510" y="389"/>
                    <a:pt x="511" y="390"/>
                  </a:cubicBezTo>
                  <a:cubicBezTo>
                    <a:pt x="511" y="390"/>
                    <a:pt x="512" y="391"/>
                    <a:pt x="513" y="391"/>
                  </a:cubicBezTo>
                  <a:cubicBezTo>
                    <a:pt x="513" y="391"/>
                    <a:pt x="514" y="391"/>
                    <a:pt x="514" y="390"/>
                  </a:cubicBezTo>
                  <a:cubicBezTo>
                    <a:pt x="516" y="390"/>
                    <a:pt x="518" y="389"/>
                    <a:pt x="520" y="389"/>
                  </a:cubicBezTo>
                  <a:cubicBezTo>
                    <a:pt x="521" y="388"/>
                    <a:pt x="521" y="388"/>
                    <a:pt x="522" y="389"/>
                  </a:cubicBezTo>
                  <a:cubicBezTo>
                    <a:pt x="523" y="389"/>
                    <a:pt x="523" y="389"/>
                    <a:pt x="524" y="390"/>
                  </a:cubicBezTo>
                  <a:cubicBezTo>
                    <a:pt x="524" y="390"/>
                    <a:pt x="524" y="390"/>
                    <a:pt x="524" y="391"/>
                  </a:cubicBezTo>
                  <a:cubicBezTo>
                    <a:pt x="524" y="391"/>
                    <a:pt x="524" y="391"/>
                    <a:pt x="524" y="391"/>
                  </a:cubicBezTo>
                  <a:cubicBezTo>
                    <a:pt x="524" y="392"/>
                    <a:pt x="525" y="395"/>
                    <a:pt x="525" y="396"/>
                  </a:cubicBezTo>
                  <a:cubicBezTo>
                    <a:pt x="525" y="398"/>
                    <a:pt x="525" y="400"/>
                    <a:pt x="526" y="401"/>
                  </a:cubicBezTo>
                  <a:cubicBezTo>
                    <a:pt x="527" y="403"/>
                    <a:pt x="529" y="405"/>
                    <a:pt x="530" y="406"/>
                  </a:cubicBezTo>
                  <a:cubicBezTo>
                    <a:pt x="531" y="407"/>
                    <a:pt x="532" y="409"/>
                    <a:pt x="532" y="410"/>
                  </a:cubicBezTo>
                  <a:cubicBezTo>
                    <a:pt x="533" y="411"/>
                    <a:pt x="534" y="412"/>
                    <a:pt x="534" y="414"/>
                  </a:cubicBezTo>
                  <a:cubicBezTo>
                    <a:pt x="535" y="414"/>
                    <a:pt x="534" y="415"/>
                    <a:pt x="534" y="415"/>
                  </a:cubicBezTo>
                  <a:cubicBezTo>
                    <a:pt x="534" y="416"/>
                    <a:pt x="534" y="417"/>
                    <a:pt x="533" y="418"/>
                  </a:cubicBezTo>
                  <a:cubicBezTo>
                    <a:pt x="533" y="419"/>
                    <a:pt x="532" y="421"/>
                    <a:pt x="532" y="422"/>
                  </a:cubicBezTo>
                  <a:cubicBezTo>
                    <a:pt x="532" y="423"/>
                    <a:pt x="534" y="421"/>
                    <a:pt x="534" y="421"/>
                  </a:cubicBezTo>
                  <a:cubicBezTo>
                    <a:pt x="535" y="422"/>
                    <a:pt x="536" y="420"/>
                    <a:pt x="536" y="420"/>
                  </a:cubicBezTo>
                  <a:cubicBezTo>
                    <a:pt x="537" y="419"/>
                    <a:pt x="537" y="418"/>
                    <a:pt x="537" y="417"/>
                  </a:cubicBezTo>
                  <a:cubicBezTo>
                    <a:pt x="538" y="415"/>
                    <a:pt x="538" y="414"/>
                    <a:pt x="540" y="414"/>
                  </a:cubicBezTo>
                  <a:cubicBezTo>
                    <a:pt x="540" y="414"/>
                    <a:pt x="540" y="415"/>
                    <a:pt x="540" y="415"/>
                  </a:cubicBezTo>
                  <a:cubicBezTo>
                    <a:pt x="541" y="415"/>
                    <a:pt x="542" y="417"/>
                    <a:pt x="542" y="418"/>
                  </a:cubicBezTo>
                  <a:cubicBezTo>
                    <a:pt x="543" y="418"/>
                    <a:pt x="543" y="417"/>
                    <a:pt x="543" y="417"/>
                  </a:cubicBezTo>
                  <a:cubicBezTo>
                    <a:pt x="542" y="415"/>
                    <a:pt x="541" y="413"/>
                    <a:pt x="540" y="411"/>
                  </a:cubicBezTo>
                  <a:cubicBezTo>
                    <a:pt x="538" y="408"/>
                    <a:pt x="537" y="406"/>
                    <a:pt x="535" y="403"/>
                  </a:cubicBezTo>
                  <a:cubicBezTo>
                    <a:pt x="534" y="400"/>
                    <a:pt x="533" y="397"/>
                    <a:pt x="532" y="395"/>
                  </a:cubicBezTo>
                  <a:cubicBezTo>
                    <a:pt x="532" y="394"/>
                    <a:pt x="532" y="393"/>
                    <a:pt x="533" y="392"/>
                  </a:cubicBezTo>
                  <a:cubicBezTo>
                    <a:pt x="533" y="392"/>
                    <a:pt x="533" y="391"/>
                    <a:pt x="534" y="391"/>
                  </a:cubicBezTo>
                  <a:cubicBezTo>
                    <a:pt x="533" y="391"/>
                    <a:pt x="533" y="390"/>
                    <a:pt x="533" y="390"/>
                  </a:cubicBezTo>
                  <a:cubicBezTo>
                    <a:pt x="533" y="390"/>
                    <a:pt x="533" y="390"/>
                    <a:pt x="533" y="390"/>
                  </a:cubicBezTo>
                  <a:cubicBezTo>
                    <a:pt x="533" y="390"/>
                    <a:pt x="533" y="390"/>
                    <a:pt x="533" y="390"/>
                  </a:cubicBezTo>
                  <a:cubicBezTo>
                    <a:pt x="533" y="390"/>
                    <a:pt x="533" y="390"/>
                    <a:pt x="533" y="390"/>
                  </a:cubicBezTo>
                  <a:cubicBezTo>
                    <a:pt x="533" y="390"/>
                    <a:pt x="533" y="390"/>
                    <a:pt x="533" y="390"/>
                  </a:cubicBezTo>
                  <a:cubicBezTo>
                    <a:pt x="533" y="390"/>
                    <a:pt x="534" y="389"/>
                    <a:pt x="534" y="389"/>
                  </a:cubicBezTo>
                  <a:cubicBezTo>
                    <a:pt x="533" y="389"/>
                    <a:pt x="534" y="389"/>
                    <a:pt x="534" y="389"/>
                  </a:cubicBezTo>
                  <a:cubicBezTo>
                    <a:pt x="534" y="389"/>
                    <a:pt x="535" y="389"/>
                    <a:pt x="535" y="389"/>
                  </a:cubicBezTo>
                  <a:cubicBezTo>
                    <a:pt x="535" y="389"/>
                    <a:pt x="536" y="388"/>
                    <a:pt x="537" y="388"/>
                  </a:cubicBezTo>
                  <a:cubicBezTo>
                    <a:pt x="537" y="388"/>
                    <a:pt x="538" y="389"/>
                    <a:pt x="538" y="390"/>
                  </a:cubicBezTo>
                  <a:cubicBezTo>
                    <a:pt x="538" y="389"/>
                    <a:pt x="537" y="391"/>
                    <a:pt x="537" y="391"/>
                  </a:cubicBezTo>
                  <a:cubicBezTo>
                    <a:pt x="537" y="392"/>
                    <a:pt x="537" y="392"/>
                    <a:pt x="537" y="392"/>
                  </a:cubicBezTo>
                  <a:cubicBezTo>
                    <a:pt x="537" y="393"/>
                    <a:pt x="537" y="393"/>
                    <a:pt x="537" y="393"/>
                  </a:cubicBezTo>
                  <a:cubicBezTo>
                    <a:pt x="538" y="393"/>
                    <a:pt x="538" y="392"/>
                    <a:pt x="539" y="392"/>
                  </a:cubicBezTo>
                  <a:cubicBezTo>
                    <a:pt x="539" y="392"/>
                    <a:pt x="540" y="391"/>
                    <a:pt x="540" y="392"/>
                  </a:cubicBezTo>
                  <a:cubicBezTo>
                    <a:pt x="541" y="394"/>
                    <a:pt x="541" y="396"/>
                    <a:pt x="541" y="397"/>
                  </a:cubicBezTo>
                  <a:cubicBezTo>
                    <a:pt x="541" y="398"/>
                    <a:pt x="540" y="396"/>
                    <a:pt x="540" y="396"/>
                  </a:cubicBezTo>
                  <a:cubicBezTo>
                    <a:pt x="540" y="396"/>
                    <a:pt x="540" y="396"/>
                    <a:pt x="540" y="395"/>
                  </a:cubicBezTo>
                  <a:cubicBezTo>
                    <a:pt x="540" y="395"/>
                    <a:pt x="540" y="395"/>
                    <a:pt x="540" y="395"/>
                  </a:cubicBezTo>
                  <a:cubicBezTo>
                    <a:pt x="540" y="395"/>
                    <a:pt x="540" y="395"/>
                    <a:pt x="540" y="395"/>
                  </a:cubicBezTo>
                  <a:cubicBezTo>
                    <a:pt x="539" y="395"/>
                    <a:pt x="540" y="396"/>
                    <a:pt x="540" y="396"/>
                  </a:cubicBezTo>
                  <a:cubicBezTo>
                    <a:pt x="540" y="396"/>
                    <a:pt x="540" y="396"/>
                    <a:pt x="540" y="396"/>
                  </a:cubicBezTo>
                  <a:cubicBezTo>
                    <a:pt x="540" y="396"/>
                    <a:pt x="540" y="397"/>
                    <a:pt x="540" y="397"/>
                  </a:cubicBezTo>
                  <a:cubicBezTo>
                    <a:pt x="540" y="397"/>
                    <a:pt x="540" y="396"/>
                    <a:pt x="540" y="397"/>
                  </a:cubicBezTo>
                  <a:cubicBezTo>
                    <a:pt x="540" y="397"/>
                    <a:pt x="540" y="399"/>
                    <a:pt x="541" y="399"/>
                  </a:cubicBezTo>
                  <a:cubicBezTo>
                    <a:pt x="541" y="399"/>
                    <a:pt x="540" y="399"/>
                    <a:pt x="540" y="399"/>
                  </a:cubicBezTo>
                  <a:cubicBezTo>
                    <a:pt x="540" y="399"/>
                    <a:pt x="541" y="400"/>
                    <a:pt x="541" y="399"/>
                  </a:cubicBezTo>
                  <a:cubicBezTo>
                    <a:pt x="541" y="399"/>
                    <a:pt x="542" y="401"/>
                    <a:pt x="541" y="402"/>
                  </a:cubicBezTo>
                  <a:cubicBezTo>
                    <a:pt x="542" y="401"/>
                    <a:pt x="541" y="401"/>
                    <a:pt x="542" y="401"/>
                  </a:cubicBezTo>
                  <a:cubicBezTo>
                    <a:pt x="542" y="401"/>
                    <a:pt x="542" y="401"/>
                    <a:pt x="542" y="401"/>
                  </a:cubicBezTo>
                  <a:cubicBezTo>
                    <a:pt x="542" y="402"/>
                    <a:pt x="543" y="401"/>
                    <a:pt x="542" y="401"/>
                  </a:cubicBezTo>
                  <a:cubicBezTo>
                    <a:pt x="542" y="401"/>
                    <a:pt x="542" y="401"/>
                    <a:pt x="543" y="401"/>
                  </a:cubicBezTo>
                  <a:cubicBezTo>
                    <a:pt x="543" y="401"/>
                    <a:pt x="543" y="401"/>
                    <a:pt x="542" y="401"/>
                  </a:cubicBezTo>
                  <a:cubicBezTo>
                    <a:pt x="543" y="402"/>
                    <a:pt x="544" y="403"/>
                    <a:pt x="544" y="403"/>
                  </a:cubicBezTo>
                  <a:cubicBezTo>
                    <a:pt x="544" y="404"/>
                    <a:pt x="545" y="405"/>
                    <a:pt x="545" y="406"/>
                  </a:cubicBezTo>
                  <a:cubicBezTo>
                    <a:pt x="545" y="405"/>
                    <a:pt x="543" y="404"/>
                    <a:pt x="543" y="404"/>
                  </a:cubicBezTo>
                  <a:cubicBezTo>
                    <a:pt x="543" y="404"/>
                    <a:pt x="545" y="406"/>
                    <a:pt x="545" y="406"/>
                  </a:cubicBezTo>
                  <a:cubicBezTo>
                    <a:pt x="545" y="406"/>
                    <a:pt x="545" y="406"/>
                    <a:pt x="545" y="406"/>
                  </a:cubicBezTo>
                  <a:cubicBezTo>
                    <a:pt x="545" y="406"/>
                    <a:pt x="546" y="407"/>
                    <a:pt x="546" y="407"/>
                  </a:cubicBezTo>
                  <a:cubicBezTo>
                    <a:pt x="546" y="408"/>
                    <a:pt x="547" y="408"/>
                    <a:pt x="547" y="409"/>
                  </a:cubicBezTo>
                  <a:cubicBezTo>
                    <a:pt x="547" y="409"/>
                    <a:pt x="548" y="410"/>
                    <a:pt x="548" y="410"/>
                  </a:cubicBezTo>
                  <a:cubicBezTo>
                    <a:pt x="548" y="411"/>
                    <a:pt x="548" y="412"/>
                    <a:pt x="549" y="412"/>
                  </a:cubicBezTo>
                  <a:cubicBezTo>
                    <a:pt x="549" y="413"/>
                    <a:pt x="548" y="413"/>
                    <a:pt x="548" y="414"/>
                  </a:cubicBezTo>
                  <a:cubicBezTo>
                    <a:pt x="547" y="414"/>
                    <a:pt x="547" y="415"/>
                    <a:pt x="546" y="416"/>
                  </a:cubicBezTo>
                  <a:cubicBezTo>
                    <a:pt x="546" y="417"/>
                    <a:pt x="546" y="417"/>
                    <a:pt x="546" y="418"/>
                  </a:cubicBezTo>
                  <a:cubicBezTo>
                    <a:pt x="546" y="418"/>
                    <a:pt x="546" y="419"/>
                    <a:pt x="546" y="420"/>
                  </a:cubicBezTo>
                  <a:cubicBezTo>
                    <a:pt x="545" y="419"/>
                    <a:pt x="546" y="422"/>
                    <a:pt x="546" y="422"/>
                  </a:cubicBezTo>
                  <a:cubicBezTo>
                    <a:pt x="546" y="421"/>
                    <a:pt x="546" y="421"/>
                    <a:pt x="547" y="420"/>
                  </a:cubicBezTo>
                  <a:cubicBezTo>
                    <a:pt x="547" y="421"/>
                    <a:pt x="547" y="421"/>
                    <a:pt x="547" y="422"/>
                  </a:cubicBezTo>
                  <a:cubicBezTo>
                    <a:pt x="547" y="422"/>
                    <a:pt x="547" y="422"/>
                    <a:pt x="547" y="422"/>
                  </a:cubicBezTo>
                  <a:cubicBezTo>
                    <a:pt x="547" y="423"/>
                    <a:pt x="547" y="424"/>
                    <a:pt x="546" y="425"/>
                  </a:cubicBezTo>
                  <a:cubicBezTo>
                    <a:pt x="547" y="425"/>
                    <a:pt x="547" y="425"/>
                    <a:pt x="547" y="425"/>
                  </a:cubicBezTo>
                  <a:cubicBezTo>
                    <a:pt x="547" y="426"/>
                    <a:pt x="547" y="426"/>
                    <a:pt x="547" y="426"/>
                  </a:cubicBezTo>
                  <a:cubicBezTo>
                    <a:pt x="547" y="426"/>
                    <a:pt x="547" y="426"/>
                    <a:pt x="547" y="426"/>
                  </a:cubicBezTo>
                  <a:cubicBezTo>
                    <a:pt x="547" y="426"/>
                    <a:pt x="547" y="425"/>
                    <a:pt x="548" y="426"/>
                  </a:cubicBezTo>
                  <a:cubicBezTo>
                    <a:pt x="547" y="426"/>
                    <a:pt x="547" y="426"/>
                    <a:pt x="547" y="426"/>
                  </a:cubicBezTo>
                  <a:cubicBezTo>
                    <a:pt x="548" y="426"/>
                    <a:pt x="548" y="427"/>
                    <a:pt x="548" y="427"/>
                  </a:cubicBezTo>
                  <a:cubicBezTo>
                    <a:pt x="548" y="427"/>
                    <a:pt x="550" y="428"/>
                    <a:pt x="550" y="428"/>
                  </a:cubicBezTo>
                  <a:cubicBezTo>
                    <a:pt x="551" y="428"/>
                    <a:pt x="552" y="429"/>
                    <a:pt x="553" y="430"/>
                  </a:cubicBezTo>
                  <a:cubicBezTo>
                    <a:pt x="553" y="430"/>
                    <a:pt x="554" y="431"/>
                    <a:pt x="553" y="431"/>
                  </a:cubicBezTo>
                  <a:cubicBezTo>
                    <a:pt x="552" y="430"/>
                    <a:pt x="551" y="430"/>
                    <a:pt x="551" y="430"/>
                  </a:cubicBezTo>
                  <a:cubicBezTo>
                    <a:pt x="550" y="429"/>
                    <a:pt x="548" y="427"/>
                    <a:pt x="548" y="429"/>
                  </a:cubicBezTo>
                  <a:cubicBezTo>
                    <a:pt x="547" y="430"/>
                    <a:pt x="548" y="432"/>
                    <a:pt x="547" y="433"/>
                  </a:cubicBezTo>
                  <a:cubicBezTo>
                    <a:pt x="547" y="433"/>
                    <a:pt x="547" y="434"/>
                    <a:pt x="547" y="434"/>
                  </a:cubicBezTo>
                  <a:cubicBezTo>
                    <a:pt x="547" y="434"/>
                    <a:pt x="548" y="434"/>
                    <a:pt x="548" y="434"/>
                  </a:cubicBezTo>
                  <a:cubicBezTo>
                    <a:pt x="548" y="433"/>
                    <a:pt x="548" y="433"/>
                    <a:pt x="548" y="433"/>
                  </a:cubicBezTo>
                  <a:cubicBezTo>
                    <a:pt x="549" y="433"/>
                    <a:pt x="549" y="435"/>
                    <a:pt x="549" y="436"/>
                  </a:cubicBezTo>
                  <a:cubicBezTo>
                    <a:pt x="549" y="434"/>
                    <a:pt x="550" y="435"/>
                    <a:pt x="551" y="436"/>
                  </a:cubicBezTo>
                  <a:cubicBezTo>
                    <a:pt x="551" y="435"/>
                    <a:pt x="551" y="435"/>
                    <a:pt x="551" y="434"/>
                  </a:cubicBezTo>
                  <a:cubicBezTo>
                    <a:pt x="551" y="433"/>
                    <a:pt x="551" y="432"/>
                    <a:pt x="551" y="432"/>
                  </a:cubicBezTo>
                  <a:cubicBezTo>
                    <a:pt x="551" y="432"/>
                    <a:pt x="552" y="433"/>
                    <a:pt x="552" y="433"/>
                  </a:cubicBezTo>
                  <a:cubicBezTo>
                    <a:pt x="551" y="433"/>
                    <a:pt x="552" y="434"/>
                    <a:pt x="552" y="433"/>
                  </a:cubicBezTo>
                  <a:cubicBezTo>
                    <a:pt x="552" y="433"/>
                    <a:pt x="552" y="433"/>
                    <a:pt x="552"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2"/>
                    <a:pt x="553" y="432"/>
                    <a:pt x="553" y="433"/>
                  </a:cubicBezTo>
                  <a:cubicBezTo>
                    <a:pt x="552" y="432"/>
                    <a:pt x="552" y="432"/>
                    <a:pt x="552" y="431"/>
                  </a:cubicBezTo>
                  <a:cubicBezTo>
                    <a:pt x="553" y="431"/>
                    <a:pt x="554" y="431"/>
                    <a:pt x="554" y="431"/>
                  </a:cubicBezTo>
                  <a:cubicBezTo>
                    <a:pt x="554" y="431"/>
                    <a:pt x="554" y="433"/>
                    <a:pt x="555" y="433"/>
                  </a:cubicBezTo>
                  <a:cubicBezTo>
                    <a:pt x="555" y="432"/>
                    <a:pt x="555" y="431"/>
                    <a:pt x="555" y="430"/>
                  </a:cubicBezTo>
                  <a:cubicBezTo>
                    <a:pt x="555" y="431"/>
                    <a:pt x="557" y="433"/>
                    <a:pt x="557" y="432"/>
                  </a:cubicBezTo>
                  <a:cubicBezTo>
                    <a:pt x="558" y="430"/>
                    <a:pt x="555" y="429"/>
                    <a:pt x="554" y="427"/>
                  </a:cubicBezTo>
                  <a:cubicBezTo>
                    <a:pt x="554" y="428"/>
                    <a:pt x="553" y="427"/>
                    <a:pt x="553" y="427"/>
                  </a:cubicBezTo>
                  <a:cubicBezTo>
                    <a:pt x="553" y="427"/>
                    <a:pt x="554" y="427"/>
                    <a:pt x="554" y="427"/>
                  </a:cubicBezTo>
                  <a:cubicBezTo>
                    <a:pt x="554" y="427"/>
                    <a:pt x="554" y="425"/>
                    <a:pt x="555" y="426"/>
                  </a:cubicBezTo>
                  <a:cubicBezTo>
                    <a:pt x="555" y="425"/>
                    <a:pt x="555" y="424"/>
                    <a:pt x="555" y="423"/>
                  </a:cubicBezTo>
                  <a:cubicBezTo>
                    <a:pt x="555" y="422"/>
                    <a:pt x="556" y="420"/>
                    <a:pt x="556" y="421"/>
                  </a:cubicBezTo>
                  <a:cubicBezTo>
                    <a:pt x="557" y="421"/>
                    <a:pt x="557" y="423"/>
                    <a:pt x="557" y="423"/>
                  </a:cubicBezTo>
                  <a:cubicBezTo>
                    <a:pt x="558" y="423"/>
                    <a:pt x="559" y="424"/>
                    <a:pt x="559" y="425"/>
                  </a:cubicBezTo>
                  <a:cubicBezTo>
                    <a:pt x="559" y="424"/>
                    <a:pt x="558" y="424"/>
                    <a:pt x="558" y="423"/>
                  </a:cubicBezTo>
                  <a:cubicBezTo>
                    <a:pt x="558" y="423"/>
                    <a:pt x="559" y="423"/>
                    <a:pt x="559" y="423"/>
                  </a:cubicBezTo>
                  <a:cubicBezTo>
                    <a:pt x="559" y="423"/>
                    <a:pt x="559" y="423"/>
                    <a:pt x="559" y="423"/>
                  </a:cubicBezTo>
                  <a:cubicBezTo>
                    <a:pt x="559" y="423"/>
                    <a:pt x="559" y="423"/>
                    <a:pt x="559" y="423"/>
                  </a:cubicBezTo>
                  <a:cubicBezTo>
                    <a:pt x="559" y="423"/>
                    <a:pt x="560" y="424"/>
                    <a:pt x="560" y="424"/>
                  </a:cubicBezTo>
                  <a:cubicBezTo>
                    <a:pt x="560" y="424"/>
                    <a:pt x="560" y="424"/>
                    <a:pt x="560" y="424"/>
                  </a:cubicBezTo>
                  <a:cubicBezTo>
                    <a:pt x="560" y="424"/>
                    <a:pt x="559" y="423"/>
                    <a:pt x="559" y="423"/>
                  </a:cubicBezTo>
                  <a:cubicBezTo>
                    <a:pt x="559" y="423"/>
                    <a:pt x="559" y="423"/>
                    <a:pt x="559" y="423"/>
                  </a:cubicBezTo>
                  <a:cubicBezTo>
                    <a:pt x="559" y="422"/>
                    <a:pt x="559" y="422"/>
                    <a:pt x="559" y="421"/>
                  </a:cubicBezTo>
                  <a:cubicBezTo>
                    <a:pt x="561" y="422"/>
                    <a:pt x="563" y="422"/>
                    <a:pt x="564" y="423"/>
                  </a:cubicBezTo>
                  <a:cubicBezTo>
                    <a:pt x="565" y="423"/>
                    <a:pt x="568" y="424"/>
                    <a:pt x="568" y="426"/>
                  </a:cubicBezTo>
                  <a:cubicBezTo>
                    <a:pt x="568" y="425"/>
                    <a:pt x="565" y="427"/>
                    <a:pt x="565" y="427"/>
                  </a:cubicBezTo>
                  <a:cubicBezTo>
                    <a:pt x="566" y="427"/>
                    <a:pt x="567" y="426"/>
                    <a:pt x="568" y="426"/>
                  </a:cubicBezTo>
                  <a:cubicBezTo>
                    <a:pt x="569" y="426"/>
                    <a:pt x="570" y="426"/>
                    <a:pt x="572" y="426"/>
                  </a:cubicBezTo>
                  <a:cubicBezTo>
                    <a:pt x="573" y="426"/>
                    <a:pt x="578" y="427"/>
                    <a:pt x="577" y="429"/>
                  </a:cubicBezTo>
                  <a:cubicBezTo>
                    <a:pt x="577" y="429"/>
                    <a:pt x="574" y="428"/>
                    <a:pt x="573" y="428"/>
                  </a:cubicBezTo>
                  <a:cubicBezTo>
                    <a:pt x="574" y="429"/>
                    <a:pt x="574" y="429"/>
                    <a:pt x="574" y="429"/>
                  </a:cubicBezTo>
                  <a:cubicBezTo>
                    <a:pt x="573" y="430"/>
                    <a:pt x="570" y="428"/>
                    <a:pt x="570" y="427"/>
                  </a:cubicBezTo>
                  <a:cubicBezTo>
                    <a:pt x="570" y="427"/>
                    <a:pt x="570" y="427"/>
                    <a:pt x="570" y="427"/>
                  </a:cubicBezTo>
                  <a:cubicBezTo>
                    <a:pt x="569" y="427"/>
                    <a:pt x="567" y="427"/>
                    <a:pt x="566" y="427"/>
                  </a:cubicBezTo>
                  <a:cubicBezTo>
                    <a:pt x="564" y="427"/>
                    <a:pt x="565" y="429"/>
                    <a:pt x="566" y="430"/>
                  </a:cubicBezTo>
                  <a:cubicBezTo>
                    <a:pt x="566" y="430"/>
                    <a:pt x="565" y="431"/>
                    <a:pt x="565" y="431"/>
                  </a:cubicBezTo>
                  <a:cubicBezTo>
                    <a:pt x="565" y="432"/>
                    <a:pt x="564" y="433"/>
                    <a:pt x="565" y="434"/>
                  </a:cubicBezTo>
                  <a:cubicBezTo>
                    <a:pt x="564" y="433"/>
                    <a:pt x="563" y="432"/>
                    <a:pt x="563" y="433"/>
                  </a:cubicBezTo>
                  <a:cubicBezTo>
                    <a:pt x="563" y="433"/>
                    <a:pt x="563" y="433"/>
                    <a:pt x="563" y="433"/>
                  </a:cubicBezTo>
                  <a:cubicBezTo>
                    <a:pt x="563" y="434"/>
                    <a:pt x="563" y="434"/>
                    <a:pt x="562" y="434"/>
                  </a:cubicBezTo>
                  <a:cubicBezTo>
                    <a:pt x="563" y="434"/>
                    <a:pt x="563" y="434"/>
                    <a:pt x="564" y="435"/>
                  </a:cubicBezTo>
                  <a:cubicBezTo>
                    <a:pt x="564" y="435"/>
                    <a:pt x="564" y="435"/>
                    <a:pt x="564" y="435"/>
                  </a:cubicBezTo>
                  <a:cubicBezTo>
                    <a:pt x="564" y="435"/>
                    <a:pt x="564" y="435"/>
                    <a:pt x="564" y="435"/>
                  </a:cubicBezTo>
                  <a:cubicBezTo>
                    <a:pt x="564" y="435"/>
                    <a:pt x="564" y="436"/>
                    <a:pt x="564" y="436"/>
                  </a:cubicBezTo>
                  <a:cubicBezTo>
                    <a:pt x="564" y="436"/>
                    <a:pt x="564" y="436"/>
                    <a:pt x="564" y="436"/>
                  </a:cubicBezTo>
                  <a:cubicBezTo>
                    <a:pt x="564" y="437"/>
                    <a:pt x="563" y="436"/>
                    <a:pt x="563" y="436"/>
                  </a:cubicBezTo>
                  <a:cubicBezTo>
                    <a:pt x="563" y="436"/>
                    <a:pt x="563" y="436"/>
                    <a:pt x="563" y="436"/>
                  </a:cubicBezTo>
                  <a:cubicBezTo>
                    <a:pt x="562" y="436"/>
                    <a:pt x="564" y="437"/>
                    <a:pt x="564" y="437"/>
                  </a:cubicBezTo>
                  <a:cubicBezTo>
                    <a:pt x="564" y="437"/>
                    <a:pt x="564" y="438"/>
                    <a:pt x="564" y="438"/>
                  </a:cubicBezTo>
                  <a:cubicBezTo>
                    <a:pt x="564" y="438"/>
                    <a:pt x="565" y="439"/>
                    <a:pt x="564" y="439"/>
                  </a:cubicBezTo>
                  <a:cubicBezTo>
                    <a:pt x="565" y="439"/>
                    <a:pt x="564" y="439"/>
                    <a:pt x="564" y="439"/>
                  </a:cubicBezTo>
                  <a:cubicBezTo>
                    <a:pt x="564" y="439"/>
                    <a:pt x="563" y="439"/>
                    <a:pt x="563" y="440"/>
                  </a:cubicBezTo>
                  <a:cubicBezTo>
                    <a:pt x="564" y="440"/>
                    <a:pt x="565" y="440"/>
                    <a:pt x="566" y="440"/>
                  </a:cubicBezTo>
                  <a:cubicBezTo>
                    <a:pt x="566" y="441"/>
                    <a:pt x="566" y="441"/>
                    <a:pt x="566" y="441"/>
                  </a:cubicBezTo>
                  <a:cubicBezTo>
                    <a:pt x="567" y="441"/>
                    <a:pt x="566" y="441"/>
                    <a:pt x="566" y="441"/>
                  </a:cubicBezTo>
                  <a:cubicBezTo>
                    <a:pt x="565" y="441"/>
                    <a:pt x="564" y="441"/>
                    <a:pt x="563" y="441"/>
                  </a:cubicBezTo>
                  <a:cubicBezTo>
                    <a:pt x="564" y="441"/>
                    <a:pt x="564" y="441"/>
                    <a:pt x="565" y="441"/>
                  </a:cubicBezTo>
                  <a:cubicBezTo>
                    <a:pt x="566" y="442"/>
                    <a:pt x="567" y="442"/>
                    <a:pt x="567" y="442"/>
                  </a:cubicBezTo>
                  <a:cubicBezTo>
                    <a:pt x="568" y="443"/>
                    <a:pt x="568" y="443"/>
                    <a:pt x="568" y="443"/>
                  </a:cubicBezTo>
                  <a:cubicBezTo>
                    <a:pt x="568" y="444"/>
                    <a:pt x="569" y="444"/>
                    <a:pt x="569" y="445"/>
                  </a:cubicBezTo>
                  <a:cubicBezTo>
                    <a:pt x="569" y="445"/>
                    <a:pt x="569" y="446"/>
                    <a:pt x="569" y="445"/>
                  </a:cubicBezTo>
                  <a:cubicBezTo>
                    <a:pt x="570" y="445"/>
                    <a:pt x="570" y="446"/>
                    <a:pt x="571" y="446"/>
                  </a:cubicBezTo>
                  <a:cubicBezTo>
                    <a:pt x="571" y="446"/>
                    <a:pt x="572" y="447"/>
                    <a:pt x="573" y="447"/>
                  </a:cubicBezTo>
                  <a:cubicBezTo>
                    <a:pt x="571" y="446"/>
                    <a:pt x="572" y="445"/>
                    <a:pt x="574" y="445"/>
                  </a:cubicBezTo>
                  <a:cubicBezTo>
                    <a:pt x="576" y="446"/>
                    <a:pt x="576" y="447"/>
                    <a:pt x="578" y="449"/>
                  </a:cubicBezTo>
                  <a:cubicBezTo>
                    <a:pt x="580" y="452"/>
                    <a:pt x="584" y="450"/>
                    <a:pt x="587" y="451"/>
                  </a:cubicBezTo>
                  <a:cubicBezTo>
                    <a:pt x="587" y="451"/>
                    <a:pt x="587" y="451"/>
                    <a:pt x="587" y="451"/>
                  </a:cubicBezTo>
                  <a:cubicBezTo>
                    <a:pt x="588" y="451"/>
                    <a:pt x="588" y="451"/>
                    <a:pt x="589" y="452"/>
                  </a:cubicBezTo>
                  <a:cubicBezTo>
                    <a:pt x="589" y="452"/>
                    <a:pt x="588" y="453"/>
                    <a:pt x="588" y="453"/>
                  </a:cubicBezTo>
                  <a:cubicBezTo>
                    <a:pt x="587" y="455"/>
                    <a:pt x="586" y="456"/>
                    <a:pt x="585" y="457"/>
                  </a:cubicBezTo>
                  <a:cubicBezTo>
                    <a:pt x="584" y="460"/>
                    <a:pt x="581" y="462"/>
                    <a:pt x="579" y="464"/>
                  </a:cubicBezTo>
                  <a:cubicBezTo>
                    <a:pt x="578" y="465"/>
                    <a:pt x="577" y="467"/>
                    <a:pt x="575" y="467"/>
                  </a:cubicBezTo>
                  <a:cubicBezTo>
                    <a:pt x="573" y="468"/>
                    <a:pt x="571" y="468"/>
                    <a:pt x="570" y="466"/>
                  </a:cubicBezTo>
                  <a:cubicBezTo>
                    <a:pt x="569" y="466"/>
                    <a:pt x="568" y="465"/>
                    <a:pt x="567" y="464"/>
                  </a:cubicBezTo>
                  <a:cubicBezTo>
                    <a:pt x="566" y="464"/>
                    <a:pt x="565" y="463"/>
                    <a:pt x="564" y="463"/>
                  </a:cubicBezTo>
                  <a:cubicBezTo>
                    <a:pt x="562" y="463"/>
                    <a:pt x="560" y="463"/>
                    <a:pt x="558" y="462"/>
                  </a:cubicBezTo>
                  <a:cubicBezTo>
                    <a:pt x="558" y="462"/>
                    <a:pt x="557" y="461"/>
                    <a:pt x="557" y="461"/>
                  </a:cubicBezTo>
                  <a:cubicBezTo>
                    <a:pt x="556" y="460"/>
                    <a:pt x="555" y="459"/>
                    <a:pt x="557" y="461"/>
                  </a:cubicBezTo>
                  <a:cubicBezTo>
                    <a:pt x="553" y="458"/>
                    <a:pt x="549" y="456"/>
                    <a:pt x="546" y="453"/>
                  </a:cubicBezTo>
                  <a:cubicBezTo>
                    <a:pt x="547" y="453"/>
                    <a:pt x="546" y="452"/>
                    <a:pt x="546" y="452"/>
                  </a:cubicBezTo>
                  <a:cubicBezTo>
                    <a:pt x="546" y="451"/>
                    <a:pt x="545" y="450"/>
                    <a:pt x="544" y="449"/>
                  </a:cubicBezTo>
                  <a:cubicBezTo>
                    <a:pt x="542" y="448"/>
                    <a:pt x="540" y="447"/>
                    <a:pt x="537" y="446"/>
                  </a:cubicBezTo>
                  <a:cubicBezTo>
                    <a:pt x="535" y="446"/>
                    <a:pt x="534" y="449"/>
                    <a:pt x="534" y="451"/>
                  </a:cubicBezTo>
                  <a:cubicBezTo>
                    <a:pt x="534" y="454"/>
                    <a:pt x="532" y="453"/>
                    <a:pt x="530" y="452"/>
                  </a:cubicBezTo>
                  <a:cubicBezTo>
                    <a:pt x="528" y="451"/>
                    <a:pt x="527" y="449"/>
                    <a:pt x="525" y="448"/>
                  </a:cubicBezTo>
                  <a:cubicBezTo>
                    <a:pt x="524" y="447"/>
                    <a:pt x="523" y="446"/>
                    <a:pt x="522" y="446"/>
                  </a:cubicBezTo>
                  <a:cubicBezTo>
                    <a:pt x="524" y="444"/>
                    <a:pt x="521" y="441"/>
                    <a:pt x="520" y="440"/>
                  </a:cubicBezTo>
                  <a:cubicBezTo>
                    <a:pt x="518" y="437"/>
                    <a:pt x="515" y="435"/>
                    <a:pt x="513" y="434"/>
                  </a:cubicBezTo>
                  <a:cubicBezTo>
                    <a:pt x="512" y="434"/>
                    <a:pt x="512" y="434"/>
                    <a:pt x="512" y="434"/>
                  </a:cubicBezTo>
                  <a:cubicBezTo>
                    <a:pt x="511" y="433"/>
                    <a:pt x="511" y="433"/>
                    <a:pt x="511" y="432"/>
                  </a:cubicBezTo>
                  <a:cubicBezTo>
                    <a:pt x="510" y="431"/>
                    <a:pt x="509" y="430"/>
                    <a:pt x="509" y="428"/>
                  </a:cubicBezTo>
                  <a:cubicBezTo>
                    <a:pt x="510" y="427"/>
                    <a:pt x="512" y="428"/>
                    <a:pt x="513" y="427"/>
                  </a:cubicBezTo>
                  <a:cubicBezTo>
                    <a:pt x="515" y="426"/>
                    <a:pt x="514" y="424"/>
                    <a:pt x="514" y="422"/>
                  </a:cubicBezTo>
                  <a:cubicBezTo>
                    <a:pt x="515" y="421"/>
                    <a:pt x="516" y="420"/>
                    <a:pt x="516" y="420"/>
                  </a:cubicBezTo>
                  <a:cubicBezTo>
                    <a:pt x="516" y="420"/>
                    <a:pt x="514" y="420"/>
                    <a:pt x="514" y="420"/>
                  </a:cubicBezTo>
                  <a:cubicBezTo>
                    <a:pt x="514" y="419"/>
                    <a:pt x="514" y="418"/>
                    <a:pt x="514" y="418"/>
                  </a:cubicBezTo>
                  <a:cubicBezTo>
                    <a:pt x="514" y="418"/>
                    <a:pt x="513" y="417"/>
                    <a:pt x="513" y="417"/>
                  </a:cubicBezTo>
                  <a:cubicBezTo>
                    <a:pt x="512" y="417"/>
                    <a:pt x="511" y="416"/>
                    <a:pt x="510" y="416"/>
                  </a:cubicBezTo>
                  <a:cubicBezTo>
                    <a:pt x="507" y="415"/>
                    <a:pt x="504" y="414"/>
                    <a:pt x="501" y="413"/>
                  </a:cubicBezTo>
                  <a:cubicBezTo>
                    <a:pt x="498" y="412"/>
                    <a:pt x="496" y="411"/>
                    <a:pt x="493" y="410"/>
                  </a:cubicBezTo>
                  <a:cubicBezTo>
                    <a:pt x="492" y="410"/>
                    <a:pt x="492" y="410"/>
                    <a:pt x="491" y="410"/>
                  </a:cubicBezTo>
                  <a:cubicBezTo>
                    <a:pt x="489" y="409"/>
                    <a:pt x="487" y="410"/>
                    <a:pt x="486" y="410"/>
                  </a:cubicBezTo>
                  <a:cubicBezTo>
                    <a:pt x="483" y="410"/>
                    <a:pt x="480" y="411"/>
                    <a:pt x="477" y="411"/>
                  </a:cubicBezTo>
                  <a:cubicBezTo>
                    <a:pt x="476" y="411"/>
                    <a:pt x="475" y="410"/>
                    <a:pt x="474" y="410"/>
                  </a:cubicBezTo>
                  <a:cubicBezTo>
                    <a:pt x="474" y="409"/>
                    <a:pt x="473" y="409"/>
                    <a:pt x="472" y="409"/>
                  </a:cubicBezTo>
                  <a:cubicBezTo>
                    <a:pt x="472" y="409"/>
                    <a:pt x="471" y="408"/>
                    <a:pt x="471" y="408"/>
                  </a:cubicBezTo>
                  <a:cubicBezTo>
                    <a:pt x="470" y="407"/>
                    <a:pt x="469" y="406"/>
                    <a:pt x="468" y="406"/>
                  </a:cubicBezTo>
                  <a:cubicBezTo>
                    <a:pt x="468" y="405"/>
                    <a:pt x="466" y="403"/>
                    <a:pt x="467" y="403"/>
                  </a:cubicBezTo>
                  <a:cubicBezTo>
                    <a:pt x="465" y="402"/>
                    <a:pt x="463" y="406"/>
                    <a:pt x="461" y="407"/>
                  </a:cubicBezTo>
                  <a:cubicBezTo>
                    <a:pt x="459" y="409"/>
                    <a:pt x="455" y="408"/>
                    <a:pt x="452" y="410"/>
                  </a:cubicBezTo>
                  <a:cubicBezTo>
                    <a:pt x="450" y="411"/>
                    <a:pt x="449" y="413"/>
                    <a:pt x="448" y="415"/>
                  </a:cubicBezTo>
                  <a:cubicBezTo>
                    <a:pt x="447" y="417"/>
                    <a:pt x="445" y="420"/>
                    <a:pt x="443" y="420"/>
                  </a:cubicBezTo>
                  <a:cubicBezTo>
                    <a:pt x="443" y="420"/>
                    <a:pt x="443" y="420"/>
                    <a:pt x="443" y="420"/>
                  </a:cubicBezTo>
                  <a:cubicBezTo>
                    <a:pt x="442" y="421"/>
                    <a:pt x="441" y="421"/>
                    <a:pt x="441" y="421"/>
                  </a:cubicBezTo>
                  <a:cubicBezTo>
                    <a:pt x="440" y="421"/>
                    <a:pt x="439" y="422"/>
                    <a:pt x="438" y="422"/>
                  </a:cubicBezTo>
                  <a:cubicBezTo>
                    <a:pt x="438" y="422"/>
                    <a:pt x="437" y="421"/>
                    <a:pt x="437" y="421"/>
                  </a:cubicBezTo>
                  <a:cubicBezTo>
                    <a:pt x="436" y="421"/>
                    <a:pt x="436" y="421"/>
                    <a:pt x="436" y="421"/>
                  </a:cubicBezTo>
                  <a:cubicBezTo>
                    <a:pt x="435" y="421"/>
                    <a:pt x="434" y="421"/>
                    <a:pt x="433" y="422"/>
                  </a:cubicBezTo>
                  <a:cubicBezTo>
                    <a:pt x="432" y="423"/>
                    <a:pt x="431" y="424"/>
                    <a:pt x="429" y="425"/>
                  </a:cubicBezTo>
                  <a:cubicBezTo>
                    <a:pt x="428" y="425"/>
                    <a:pt x="427" y="425"/>
                    <a:pt x="426" y="426"/>
                  </a:cubicBezTo>
                  <a:cubicBezTo>
                    <a:pt x="425" y="426"/>
                    <a:pt x="425" y="427"/>
                    <a:pt x="425" y="427"/>
                  </a:cubicBezTo>
                  <a:cubicBezTo>
                    <a:pt x="424" y="428"/>
                    <a:pt x="424" y="429"/>
                    <a:pt x="424" y="429"/>
                  </a:cubicBezTo>
                  <a:cubicBezTo>
                    <a:pt x="422" y="430"/>
                    <a:pt x="420" y="430"/>
                    <a:pt x="419" y="431"/>
                  </a:cubicBezTo>
                  <a:cubicBezTo>
                    <a:pt x="419" y="431"/>
                    <a:pt x="420" y="431"/>
                    <a:pt x="420" y="431"/>
                  </a:cubicBezTo>
                  <a:cubicBezTo>
                    <a:pt x="420" y="431"/>
                    <a:pt x="419" y="432"/>
                    <a:pt x="418" y="432"/>
                  </a:cubicBezTo>
                  <a:cubicBezTo>
                    <a:pt x="417" y="433"/>
                    <a:pt x="417" y="434"/>
                    <a:pt x="416" y="434"/>
                  </a:cubicBezTo>
                  <a:cubicBezTo>
                    <a:pt x="415" y="435"/>
                    <a:pt x="414" y="436"/>
                    <a:pt x="413" y="437"/>
                  </a:cubicBezTo>
                  <a:cubicBezTo>
                    <a:pt x="413" y="437"/>
                    <a:pt x="412" y="439"/>
                    <a:pt x="412" y="439"/>
                  </a:cubicBezTo>
                  <a:cubicBezTo>
                    <a:pt x="412" y="439"/>
                    <a:pt x="413" y="438"/>
                    <a:pt x="413" y="438"/>
                  </a:cubicBezTo>
                  <a:cubicBezTo>
                    <a:pt x="413" y="438"/>
                    <a:pt x="413" y="438"/>
                    <a:pt x="413" y="438"/>
                  </a:cubicBezTo>
                  <a:cubicBezTo>
                    <a:pt x="413" y="438"/>
                    <a:pt x="413" y="438"/>
                    <a:pt x="413" y="439"/>
                  </a:cubicBezTo>
                  <a:cubicBezTo>
                    <a:pt x="413" y="439"/>
                    <a:pt x="413" y="438"/>
                    <a:pt x="413" y="438"/>
                  </a:cubicBezTo>
                  <a:cubicBezTo>
                    <a:pt x="412" y="439"/>
                    <a:pt x="414" y="440"/>
                    <a:pt x="413" y="440"/>
                  </a:cubicBezTo>
                  <a:cubicBezTo>
                    <a:pt x="413" y="440"/>
                    <a:pt x="414" y="440"/>
                    <a:pt x="413" y="440"/>
                  </a:cubicBezTo>
                  <a:cubicBezTo>
                    <a:pt x="414" y="440"/>
                    <a:pt x="414" y="440"/>
                    <a:pt x="414" y="440"/>
                  </a:cubicBezTo>
                  <a:cubicBezTo>
                    <a:pt x="414" y="440"/>
                    <a:pt x="413" y="440"/>
                    <a:pt x="413" y="440"/>
                  </a:cubicBezTo>
                  <a:cubicBezTo>
                    <a:pt x="413" y="441"/>
                    <a:pt x="413" y="441"/>
                    <a:pt x="413" y="442"/>
                  </a:cubicBezTo>
                  <a:cubicBezTo>
                    <a:pt x="413" y="443"/>
                    <a:pt x="413" y="443"/>
                    <a:pt x="413" y="443"/>
                  </a:cubicBezTo>
                  <a:cubicBezTo>
                    <a:pt x="413" y="443"/>
                    <a:pt x="412" y="443"/>
                    <a:pt x="412" y="444"/>
                  </a:cubicBezTo>
                  <a:cubicBezTo>
                    <a:pt x="412" y="443"/>
                    <a:pt x="413" y="443"/>
                    <a:pt x="413" y="443"/>
                  </a:cubicBezTo>
                  <a:cubicBezTo>
                    <a:pt x="412" y="444"/>
                    <a:pt x="412" y="444"/>
                    <a:pt x="412" y="445"/>
                  </a:cubicBezTo>
                  <a:cubicBezTo>
                    <a:pt x="411" y="447"/>
                    <a:pt x="410" y="450"/>
                    <a:pt x="409" y="452"/>
                  </a:cubicBezTo>
                  <a:cubicBezTo>
                    <a:pt x="408" y="453"/>
                    <a:pt x="407" y="455"/>
                    <a:pt x="406" y="455"/>
                  </a:cubicBezTo>
                  <a:cubicBezTo>
                    <a:pt x="405" y="456"/>
                    <a:pt x="404" y="457"/>
                    <a:pt x="403" y="458"/>
                  </a:cubicBezTo>
                  <a:cubicBezTo>
                    <a:pt x="403" y="458"/>
                    <a:pt x="403" y="458"/>
                    <a:pt x="404" y="459"/>
                  </a:cubicBezTo>
                  <a:cubicBezTo>
                    <a:pt x="404" y="459"/>
                    <a:pt x="405" y="459"/>
                    <a:pt x="406" y="460"/>
                  </a:cubicBezTo>
                  <a:cubicBezTo>
                    <a:pt x="404" y="459"/>
                    <a:pt x="401" y="465"/>
                    <a:pt x="404" y="466"/>
                  </a:cubicBezTo>
                  <a:cubicBezTo>
                    <a:pt x="404" y="466"/>
                    <a:pt x="403" y="466"/>
                    <a:pt x="403" y="466"/>
                  </a:cubicBezTo>
                  <a:cubicBezTo>
                    <a:pt x="403" y="466"/>
                    <a:pt x="403" y="467"/>
                    <a:pt x="403" y="467"/>
                  </a:cubicBezTo>
                  <a:cubicBezTo>
                    <a:pt x="403" y="467"/>
                    <a:pt x="403" y="467"/>
                    <a:pt x="403" y="467"/>
                  </a:cubicBezTo>
                  <a:cubicBezTo>
                    <a:pt x="403" y="467"/>
                    <a:pt x="403" y="467"/>
                    <a:pt x="403" y="467"/>
                  </a:cubicBezTo>
                  <a:cubicBezTo>
                    <a:pt x="404" y="467"/>
                    <a:pt x="404" y="467"/>
                    <a:pt x="405" y="467"/>
                  </a:cubicBezTo>
                  <a:cubicBezTo>
                    <a:pt x="404" y="467"/>
                    <a:pt x="404" y="467"/>
                    <a:pt x="404" y="467"/>
                  </a:cubicBezTo>
                  <a:cubicBezTo>
                    <a:pt x="403" y="468"/>
                    <a:pt x="405" y="468"/>
                    <a:pt x="405" y="468"/>
                  </a:cubicBezTo>
                  <a:cubicBezTo>
                    <a:pt x="405" y="468"/>
                    <a:pt x="405" y="469"/>
                    <a:pt x="405" y="469"/>
                  </a:cubicBezTo>
                  <a:cubicBezTo>
                    <a:pt x="405" y="469"/>
                    <a:pt x="405" y="469"/>
                    <a:pt x="405" y="469"/>
                  </a:cubicBezTo>
                  <a:cubicBezTo>
                    <a:pt x="406" y="469"/>
                    <a:pt x="405" y="469"/>
                    <a:pt x="404" y="469"/>
                  </a:cubicBezTo>
                  <a:cubicBezTo>
                    <a:pt x="405" y="469"/>
                    <a:pt x="405" y="470"/>
                    <a:pt x="405" y="470"/>
                  </a:cubicBezTo>
                  <a:cubicBezTo>
                    <a:pt x="405" y="471"/>
                    <a:pt x="405" y="470"/>
                    <a:pt x="405" y="470"/>
                  </a:cubicBezTo>
                  <a:cubicBezTo>
                    <a:pt x="405" y="470"/>
                    <a:pt x="405" y="471"/>
                    <a:pt x="405" y="471"/>
                  </a:cubicBezTo>
                  <a:cubicBezTo>
                    <a:pt x="405" y="471"/>
                    <a:pt x="406" y="470"/>
                    <a:pt x="406" y="470"/>
                  </a:cubicBezTo>
                  <a:cubicBezTo>
                    <a:pt x="406" y="471"/>
                    <a:pt x="405" y="471"/>
                    <a:pt x="405" y="472"/>
                  </a:cubicBezTo>
                  <a:cubicBezTo>
                    <a:pt x="405" y="472"/>
                    <a:pt x="405" y="471"/>
                    <a:pt x="406" y="471"/>
                  </a:cubicBezTo>
                  <a:cubicBezTo>
                    <a:pt x="406" y="471"/>
                    <a:pt x="406" y="471"/>
                    <a:pt x="406" y="471"/>
                  </a:cubicBezTo>
                  <a:cubicBezTo>
                    <a:pt x="406" y="471"/>
                    <a:pt x="406" y="471"/>
                    <a:pt x="406" y="471"/>
                  </a:cubicBezTo>
                  <a:cubicBezTo>
                    <a:pt x="406" y="471"/>
                    <a:pt x="406" y="471"/>
                    <a:pt x="406" y="471"/>
                  </a:cubicBezTo>
                  <a:cubicBezTo>
                    <a:pt x="406" y="471"/>
                    <a:pt x="406" y="471"/>
                    <a:pt x="406" y="471"/>
                  </a:cubicBezTo>
                  <a:cubicBezTo>
                    <a:pt x="406" y="472"/>
                    <a:pt x="406" y="471"/>
                    <a:pt x="406" y="471"/>
                  </a:cubicBezTo>
                  <a:cubicBezTo>
                    <a:pt x="406" y="472"/>
                    <a:pt x="406" y="472"/>
                    <a:pt x="406" y="472"/>
                  </a:cubicBezTo>
                  <a:cubicBezTo>
                    <a:pt x="406" y="473"/>
                    <a:pt x="406" y="473"/>
                    <a:pt x="406" y="473"/>
                  </a:cubicBezTo>
                  <a:cubicBezTo>
                    <a:pt x="407" y="474"/>
                    <a:pt x="407" y="474"/>
                    <a:pt x="407" y="475"/>
                  </a:cubicBezTo>
                  <a:cubicBezTo>
                    <a:pt x="408" y="476"/>
                    <a:pt x="409" y="478"/>
                    <a:pt x="408" y="479"/>
                  </a:cubicBezTo>
                  <a:cubicBezTo>
                    <a:pt x="408" y="478"/>
                    <a:pt x="408" y="479"/>
                    <a:pt x="408" y="479"/>
                  </a:cubicBezTo>
                  <a:cubicBezTo>
                    <a:pt x="408" y="480"/>
                    <a:pt x="408" y="480"/>
                    <a:pt x="408" y="480"/>
                  </a:cubicBezTo>
                  <a:cubicBezTo>
                    <a:pt x="408" y="480"/>
                    <a:pt x="408" y="480"/>
                    <a:pt x="408" y="480"/>
                  </a:cubicBezTo>
                  <a:cubicBezTo>
                    <a:pt x="408" y="480"/>
                    <a:pt x="408" y="481"/>
                    <a:pt x="408" y="481"/>
                  </a:cubicBezTo>
                  <a:cubicBezTo>
                    <a:pt x="408" y="481"/>
                    <a:pt x="408" y="481"/>
                    <a:pt x="408" y="481"/>
                  </a:cubicBezTo>
                  <a:cubicBezTo>
                    <a:pt x="408" y="481"/>
                    <a:pt x="407" y="481"/>
                    <a:pt x="407" y="481"/>
                  </a:cubicBezTo>
                  <a:cubicBezTo>
                    <a:pt x="407" y="481"/>
                    <a:pt x="407" y="481"/>
                    <a:pt x="408" y="482"/>
                  </a:cubicBezTo>
                  <a:cubicBezTo>
                    <a:pt x="408" y="482"/>
                    <a:pt x="408" y="483"/>
                    <a:pt x="408" y="483"/>
                  </a:cubicBezTo>
                  <a:cubicBezTo>
                    <a:pt x="408" y="483"/>
                    <a:pt x="408" y="483"/>
                    <a:pt x="407" y="483"/>
                  </a:cubicBezTo>
                  <a:cubicBezTo>
                    <a:pt x="407" y="483"/>
                    <a:pt x="408" y="484"/>
                    <a:pt x="408" y="484"/>
                  </a:cubicBezTo>
                  <a:cubicBezTo>
                    <a:pt x="408" y="484"/>
                    <a:pt x="407" y="484"/>
                    <a:pt x="407" y="484"/>
                  </a:cubicBezTo>
                  <a:cubicBezTo>
                    <a:pt x="407" y="484"/>
                    <a:pt x="408" y="485"/>
                    <a:pt x="408" y="485"/>
                  </a:cubicBezTo>
                  <a:cubicBezTo>
                    <a:pt x="408" y="485"/>
                    <a:pt x="408" y="485"/>
                    <a:pt x="408" y="485"/>
                  </a:cubicBezTo>
                  <a:cubicBezTo>
                    <a:pt x="408" y="485"/>
                    <a:pt x="408" y="485"/>
                    <a:pt x="408" y="485"/>
                  </a:cubicBezTo>
                  <a:cubicBezTo>
                    <a:pt x="408" y="485"/>
                    <a:pt x="408" y="485"/>
                    <a:pt x="408" y="485"/>
                  </a:cubicBezTo>
                  <a:cubicBezTo>
                    <a:pt x="408" y="485"/>
                    <a:pt x="408" y="485"/>
                    <a:pt x="408" y="485"/>
                  </a:cubicBezTo>
                  <a:cubicBezTo>
                    <a:pt x="411" y="486"/>
                    <a:pt x="412" y="490"/>
                    <a:pt x="413" y="493"/>
                  </a:cubicBezTo>
                  <a:cubicBezTo>
                    <a:pt x="415" y="496"/>
                    <a:pt x="416" y="499"/>
                    <a:pt x="420" y="500"/>
                  </a:cubicBezTo>
                  <a:cubicBezTo>
                    <a:pt x="423" y="500"/>
                    <a:pt x="426" y="500"/>
                    <a:pt x="428" y="501"/>
                  </a:cubicBezTo>
                  <a:cubicBezTo>
                    <a:pt x="429" y="501"/>
                    <a:pt x="430" y="502"/>
                    <a:pt x="431" y="502"/>
                  </a:cubicBezTo>
                  <a:cubicBezTo>
                    <a:pt x="432" y="503"/>
                    <a:pt x="432" y="503"/>
                    <a:pt x="433" y="503"/>
                  </a:cubicBezTo>
                  <a:cubicBezTo>
                    <a:pt x="435" y="504"/>
                    <a:pt x="436" y="504"/>
                    <a:pt x="438" y="504"/>
                  </a:cubicBezTo>
                  <a:cubicBezTo>
                    <a:pt x="439" y="505"/>
                    <a:pt x="441" y="505"/>
                    <a:pt x="442" y="505"/>
                  </a:cubicBezTo>
                  <a:cubicBezTo>
                    <a:pt x="443" y="505"/>
                    <a:pt x="443" y="505"/>
                    <a:pt x="444" y="506"/>
                  </a:cubicBezTo>
                  <a:cubicBezTo>
                    <a:pt x="445" y="506"/>
                    <a:pt x="445" y="505"/>
                    <a:pt x="446" y="505"/>
                  </a:cubicBezTo>
                  <a:cubicBezTo>
                    <a:pt x="447" y="505"/>
                    <a:pt x="448" y="505"/>
                    <a:pt x="449" y="505"/>
                  </a:cubicBezTo>
                  <a:cubicBezTo>
                    <a:pt x="450" y="506"/>
                    <a:pt x="452" y="506"/>
                    <a:pt x="453" y="507"/>
                  </a:cubicBezTo>
                  <a:cubicBezTo>
                    <a:pt x="455" y="508"/>
                    <a:pt x="456" y="509"/>
                    <a:pt x="457" y="511"/>
                  </a:cubicBezTo>
                  <a:cubicBezTo>
                    <a:pt x="457" y="511"/>
                    <a:pt x="458" y="512"/>
                    <a:pt x="458" y="512"/>
                  </a:cubicBezTo>
                  <a:cubicBezTo>
                    <a:pt x="458" y="512"/>
                    <a:pt x="458" y="512"/>
                    <a:pt x="458" y="513"/>
                  </a:cubicBezTo>
                  <a:cubicBezTo>
                    <a:pt x="457" y="513"/>
                    <a:pt x="457" y="514"/>
                    <a:pt x="457" y="515"/>
                  </a:cubicBezTo>
                  <a:cubicBezTo>
                    <a:pt x="457" y="515"/>
                    <a:pt x="458" y="517"/>
                    <a:pt x="458" y="516"/>
                  </a:cubicBezTo>
                  <a:cubicBezTo>
                    <a:pt x="458" y="517"/>
                    <a:pt x="461" y="517"/>
                    <a:pt x="461" y="517"/>
                  </a:cubicBezTo>
                  <a:cubicBezTo>
                    <a:pt x="461" y="517"/>
                    <a:pt x="461" y="518"/>
                    <a:pt x="461" y="518"/>
                  </a:cubicBezTo>
                  <a:cubicBezTo>
                    <a:pt x="461" y="517"/>
                    <a:pt x="461" y="517"/>
                    <a:pt x="461" y="517"/>
                  </a:cubicBezTo>
                  <a:cubicBezTo>
                    <a:pt x="461" y="517"/>
                    <a:pt x="461" y="517"/>
                    <a:pt x="461" y="517"/>
                  </a:cubicBezTo>
                  <a:cubicBezTo>
                    <a:pt x="461" y="517"/>
                    <a:pt x="461" y="517"/>
                    <a:pt x="461" y="517"/>
                  </a:cubicBezTo>
                  <a:cubicBezTo>
                    <a:pt x="461" y="517"/>
                    <a:pt x="461" y="517"/>
                    <a:pt x="461" y="516"/>
                  </a:cubicBezTo>
                  <a:cubicBezTo>
                    <a:pt x="461" y="517"/>
                    <a:pt x="461" y="517"/>
                    <a:pt x="461" y="516"/>
                  </a:cubicBezTo>
                  <a:cubicBezTo>
                    <a:pt x="461" y="517"/>
                    <a:pt x="461" y="517"/>
                    <a:pt x="461" y="517"/>
                  </a:cubicBezTo>
                  <a:cubicBezTo>
                    <a:pt x="462" y="517"/>
                    <a:pt x="462" y="517"/>
                    <a:pt x="462" y="517"/>
                  </a:cubicBezTo>
                  <a:cubicBezTo>
                    <a:pt x="462" y="517"/>
                    <a:pt x="463" y="518"/>
                    <a:pt x="462" y="518"/>
                  </a:cubicBezTo>
                  <a:cubicBezTo>
                    <a:pt x="463" y="519"/>
                    <a:pt x="465" y="519"/>
                    <a:pt x="465" y="517"/>
                  </a:cubicBezTo>
                  <a:cubicBezTo>
                    <a:pt x="466" y="518"/>
                    <a:pt x="466" y="522"/>
                    <a:pt x="468" y="522"/>
                  </a:cubicBezTo>
                  <a:cubicBezTo>
                    <a:pt x="468" y="522"/>
                    <a:pt x="468" y="522"/>
                    <a:pt x="467" y="523"/>
                  </a:cubicBezTo>
                  <a:cubicBezTo>
                    <a:pt x="467" y="523"/>
                    <a:pt x="468" y="523"/>
                    <a:pt x="468" y="523"/>
                  </a:cubicBezTo>
                  <a:cubicBezTo>
                    <a:pt x="468" y="523"/>
                    <a:pt x="468" y="524"/>
                    <a:pt x="468" y="524"/>
                  </a:cubicBezTo>
                  <a:cubicBezTo>
                    <a:pt x="467" y="525"/>
                    <a:pt x="466" y="526"/>
                    <a:pt x="466" y="527"/>
                  </a:cubicBezTo>
                  <a:cubicBezTo>
                    <a:pt x="465" y="529"/>
                    <a:pt x="464" y="530"/>
                    <a:pt x="463" y="531"/>
                  </a:cubicBezTo>
                  <a:cubicBezTo>
                    <a:pt x="463" y="531"/>
                    <a:pt x="463" y="531"/>
                    <a:pt x="463" y="532"/>
                  </a:cubicBezTo>
                  <a:cubicBezTo>
                    <a:pt x="463" y="532"/>
                    <a:pt x="464" y="533"/>
                    <a:pt x="464" y="533"/>
                  </a:cubicBezTo>
                  <a:cubicBezTo>
                    <a:pt x="463" y="533"/>
                    <a:pt x="463" y="533"/>
                    <a:pt x="463" y="532"/>
                  </a:cubicBezTo>
                  <a:cubicBezTo>
                    <a:pt x="463" y="532"/>
                    <a:pt x="460" y="536"/>
                    <a:pt x="460" y="534"/>
                  </a:cubicBezTo>
                  <a:cubicBezTo>
                    <a:pt x="460" y="536"/>
                    <a:pt x="460" y="537"/>
                    <a:pt x="461" y="538"/>
                  </a:cubicBezTo>
                  <a:cubicBezTo>
                    <a:pt x="461" y="540"/>
                    <a:pt x="462" y="543"/>
                    <a:pt x="463" y="545"/>
                  </a:cubicBezTo>
                  <a:cubicBezTo>
                    <a:pt x="463" y="547"/>
                    <a:pt x="464" y="549"/>
                    <a:pt x="464" y="551"/>
                  </a:cubicBezTo>
                  <a:cubicBezTo>
                    <a:pt x="464" y="552"/>
                    <a:pt x="465" y="554"/>
                    <a:pt x="464" y="554"/>
                  </a:cubicBezTo>
                  <a:cubicBezTo>
                    <a:pt x="464" y="554"/>
                    <a:pt x="465" y="555"/>
                    <a:pt x="465" y="555"/>
                  </a:cubicBezTo>
                  <a:cubicBezTo>
                    <a:pt x="464" y="555"/>
                    <a:pt x="464" y="555"/>
                    <a:pt x="463" y="555"/>
                  </a:cubicBezTo>
                  <a:cubicBezTo>
                    <a:pt x="463" y="555"/>
                    <a:pt x="463" y="555"/>
                    <a:pt x="463" y="556"/>
                  </a:cubicBezTo>
                  <a:cubicBezTo>
                    <a:pt x="463" y="557"/>
                    <a:pt x="464" y="558"/>
                    <a:pt x="464" y="559"/>
                  </a:cubicBezTo>
                  <a:cubicBezTo>
                    <a:pt x="464" y="560"/>
                    <a:pt x="464" y="563"/>
                    <a:pt x="462" y="564"/>
                  </a:cubicBezTo>
                  <a:cubicBezTo>
                    <a:pt x="462" y="563"/>
                    <a:pt x="462" y="564"/>
                    <a:pt x="462" y="564"/>
                  </a:cubicBezTo>
                  <a:cubicBezTo>
                    <a:pt x="461" y="564"/>
                    <a:pt x="461" y="565"/>
                    <a:pt x="461" y="565"/>
                  </a:cubicBezTo>
                  <a:cubicBezTo>
                    <a:pt x="461" y="566"/>
                    <a:pt x="461" y="567"/>
                    <a:pt x="462" y="569"/>
                  </a:cubicBezTo>
                  <a:cubicBezTo>
                    <a:pt x="462" y="569"/>
                    <a:pt x="462" y="571"/>
                    <a:pt x="461" y="571"/>
                  </a:cubicBezTo>
                  <a:cubicBezTo>
                    <a:pt x="461" y="573"/>
                    <a:pt x="459" y="574"/>
                    <a:pt x="458" y="575"/>
                  </a:cubicBezTo>
                  <a:cubicBezTo>
                    <a:pt x="457" y="575"/>
                    <a:pt x="456" y="576"/>
                    <a:pt x="455" y="577"/>
                  </a:cubicBezTo>
                  <a:cubicBezTo>
                    <a:pt x="453" y="578"/>
                    <a:pt x="453" y="580"/>
                    <a:pt x="452" y="581"/>
                  </a:cubicBezTo>
                  <a:cubicBezTo>
                    <a:pt x="449" y="584"/>
                    <a:pt x="446" y="586"/>
                    <a:pt x="447" y="590"/>
                  </a:cubicBezTo>
                  <a:cubicBezTo>
                    <a:pt x="447" y="590"/>
                    <a:pt x="447" y="590"/>
                    <a:pt x="447" y="590"/>
                  </a:cubicBezTo>
                  <a:cubicBezTo>
                    <a:pt x="447" y="591"/>
                    <a:pt x="447" y="592"/>
                    <a:pt x="447" y="593"/>
                  </a:cubicBezTo>
                  <a:cubicBezTo>
                    <a:pt x="447" y="595"/>
                    <a:pt x="448" y="598"/>
                    <a:pt x="448" y="600"/>
                  </a:cubicBezTo>
                  <a:cubicBezTo>
                    <a:pt x="448" y="602"/>
                    <a:pt x="448" y="603"/>
                    <a:pt x="448" y="605"/>
                  </a:cubicBezTo>
                  <a:cubicBezTo>
                    <a:pt x="448" y="606"/>
                    <a:pt x="448" y="607"/>
                    <a:pt x="448" y="607"/>
                  </a:cubicBezTo>
                  <a:cubicBezTo>
                    <a:pt x="448" y="607"/>
                    <a:pt x="448" y="608"/>
                    <a:pt x="448" y="608"/>
                  </a:cubicBezTo>
                  <a:cubicBezTo>
                    <a:pt x="448" y="608"/>
                    <a:pt x="448" y="609"/>
                    <a:pt x="448" y="609"/>
                  </a:cubicBezTo>
                  <a:cubicBezTo>
                    <a:pt x="447" y="609"/>
                    <a:pt x="447" y="610"/>
                    <a:pt x="447" y="610"/>
                  </a:cubicBezTo>
                  <a:cubicBezTo>
                    <a:pt x="447" y="611"/>
                    <a:pt x="447" y="612"/>
                    <a:pt x="447" y="612"/>
                  </a:cubicBezTo>
                  <a:cubicBezTo>
                    <a:pt x="447" y="614"/>
                    <a:pt x="446" y="616"/>
                    <a:pt x="446" y="618"/>
                  </a:cubicBezTo>
                  <a:cubicBezTo>
                    <a:pt x="446" y="619"/>
                    <a:pt x="446" y="620"/>
                    <a:pt x="445" y="621"/>
                  </a:cubicBezTo>
                  <a:cubicBezTo>
                    <a:pt x="445" y="621"/>
                    <a:pt x="445" y="621"/>
                    <a:pt x="445" y="622"/>
                  </a:cubicBezTo>
                  <a:cubicBezTo>
                    <a:pt x="445" y="622"/>
                    <a:pt x="445" y="623"/>
                    <a:pt x="445" y="623"/>
                  </a:cubicBezTo>
                  <a:cubicBezTo>
                    <a:pt x="445" y="624"/>
                    <a:pt x="446" y="626"/>
                    <a:pt x="446" y="627"/>
                  </a:cubicBezTo>
                  <a:cubicBezTo>
                    <a:pt x="446" y="627"/>
                    <a:pt x="446" y="628"/>
                    <a:pt x="446" y="629"/>
                  </a:cubicBezTo>
                  <a:cubicBezTo>
                    <a:pt x="446" y="629"/>
                    <a:pt x="446" y="629"/>
                    <a:pt x="446" y="629"/>
                  </a:cubicBezTo>
                  <a:cubicBezTo>
                    <a:pt x="445" y="629"/>
                    <a:pt x="445" y="629"/>
                    <a:pt x="444" y="630"/>
                  </a:cubicBezTo>
                  <a:cubicBezTo>
                    <a:pt x="442" y="630"/>
                    <a:pt x="439" y="631"/>
                    <a:pt x="437" y="632"/>
                  </a:cubicBezTo>
                  <a:cubicBezTo>
                    <a:pt x="432" y="633"/>
                    <a:pt x="427" y="634"/>
                    <a:pt x="422" y="635"/>
                  </a:cubicBezTo>
                  <a:cubicBezTo>
                    <a:pt x="411" y="638"/>
                    <a:pt x="401" y="639"/>
                    <a:pt x="391" y="640"/>
                  </a:cubicBezTo>
                  <a:cubicBezTo>
                    <a:pt x="370" y="643"/>
                    <a:pt x="348" y="642"/>
                    <a:pt x="327" y="639"/>
                  </a:cubicBezTo>
                  <a:cubicBezTo>
                    <a:pt x="306" y="637"/>
                    <a:pt x="284" y="631"/>
                    <a:pt x="264" y="623"/>
                  </a:cubicBezTo>
                  <a:cubicBezTo>
                    <a:pt x="241" y="615"/>
                    <a:pt x="219" y="603"/>
                    <a:pt x="200" y="589"/>
                  </a:cubicBezTo>
                  <a:cubicBezTo>
                    <a:pt x="196" y="586"/>
                    <a:pt x="193" y="584"/>
                    <a:pt x="190" y="581"/>
                  </a:cubicBezTo>
                  <a:cubicBezTo>
                    <a:pt x="190" y="581"/>
                    <a:pt x="190" y="580"/>
                    <a:pt x="190" y="581"/>
                  </a:cubicBezTo>
                  <a:cubicBezTo>
                    <a:pt x="190" y="580"/>
                    <a:pt x="188" y="579"/>
                    <a:pt x="189" y="578"/>
                  </a:cubicBezTo>
                  <a:cubicBezTo>
                    <a:pt x="189" y="578"/>
                    <a:pt x="190" y="579"/>
                    <a:pt x="191" y="579"/>
                  </a:cubicBezTo>
                  <a:cubicBezTo>
                    <a:pt x="191" y="580"/>
                    <a:pt x="192" y="581"/>
                    <a:pt x="193" y="581"/>
                  </a:cubicBezTo>
                  <a:cubicBezTo>
                    <a:pt x="194" y="579"/>
                    <a:pt x="193" y="577"/>
                    <a:pt x="191" y="578"/>
                  </a:cubicBezTo>
                  <a:cubicBezTo>
                    <a:pt x="192" y="578"/>
                    <a:pt x="192" y="578"/>
                    <a:pt x="192" y="578"/>
                  </a:cubicBezTo>
                  <a:cubicBezTo>
                    <a:pt x="192" y="579"/>
                    <a:pt x="191" y="579"/>
                    <a:pt x="191" y="579"/>
                  </a:cubicBezTo>
                  <a:cubicBezTo>
                    <a:pt x="190" y="578"/>
                    <a:pt x="190" y="577"/>
                    <a:pt x="190" y="577"/>
                  </a:cubicBezTo>
                  <a:cubicBezTo>
                    <a:pt x="190" y="575"/>
                    <a:pt x="191" y="573"/>
                    <a:pt x="192" y="572"/>
                  </a:cubicBezTo>
                  <a:cubicBezTo>
                    <a:pt x="192" y="573"/>
                    <a:pt x="194" y="573"/>
                    <a:pt x="194" y="573"/>
                  </a:cubicBezTo>
                  <a:cubicBezTo>
                    <a:pt x="196" y="574"/>
                    <a:pt x="197" y="574"/>
                    <a:pt x="198" y="575"/>
                  </a:cubicBezTo>
                  <a:cubicBezTo>
                    <a:pt x="199" y="575"/>
                    <a:pt x="199" y="575"/>
                    <a:pt x="200" y="574"/>
                  </a:cubicBezTo>
                  <a:cubicBezTo>
                    <a:pt x="200" y="574"/>
                    <a:pt x="201" y="573"/>
                    <a:pt x="201" y="573"/>
                  </a:cubicBezTo>
                  <a:cubicBezTo>
                    <a:pt x="201" y="572"/>
                    <a:pt x="202" y="569"/>
                    <a:pt x="203" y="570"/>
                  </a:cubicBezTo>
                  <a:cubicBezTo>
                    <a:pt x="203" y="569"/>
                    <a:pt x="202" y="569"/>
                    <a:pt x="202" y="569"/>
                  </a:cubicBezTo>
                  <a:cubicBezTo>
                    <a:pt x="203" y="569"/>
                    <a:pt x="202" y="569"/>
                    <a:pt x="202" y="568"/>
                  </a:cubicBezTo>
                  <a:cubicBezTo>
                    <a:pt x="202" y="568"/>
                    <a:pt x="203" y="569"/>
                    <a:pt x="203" y="569"/>
                  </a:cubicBezTo>
                  <a:cubicBezTo>
                    <a:pt x="203" y="569"/>
                    <a:pt x="202" y="568"/>
                    <a:pt x="202" y="568"/>
                  </a:cubicBezTo>
                  <a:cubicBezTo>
                    <a:pt x="202" y="568"/>
                    <a:pt x="202" y="568"/>
                    <a:pt x="202" y="568"/>
                  </a:cubicBezTo>
                  <a:cubicBezTo>
                    <a:pt x="203" y="568"/>
                    <a:pt x="204" y="568"/>
                    <a:pt x="204" y="568"/>
                  </a:cubicBezTo>
                  <a:cubicBezTo>
                    <a:pt x="203" y="568"/>
                    <a:pt x="203" y="568"/>
                    <a:pt x="203" y="568"/>
                  </a:cubicBezTo>
                  <a:cubicBezTo>
                    <a:pt x="203" y="568"/>
                    <a:pt x="203" y="568"/>
                    <a:pt x="203" y="568"/>
                  </a:cubicBezTo>
                  <a:cubicBezTo>
                    <a:pt x="203" y="567"/>
                    <a:pt x="203" y="568"/>
                    <a:pt x="203" y="568"/>
                  </a:cubicBezTo>
                  <a:cubicBezTo>
                    <a:pt x="203" y="568"/>
                    <a:pt x="202" y="567"/>
                    <a:pt x="203" y="567"/>
                  </a:cubicBezTo>
                  <a:cubicBezTo>
                    <a:pt x="206" y="568"/>
                    <a:pt x="210" y="571"/>
                    <a:pt x="214" y="571"/>
                  </a:cubicBezTo>
                  <a:cubicBezTo>
                    <a:pt x="216" y="571"/>
                    <a:pt x="217" y="570"/>
                    <a:pt x="219" y="570"/>
                  </a:cubicBezTo>
                  <a:cubicBezTo>
                    <a:pt x="220" y="569"/>
                    <a:pt x="222" y="568"/>
                    <a:pt x="223" y="567"/>
                  </a:cubicBezTo>
                  <a:cubicBezTo>
                    <a:pt x="223" y="566"/>
                    <a:pt x="223" y="566"/>
                    <a:pt x="223" y="565"/>
                  </a:cubicBezTo>
                  <a:cubicBezTo>
                    <a:pt x="222" y="564"/>
                    <a:pt x="221" y="563"/>
                    <a:pt x="222" y="562"/>
                  </a:cubicBezTo>
                  <a:cubicBezTo>
                    <a:pt x="222" y="561"/>
                    <a:pt x="224" y="561"/>
                    <a:pt x="223" y="560"/>
                  </a:cubicBezTo>
                  <a:cubicBezTo>
                    <a:pt x="222" y="558"/>
                    <a:pt x="221" y="557"/>
                    <a:pt x="222" y="556"/>
                  </a:cubicBezTo>
                  <a:cubicBezTo>
                    <a:pt x="222" y="554"/>
                    <a:pt x="223" y="553"/>
                    <a:pt x="223" y="552"/>
                  </a:cubicBezTo>
                  <a:cubicBezTo>
                    <a:pt x="223" y="554"/>
                    <a:pt x="222" y="555"/>
                    <a:pt x="223" y="557"/>
                  </a:cubicBezTo>
                  <a:cubicBezTo>
                    <a:pt x="223" y="558"/>
                    <a:pt x="224" y="558"/>
                    <a:pt x="225" y="559"/>
                  </a:cubicBezTo>
                  <a:cubicBezTo>
                    <a:pt x="227" y="560"/>
                    <a:pt x="228" y="560"/>
                    <a:pt x="229" y="561"/>
                  </a:cubicBezTo>
                  <a:cubicBezTo>
                    <a:pt x="230" y="562"/>
                    <a:pt x="231" y="562"/>
                    <a:pt x="232" y="562"/>
                  </a:cubicBezTo>
                  <a:cubicBezTo>
                    <a:pt x="233" y="562"/>
                    <a:pt x="234" y="562"/>
                    <a:pt x="235" y="562"/>
                  </a:cubicBezTo>
                  <a:cubicBezTo>
                    <a:pt x="237" y="561"/>
                    <a:pt x="239" y="560"/>
                    <a:pt x="240" y="558"/>
                  </a:cubicBezTo>
                  <a:cubicBezTo>
                    <a:pt x="242" y="557"/>
                    <a:pt x="244" y="556"/>
                    <a:pt x="246" y="555"/>
                  </a:cubicBezTo>
                  <a:cubicBezTo>
                    <a:pt x="247" y="554"/>
                    <a:pt x="248" y="554"/>
                    <a:pt x="249" y="553"/>
                  </a:cubicBezTo>
                  <a:cubicBezTo>
                    <a:pt x="251" y="552"/>
                    <a:pt x="252" y="551"/>
                    <a:pt x="253" y="550"/>
                  </a:cubicBezTo>
                  <a:cubicBezTo>
                    <a:pt x="254" y="549"/>
                    <a:pt x="257" y="548"/>
                    <a:pt x="258" y="546"/>
                  </a:cubicBezTo>
                  <a:cubicBezTo>
                    <a:pt x="259" y="545"/>
                    <a:pt x="260" y="543"/>
                    <a:pt x="260" y="542"/>
                  </a:cubicBezTo>
                  <a:cubicBezTo>
                    <a:pt x="261" y="542"/>
                    <a:pt x="261" y="541"/>
                    <a:pt x="261" y="540"/>
                  </a:cubicBezTo>
                  <a:cubicBezTo>
                    <a:pt x="260" y="540"/>
                    <a:pt x="261" y="540"/>
                    <a:pt x="261" y="540"/>
                  </a:cubicBezTo>
                  <a:cubicBezTo>
                    <a:pt x="262" y="540"/>
                    <a:pt x="262" y="540"/>
                    <a:pt x="262" y="539"/>
                  </a:cubicBezTo>
                  <a:cubicBezTo>
                    <a:pt x="263" y="539"/>
                    <a:pt x="262" y="538"/>
                    <a:pt x="262" y="538"/>
                  </a:cubicBezTo>
                  <a:cubicBezTo>
                    <a:pt x="264" y="540"/>
                    <a:pt x="267" y="537"/>
                    <a:pt x="269" y="536"/>
                  </a:cubicBezTo>
                  <a:cubicBezTo>
                    <a:pt x="269" y="536"/>
                    <a:pt x="270" y="536"/>
                    <a:pt x="270" y="536"/>
                  </a:cubicBezTo>
                  <a:cubicBezTo>
                    <a:pt x="270" y="536"/>
                    <a:pt x="271" y="536"/>
                    <a:pt x="271" y="536"/>
                  </a:cubicBezTo>
                  <a:cubicBezTo>
                    <a:pt x="272" y="536"/>
                    <a:pt x="272" y="537"/>
                    <a:pt x="273" y="537"/>
                  </a:cubicBezTo>
                  <a:cubicBezTo>
                    <a:pt x="273" y="537"/>
                    <a:pt x="274" y="537"/>
                    <a:pt x="274" y="537"/>
                  </a:cubicBezTo>
                  <a:cubicBezTo>
                    <a:pt x="274" y="537"/>
                    <a:pt x="274" y="537"/>
                    <a:pt x="274" y="537"/>
                  </a:cubicBezTo>
                  <a:cubicBezTo>
                    <a:pt x="274" y="537"/>
                    <a:pt x="277" y="536"/>
                    <a:pt x="277" y="536"/>
                  </a:cubicBezTo>
                  <a:cubicBezTo>
                    <a:pt x="277" y="536"/>
                    <a:pt x="276" y="536"/>
                    <a:pt x="277" y="536"/>
                  </a:cubicBezTo>
                  <a:cubicBezTo>
                    <a:pt x="276" y="535"/>
                    <a:pt x="278" y="536"/>
                    <a:pt x="278" y="536"/>
                  </a:cubicBezTo>
                  <a:cubicBezTo>
                    <a:pt x="279" y="536"/>
                    <a:pt x="279" y="536"/>
                    <a:pt x="280" y="537"/>
                  </a:cubicBezTo>
                  <a:cubicBezTo>
                    <a:pt x="279" y="536"/>
                    <a:pt x="279" y="536"/>
                    <a:pt x="279" y="536"/>
                  </a:cubicBezTo>
                  <a:cubicBezTo>
                    <a:pt x="280" y="537"/>
                    <a:pt x="281" y="537"/>
                    <a:pt x="282" y="537"/>
                  </a:cubicBezTo>
                  <a:cubicBezTo>
                    <a:pt x="283" y="537"/>
                    <a:pt x="283" y="537"/>
                    <a:pt x="284" y="537"/>
                  </a:cubicBezTo>
                  <a:cubicBezTo>
                    <a:pt x="284" y="538"/>
                    <a:pt x="284" y="538"/>
                    <a:pt x="285" y="538"/>
                  </a:cubicBezTo>
                  <a:cubicBezTo>
                    <a:pt x="284" y="538"/>
                    <a:pt x="285" y="537"/>
                    <a:pt x="285" y="537"/>
                  </a:cubicBezTo>
                  <a:cubicBezTo>
                    <a:pt x="285" y="537"/>
                    <a:pt x="285" y="537"/>
                    <a:pt x="285" y="537"/>
                  </a:cubicBezTo>
                  <a:cubicBezTo>
                    <a:pt x="286" y="537"/>
                    <a:pt x="286" y="536"/>
                    <a:pt x="286" y="536"/>
                  </a:cubicBezTo>
                  <a:cubicBezTo>
                    <a:pt x="287" y="536"/>
                    <a:pt x="287" y="536"/>
                    <a:pt x="288" y="536"/>
                  </a:cubicBezTo>
                  <a:cubicBezTo>
                    <a:pt x="289" y="536"/>
                    <a:pt x="290" y="535"/>
                    <a:pt x="290" y="534"/>
                  </a:cubicBezTo>
                  <a:cubicBezTo>
                    <a:pt x="292" y="531"/>
                    <a:pt x="296" y="530"/>
                    <a:pt x="297" y="527"/>
                  </a:cubicBezTo>
                  <a:cubicBezTo>
                    <a:pt x="297" y="527"/>
                    <a:pt x="297" y="527"/>
                    <a:pt x="298" y="527"/>
                  </a:cubicBezTo>
                  <a:cubicBezTo>
                    <a:pt x="298" y="526"/>
                    <a:pt x="298" y="526"/>
                    <a:pt x="298" y="526"/>
                  </a:cubicBezTo>
                  <a:cubicBezTo>
                    <a:pt x="298" y="525"/>
                    <a:pt x="299" y="525"/>
                    <a:pt x="299" y="524"/>
                  </a:cubicBezTo>
                  <a:cubicBezTo>
                    <a:pt x="300" y="524"/>
                    <a:pt x="301" y="523"/>
                    <a:pt x="302" y="521"/>
                  </a:cubicBezTo>
                  <a:cubicBezTo>
                    <a:pt x="303" y="520"/>
                    <a:pt x="303" y="518"/>
                    <a:pt x="304" y="517"/>
                  </a:cubicBezTo>
                  <a:cubicBezTo>
                    <a:pt x="304" y="516"/>
                    <a:pt x="305" y="516"/>
                    <a:pt x="305" y="515"/>
                  </a:cubicBezTo>
                  <a:cubicBezTo>
                    <a:pt x="305" y="515"/>
                    <a:pt x="305" y="514"/>
                    <a:pt x="305" y="514"/>
                  </a:cubicBezTo>
                  <a:cubicBezTo>
                    <a:pt x="305" y="514"/>
                    <a:pt x="306" y="514"/>
                    <a:pt x="306" y="514"/>
                  </a:cubicBezTo>
                  <a:cubicBezTo>
                    <a:pt x="306" y="513"/>
                    <a:pt x="306" y="513"/>
                    <a:pt x="306" y="513"/>
                  </a:cubicBezTo>
                  <a:cubicBezTo>
                    <a:pt x="306" y="513"/>
                    <a:pt x="306" y="513"/>
                    <a:pt x="306" y="513"/>
                  </a:cubicBezTo>
                  <a:cubicBezTo>
                    <a:pt x="306" y="513"/>
                    <a:pt x="306" y="512"/>
                    <a:pt x="306" y="512"/>
                  </a:cubicBezTo>
                  <a:cubicBezTo>
                    <a:pt x="306" y="512"/>
                    <a:pt x="307" y="511"/>
                    <a:pt x="307" y="511"/>
                  </a:cubicBezTo>
                  <a:cubicBezTo>
                    <a:pt x="307" y="511"/>
                    <a:pt x="307" y="511"/>
                    <a:pt x="307" y="511"/>
                  </a:cubicBezTo>
                  <a:cubicBezTo>
                    <a:pt x="307" y="511"/>
                    <a:pt x="307" y="511"/>
                    <a:pt x="308" y="511"/>
                  </a:cubicBezTo>
                  <a:cubicBezTo>
                    <a:pt x="308" y="511"/>
                    <a:pt x="308" y="512"/>
                    <a:pt x="308" y="512"/>
                  </a:cubicBezTo>
                  <a:cubicBezTo>
                    <a:pt x="309" y="513"/>
                    <a:pt x="310" y="512"/>
                    <a:pt x="311" y="511"/>
                  </a:cubicBezTo>
                  <a:cubicBezTo>
                    <a:pt x="313" y="510"/>
                    <a:pt x="314" y="509"/>
                    <a:pt x="316" y="508"/>
                  </a:cubicBezTo>
                  <a:cubicBezTo>
                    <a:pt x="318" y="507"/>
                    <a:pt x="320" y="506"/>
                    <a:pt x="323" y="504"/>
                  </a:cubicBezTo>
                  <a:cubicBezTo>
                    <a:pt x="324" y="503"/>
                    <a:pt x="325" y="502"/>
                    <a:pt x="326" y="500"/>
                  </a:cubicBezTo>
                  <a:cubicBezTo>
                    <a:pt x="326" y="500"/>
                    <a:pt x="326" y="500"/>
                    <a:pt x="326" y="500"/>
                  </a:cubicBezTo>
                  <a:cubicBezTo>
                    <a:pt x="326" y="500"/>
                    <a:pt x="326" y="500"/>
                    <a:pt x="326" y="500"/>
                  </a:cubicBezTo>
                  <a:cubicBezTo>
                    <a:pt x="326" y="500"/>
                    <a:pt x="326" y="499"/>
                    <a:pt x="326" y="499"/>
                  </a:cubicBezTo>
                  <a:cubicBezTo>
                    <a:pt x="326" y="498"/>
                    <a:pt x="327" y="497"/>
                    <a:pt x="327" y="496"/>
                  </a:cubicBezTo>
                  <a:cubicBezTo>
                    <a:pt x="326" y="493"/>
                    <a:pt x="323" y="492"/>
                    <a:pt x="321" y="489"/>
                  </a:cubicBezTo>
                  <a:cubicBezTo>
                    <a:pt x="320" y="487"/>
                    <a:pt x="318" y="484"/>
                    <a:pt x="316" y="482"/>
                  </a:cubicBezTo>
                  <a:cubicBezTo>
                    <a:pt x="315" y="481"/>
                    <a:pt x="314" y="479"/>
                    <a:pt x="312" y="478"/>
                  </a:cubicBezTo>
                  <a:cubicBezTo>
                    <a:pt x="312" y="478"/>
                    <a:pt x="312" y="477"/>
                    <a:pt x="311" y="477"/>
                  </a:cubicBezTo>
                  <a:cubicBezTo>
                    <a:pt x="311" y="477"/>
                    <a:pt x="310" y="478"/>
                    <a:pt x="310" y="478"/>
                  </a:cubicBezTo>
                  <a:cubicBezTo>
                    <a:pt x="310" y="478"/>
                    <a:pt x="310" y="477"/>
                    <a:pt x="310" y="477"/>
                  </a:cubicBezTo>
                  <a:cubicBezTo>
                    <a:pt x="310" y="478"/>
                    <a:pt x="310" y="478"/>
                    <a:pt x="310" y="478"/>
                  </a:cubicBezTo>
                  <a:cubicBezTo>
                    <a:pt x="309" y="478"/>
                    <a:pt x="308" y="476"/>
                    <a:pt x="307" y="475"/>
                  </a:cubicBezTo>
                  <a:cubicBezTo>
                    <a:pt x="307" y="475"/>
                    <a:pt x="307" y="475"/>
                    <a:pt x="306" y="475"/>
                  </a:cubicBezTo>
                  <a:cubicBezTo>
                    <a:pt x="306" y="475"/>
                    <a:pt x="306" y="475"/>
                    <a:pt x="306" y="475"/>
                  </a:cubicBezTo>
                  <a:cubicBezTo>
                    <a:pt x="306" y="475"/>
                    <a:pt x="306" y="475"/>
                    <a:pt x="306" y="474"/>
                  </a:cubicBezTo>
                  <a:cubicBezTo>
                    <a:pt x="306" y="474"/>
                    <a:pt x="305" y="475"/>
                    <a:pt x="305" y="475"/>
                  </a:cubicBezTo>
                  <a:cubicBezTo>
                    <a:pt x="305" y="475"/>
                    <a:pt x="306" y="475"/>
                    <a:pt x="306" y="475"/>
                  </a:cubicBezTo>
                  <a:cubicBezTo>
                    <a:pt x="305" y="474"/>
                    <a:pt x="304" y="475"/>
                    <a:pt x="303" y="475"/>
                  </a:cubicBezTo>
                  <a:cubicBezTo>
                    <a:pt x="304" y="475"/>
                    <a:pt x="304" y="475"/>
                    <a:pt x="305" y="475"/>
                  </a:cubicBezTo>
                  <a:cubicBezTo>
                    <a:pt x="305" y="475"/>
                    <a:pt x="305" y="474"/>
                    <a:pt x="304" y="474"/>
                  </a:cubicBezTo>
                  <a:cubicBezTo>
                    <a:pt x="304" y="474"/>
                    <a:pt x="303" y="475"/>
                    <a:pt x="303" y="475"/>
                  </a:cubicBezTo>
                  <a:cubicBezTo>
                    <a:pt x="302" y="475"/>
                    <a:pt x="302" y="476"/>
                    <a:pt x="302" y="476"/>
                  </a:cubicBezTo>
                  <a:cubicBezTo>
                    <a:pt x="302" y="475"/>
                    <a:pt x="303" y="475"/>
                    <a:pt x="303" y="474"/>
                  </a:cubicBezTo>
                  <a:cubicBezTo>
                    <a:pt x="304" y="474"/>
                    <a:pt x="304" y="473"/>
                    <a:pt x="304" y="473"/>
                  </a:cubicBezTo>
                  <a:cubicBezTo>
                    <a:pt x="304" y="473"/>
                    <a:pt x="303" y="473"/>
                    <a:pt x="303" y="473"/>
                  </a:cubicBezTo>
                  <a:cubicBezTo>
                    <a:pt x="303" y="473"/>
                    <a:pt x="304" y="472"/>
                    <a:pt x="304" y="472"/>
                  </a:cubicBezTo>
                  <a:cubicBezTo>
                    <a:pt x="304" y="472"/>
                    <a:pt x="304" y="472"/>
                    <a:pt x="304" y="472"/>
                  </a:cubicBezTo>
                  <a:cubicBezTo>
                    <a:pt x="303" y="472"/>
                    <a:pt x="303" y="471"/>
                    <a:pt x="304" y="471"/>
                  </a:cubicBezTo>
                  <a:cubicBezTo>
                    <a:pt x="303" y="471"/>
                    <a:pt x="302" y="471"/>
                    <a:pt x="302" y="471"/>
                  </a:cubicBezTo>
                  <a:cubicBezTo>
                    <a:pt x="302" y="470"/>
                    <a:pt x="302" y="470"/>
                    <a:pt x="302" y="470"/>
                  </a:cubicBezTo>
                  <a:cubicBezTo>
                    <a:pt x="302" y="470"/>
                    <a:pt x="302" y="470"/>
                    <a:pt x="302" y="470"/>
                  </a:cubicBezTo>
                  <a:cubicBezTo>
                    <a:pt x="302" y="470"/>
                    <a:pt x="302" y="469"/>
                    <a:pt x="302" y="469"/>
                  </a:cubicBezTo>
                  <a:cubicBezTo>
                    <a:pt x="302" y="469"/>
                    <a:pt x="302" y="469"/>
                    <a:pt x="302" y="469"/>
                  </a:cubicBezTo>
                  <a:cubicBezTo>
                    <a:pt x="302" y="469"/>
                    <a:pt x="302" y="469"/>
                    <a:pt x="302" y="469"/>
                  </a:cubicBezTo>
                  <a:cubicBezTo>
                    <a:pt x="302" y="469"/>
                    <a:pt x="302" y="469"/>
                    <a:pt x="302" y="469"/>
                  </a:cubicBezTo>
                  <a:cubicBezTo>
                    <a:pt x="302" y="469"/>
                    <a:pt x="302" y="469"/>
                    <a:pt x="301" y="469"/>
                  </a:cubicBezTo>
                  <a:cubicBezTo>
                    <a:pt x="302" y="469"/>
                    <a:pt x="301" y="468"/>
                    <a:pt x="300" y="468"/>
                  </a:cubicBezTo>
                  <a:cubicBezTo>
                    <a:pt x="300" y="468"/>
                    <a:pt x="301" y="468"/>
                    <a:pt x="301" y="468"/>
                  </a:cubicBezTo>
                  <a:cubicBezTo>
                    <a:pt x="301" y="468"/>
                    <a:pt x="300" y="468"/>
                    <a:pt x="300" y="468"/>
                  </a:cubicBezTo>
                  <a:cubicBezTo>
                    <a:pt x="300" y="468"/>
                    <a:pt x="300" y="468"/>
                    <a:pt x="300" y="468"/>
                  </a:cubicBezTo>
                  <a:cubicBezTo>
                    <a:pt x="300" y="468"/>
                    <a:pt x="300" y="468"/>
                    <a:pt x="300" y="468"/>
                  </a:cubicBezTo>
                  <a:cubicBezTo>
                    <a:pt x="300" y="468"/>
                    <a:pt x="300" y="467"/>
                    <a:pt x="301" y="467"/>
                  </a:cubicBezTo>
                  <a:cubicBezTo>
                    <a:pt x="300" y="467"/>
                    <a:pt x="300" y="468"/>
                    <a:pt x="300" y="468"/>
                  </a:cubicBezTo>
                  <a:cubicBezTo>
                    <a:pt x="300" y="468"/>
                    <a:pt x="300" y="467"/>
                    <a:pt x="300" y="467"/>
                  </a:cubicBezTo>
                  <a:cubicBezTo>
                    <a:pt x="300" y="467"/>
                    <a:pt x="298" y="466"/>
                    <a:pt x="298" y="466"/>
                  </a:cubicBezTo>
                  <a:cubicBezTo>
                    <a:pt x="298" y="466"/>
                    <a:pt x="297" y="465"/>
                    <a:pt x="297" y="465"/>
                  </a:cubicBezTo>
                  <a:cubicBezTo>
                    <a:pt x="297" y="465"/>
                    <a:pt x="297" y="465"/>
                    <a:pt x="296" y="465"/>
                  </a:cubicBezTo>
                  <a:cubicBezTo>
                    <a:pt x="296" y="465"/>
                    <a:pt x="296" y="465"/>
                    <a:pt x="296" y="464"/>
                  </a:cubicBezTo>
                  <a:cubicBezTo>
                    <a:pt x="296" y="464"/>
                    <a:pt x="296" y="465"/>
                    <a:pt x="296" y="465"/>
                  </a:cubicBezTo>
                  <a:cubicBezTo>
                    <a:pt x="296" y="465"/>
                    <a:pt x="296" y="465"/>
                    <a:pt x="296" y="464"/>
                  </a:cubicBezTo>
                  <a:cubicBezTo>
                    <a:pt x="296" y="465"/>
                    <a:pt x="295" y="465"/>
                    <a:pt x="295" y="465"/>
                  </a:cubicBezTo>
                  <a:cubicBezTo>
                    <a:pt x="294" y="465"/>
                    <a:pt x="293" y="466"/>
                    <a:pt x="293" y="467"/>
                  </a:cubicBezTo>
                  <a:cubicBezTo>
                    <a:pt x="293" y="467"/>
                    <a:pt x="293" y="466"/>
                    <a:pt x="293" y="466"/>
                  </a:cubicBezTo>
                  <a:cubicBezTo>
                    <a:pt x="293" y="466"/>
                    <a:pt x="292" y="466"/>
                    <a:pt x="291" y="466"/>
                  </a:cubicBezTo>
                  <a:cubicBezTo>
                    <a:pt x="292" y="466"/>
                    <a:pt x="292" y="466"/>
                    <a:pt x="292" y="466"/>
                  </a:cubicBezTo>
                  <a:cubicBezTo>
                    <a:pt x="291" y="466"/>
                    <a:pt x="291" y="467"/>
                    <a:pt x="290" y="467"/>
                  </a:cubicBezTo>
                  <a:cubicBezTo>
                    <a:pt x="290" y="467"/>
                    <a:pt x="289" y="467"/>
                    <a:pt x="289" y="468"/>
                  </a:cubicBezTo>
                  <a:cubicBezTo>
                    <a:pt x="289" y="468"/>
                    <a:pt x="289" y="468"/>
                    <a:pt x="289" y="468"/>
                  </a:cubicBezTo>
                  <a:cubicBezTo>
                    <a:pt x="289" y="468"/>
                    <a:pt x="288" y="468"/>
                    <a:pt x="288" y="468"/>
                  </a:cubicBezTo>
                  <a:cubicBezTo>
                    <a:pt x="288" y="468"/>
                    <a:pt x="288" y="468"/>
                    <a:pt x="289" y="468"/>
                  </a:cubicBezTo>
                  <a:cubicBezTo>
                    <a:pt x="289" y="468"/>
                    <a:pt x="289" y="467"/>
                    <a:pt x="289" y="467"/>
                  </a:cubicBezTo>
                  <a:cubicBezTo>
                    <a:pt x="289" y="467"/>
                    <a:pt x="291" y="465"/>
                    <a:pt x="289" y="466"/>
                  </a:cubicBezTo>
                  <a:cubicBezTo>
                    <a:pt x="289" y="466"/>
                    <a:pt x="289" y="466"/>
                    <a:pt x="289" y="466"/>
                  </a:cubicBezTo>
                  <a:cubicBezTo>
                    <a:pt x="289" y="466"/>
                    <a:pt x="289" y="466"/>
                    <a:pt x="289" y="466"/>
                  </a:cubicBezTo>
                  <a:cubicBezTo>
                    <a:pt x="288" y="466"/>
                    <a:pt x="288" y="466"/>
                    <a:pt x="287" y="465"/>
                  </a:cubicBezTo>
                  <a:cubicBezTo>
                    <a:pt x="289" y="465"/>
                    <a:pt x="291" y="465"/>
                    <a:pt x="293" y="464"/>
                  </a:cubicBezTo>
                  <a:cubicBezTo>
                    <a:pt x="293" y="464"/>
                    <a:pt x="295" y="463"/>
                    <a:pt x="295" y="463"/>
                  </a:cubicBezTo>
                  <a:cubicBezTo>
                    <a:pt x="294" y="463"/>
                    <a:pt x="294" y="462"/>
                    <a:pt x="294" y="462"/>
                  </a:cubicBezTo>
                  <a:cubicBezTo>
                    <a:pt x="294" y="462"/>
                    <a:pt x="293" y="462"/>
                    <a:pt x="293" y="462"/>
                  </a:cubicBezTo>
                  <a:cubicBezTo>
                    <a:pt x="293" y="462"/>
                    <a:pt x="292" y="461"/>
                    <a:pt x="292" y="461"/>
                  </a:cubicBezTo>
                  <a:cubicBezTo>
                    <a:pt x="292" y="461"/>
                    <a:pt x="292" y="461"/>
                    <a:pt x="292" y="460"/>
                  </a:cubicBezTo>
                  <a:cubicBezTo>
                    <a:pt x="291" y="460"/>
                    <a:pt x="291" y="460"/>
                    <a:pt x="290" y="460"/>
                  </a:cubicBezTo>
                  <a:cubicBezTo>
                    <a:pt x="289" y="461"/>
                    <a:pt x="288" y="461"/>
                    <a:pt x="287" y="461"/>
                  </a:cubicBezTo>
                  <a:cubicBezTo>
                    <a:pt x="287" y="461"/>
                    <a:pt x="288" y="461"/>
                    <a:pt x="287" y="461"/>
                  </a:cubicBezTo>
                  <a:cubicBezTo>
                    <a:pt x="287" y="461"/>
                    <a:pt x="288" y="460"/>
                    <a:pt x="288" y="460"/>
                  </a:cubicBezTo>
                  <a:cubicBezTo>
                    <a:pt x="289" y="461"/>
                    <a:pt x="288" y="459"/>
                    <a:pt x="288" y="459"/>
                  </a:cubicBezTo>
                  <a:cubicBezTo>
                    <a:pt x="288" y="458"/>
                    <a:pt x="287" y="460"/>
                    <a:pt x="286" y="460"/>
                  </a:cubicBezTo>
                  <a:cubicBezTo>
                    <a:pt x="287" y="460"/>
                    <a:pt x="286" y="460"/>
                    <a:pt x="286" y="460"/>
                  </a:cubicBezTo>
                  <a:cubicBezTo>
                    <a:pt x="286" y="460"/>
                    <a:pt x="287" y="460"/>
                    <a:pt x="287" y="460"/>
                  </a:cubicBezTo>
                  <a:cubicBezTo>
                    <a:pt x="287" y="460"/>
                    <a:pt x="287" y="460"/>
                    <a:pt x="287" y="460"/>
                  </a:cubicBezTo>
                  <a:cubicBezTo>
                    <a:pt x="287" y="460"/>
                    <a:pt x="286" y="460"/>
                    <a:pt x="286" y="461"/>
                  </a:cubicBezTo>
                  <a:cubicBezTo>
                    <a:pt x="287" y="460"/>
                    <a:pt x="287" y="460"/>
                    <a:pt x="287" y="461"/>
                  </a:cubicBezTo>
                  <a:cubicBezTo>
                    <a:pt x="287" y="461"/>
                    <a:pt x="287" y="461"/>
                    <a:pt x="286" y="461"/>
                  </a:cubicBezTo>
                  <a:cubicBezTo>
                    <a:pt x="287" y="461"/>
                    <a:pt x="287" y="461"/>
                    <a:pt x="287" y="461"/>
                  </a:cubicBezTo>
                  <a:cubicBezTo>
                    <a:pt x="286" y="461"/>
                    <a:pt x="286" y="462"/>
                    <a:pt x="285" y="462"/>
                  </a:cubicBezTo>
                  <a:cubicBezTo>
                    <a:pt x="286" y="462"/>
                    <a:pt x="286" y="461"/>
                    <a:pt x="286" y="461"/>
                  </a:cubicBezTo>
                  <a:cubicBezTo>
                    <a:pt x="286" y="461"/>
                    <a:pt x="286" y="461"/>
                    <a:pt x="286" y="461"/>
                  </a:cubicBezTo>
                  <a:cubicBezTo>
                    <a:pt x="286" y="461"/>
                    <a:pt x="287" y="460"/>
                    <a:pt x="286" y="460"/>
                  </a:cubicBezTo>
                  <a:cubicBezTo>
                    <a:pt x="286" y="460"/>
                    <a:pt x="285" y="460"/>
                    <a:pt x="285" y="460"/>
                  </a:cubicBezTo>
                  <a:cubicBezTo>
                    <a:pt x="285" y="460"/>
                    <a:pt x="286" y="460"/>
                    <a:pt x="286" y="460"/>
                  </a:cubicBezTo>
                  <a:cubicBezTo>
                    <a:pt x="286" y="460"/>
                    <a:pt x="286" y="460"/>
                    <a:pt x="286" y="460"/>
                  </a:cubicBezTo>
                  <a:cubicBezTo>
                    <a:pt x="286" y="460"/>
                    <a:pt x="286" y="460"/>
                    <a:pt x="286" y="460"/>
                  </a:cubicBezTo>
                  <a:cubicBezTo>
                    <a:pt x="286" y="460"/>
                    <a:pt x="287" y="460"/>
                    <a:pt x="287" y="460"/>
                  </a:cubicBezTo>
                  <a:cubicBezTo>
                    <a:pt x="287" y="460"/>
                    <a:pt x="287" y="459"/>
                    <a:pt x="287" y="459"/>
                  </a:cubicBezTo>
                  <a:cubicBezTo>
                    <a:pt x="287" y="459"/>
                    <a:pt x="287" y="459"/>
                    <a:pt x="287" y="459"/>
                  </a:cubicBezTo>
                  <a:cubicBezTo>
                    <a:pt x="287" y="459"/>
                    <a:pt x="287" y="459"/>
                    <a:pt x="287" y="459"/>
                  </a:cubicBezTo>
                  <a:cubicBezTo>
                    <a:pt x="287" y="459"/>
                    <a:pt x="286" y="459"/>
                    <a:pt x="286" y="459"/>
                  </a:cubicBezTo>
                  <a:cubicBezTo>
                    <a:pt x="287" y="459"/>
                    <a:pt x="289" y="458"/>
                    <a:pt x="290" y="458"/>
                  </a:cubicBezTo>
                  <a:cubicBezTo>
                    <a:pt x="288" y="459"/>
                    <a:pt x="291" y="461"/>
                    <a:pt x="292" y="460"/>
                  </a:cubicBezTo>
                  <a:cubicBezTo>
                    <a:pt x="292" y="459"/>
                    <a:pt x="291" y="459"/>
                    <a:pt x="291" y="459"/>
                  </a:cubicBezTo>
                  <a:cubicBezTo>
                    <a:pt x="291" y="459"/>
                    <a:pt x="291" y="459"/>
                    <a:pt x="290" y="459"/>
                  </a:cubicBezTo>
                  <a:cubicBezTo>
                    <a:pt x="290" y="459"/>
                    <a:pt x="290" y="459"/>
                    <a:pt x="290" y="459"/>
                  </a:cubicBezTo>
                  <a:cubicBezTo>
                    <a:pt x="290" y="459"/>
                    <a:pt x="291" y="459"/>
                    <a:pt x="291" y="459"/>
                  </a:cubicBezTo>
                  <a:cubicBezTo>
                    <a:pt x="291" y="458"/>
                    <a:pt x="291" y="458"/>
                    <a:pt x="290" y="458"/>
                  </a:cubicBezTo>
                  <a:cubicBezTo>
                    <a:pt x="290" y="457"/>
                    <a:pt x="291" y="457"/>
                    <a:pt x="292" y="457"/>
                  </a:cubicBezTo>
                  <a:cubicBezTo>
                    <a:pt x="293" y="457"/>
                    <a:pt x="292" y="455"/>
                    <a:pt x="292" y="455"/>
                  </a:cubicBezTo>
                  <a:cubicBezTo>
                    <a:pt x="291" y="452"/>
                    <a:pt x="290" y="449"/>
                    <a:pt x="292" y="448"/>
                  </a:cubicBezTo>
                  <a:cubicBezTo>
                    <a:pt x="292" y="448"/>
                    <a:pt x="292" y="448"/>
                    <a:pt x="291" y="448"/>
                  </a:cubicBezTo>
                  <a:cubicBezTo>
                    <a:pt x="292" y="447"/>
                    <a:pt x="292" y="447"/>
                    <a:pt x="292" y="446"/>
                  </a:cubicBezTo>
                  <a:cubicBezTo>
                    <a:pt x="292" y="445"/>
                    <a:pt x="291" y="446"/>
                    <a:pt x="291" y="446"/>
                  </a:cubicBezTo>
                  <a:cubicBezTo>
                    <a:pt x="291" y="445"/>
                    <a:pt x="290" y="443"/>
                    <a:pt x="290" y="442"/>
                  </a:cubicBezTo>
                  <a:cubicBezTo>
                    <a:pt x="289" y="440"/>
                    <a:pt x="287" y="439"/>
                    <a:pt x="286" y="439"/>
                  </a:cubicBezTo>
                  <a:cubicBezTo>
                    <a:pt x="287" y="438"/>
                    <a:pt x="278" y="434"/>
                    <a:pt x="277" y="435"/>
                  </a:cubicBezTo>
                  <a:cubicBezTo>
                    <a:pt x="277" y="434"/>
                    <a:pt x="277" y="432"/>
                    <a:pt x="276" y="431"/>
                  </a:cubicBezTo>
                  <a:cubicBezTo>
                    <a:pt x="276" y="431"/>
                    <a:pt x="276" y="430"/>
                    <a:pt x="275" y="430"/>
                  </a:cubicBezTo>
                  <a:cubicBezTo>
                    <a:pt x="275" y="429"/>
                    <a:pt x="274" y="431"/>
                    <a:pt x="273" y="431"/>
                  </a:cubicBezTo>
                  <a:cubicBezTo>
                    <a:pt x="274" y="429"/>
                    <a:pt x="275" y="427"/>
                    <a:pt x="273" y="425"/>
                  </a:cubicBezTo>
                  <a:cubicBezTo>
                    <a:pt x="273" y="424"/>
                    <a:pt x="272" y="423"/>
                    <a:pt x="271" y="423"/>
                  </a:cubicBezTo>
                  <a:cubicBezTo>
                    <a:pt x="271" y="422"/>
                    <a:pt x="270" y="421"/>
                    <a:pt x="270" y="421"/>
                  </a:cubicBezTo>
                  <a:cubicBezTo>
                    <a:pt x="270" y="420"/>
                    <a:pt x="270" y="420"/>
                    <a:pt x="271" y="420"/>
                  </a:cubicBezTo>
                  <a:cubicBezTo>
                    <a:pt x="271" y="420"/>
                    <a:pt x="270" y="420"/>
                    <a:pt x="270" y="420"/>
                  </a:cubicBezTo>
                  <a:cubicBezTo>
                    <a:pt x="270" y="420"/>
                    <a:pt x="270" y="419"/>
                    <a:pt x="270" y="418"/>
                  </a:cubicBezTo>
                  <a:cubicBezTo>
                    <a:pt x="270" y="418"/>
                    <a:pt x="270" y="418"/>
                    <a:pt x="270" y="417"/>
                  </a:cubicBezTo>
                  <a:cubicBezTo>
                    <a:pt x="270" y="417"/>
                    <a:pt x="269" y="417"/>
                    <a:pt x="269" y="417"/>
                  </a:cubicBezTo>
                  <a:cubicBezTo>
                    <a:pt x="268" y="417"/>
                    <a:pt x="268" y="416"/>
                    <a:pt x="267" y="416"/>
                  </a:cubicBezTo>
                  <a:cubicBezTo>
                    <a:pt x="267" y="416"/>
                    <a:pt x="267" y="416"/>
                    <a:pt x="267" y="415"/>
                  </a:cubicBezTo>
                  <a:cubicBezTo>
                    <a:pt x="266" y="415"/>
                    <a:pt x="266" y="415"/>
                    <a:pt x="267" y="415"/>
                  </a:cubicBezTo>
                  <a:cubicBezTo>
                    <a:pt x="267" y="415"/>
                    <a:pt x="267" y="414"/>
                    <a:pt x="267" y="414"/>
                  </a:cubicBezTo>
                  <a:cubicBezTo>
                    <a:pt x="268" y="414"/>
                    <a:pt x="269" y="414"/>
                    <a:pt x="269" y="414"/>
                  </a:cubicBezTo>
                  <a:cubicBezTo>
                    <a:pt x="269" y="414"/>
                    <a:pt x="268" y="414"/>
                    <a:pt x="268" y="414"/>
                  </a:cubicBezTo>
                  <a:cubicBezTo>
                    <a:pt x="267" y="414"/>
                    <a:pt x="267" y="413"/>
                    <a:pt x="266" y="413"/>
                  </a:cubicBezTo>
                  <a:cubicBezTo>
                    <a:pt x="266" y="413"/>
                    <a:pt x="263" y="412"/>
                    <a:pt x="263" y="412"/>
                  </a:cubicBezTo>
                  <a:cubicBezTo>
                    <a:pt x="263" y="412"/>
                    <a:pt x="263" y="412"/>
                    <a:pt x="264" y="413"/>
                  </a:cubicBezTo>
                  <a:cubicBezTo>
                    <a:pt x="259" y="413"/>
                    <a:pt x="254" y="409"/>
                    <a:pt x="251" y="406"/>
                  </a:cubicBezTo>
                  <a:cubicBezTo>
                    <a:pt x="251" y="406"/>
                    <a:pt x="251" y="406"/>
                    <a:pt x="251" y="406"/>
                  </a:cubicBezTo>
                  <a:cubicBezTo>
                    <a:pt x="251" y="404"/>
                    <a:pt x="247" y="402"/>
                    <a:pt x="246" y="402"/>
                  </a:cubicBezTo>
                  <a:cubicBezTo>
                    <a:pt x="245" y="401"/>
                    <a:pt x="244" y="401"/>
                    <a:pt x="243" y="401"/>
                  </a:cubicBezTo>
                  <a:cubicBezTo>
                    <a:pt x="242" y="401"/>
                    <a:pt x="242" y="401"/>
                    <a:pt x="242" y="402"/>
                  </a:cubicBezTo>
                  <a:cubicBezTo>
                    <a:pt x="242" y="402"/>
                    <a:pt x="242" y="403"/>
                    <a:pt x="242" y="404"/>
                  </a:cubicBezTo>
                  <a:cubicBezTo>
                    <a:pt x="242" y="405"/>
                    <a:pt x="241" y="407"/>
                    <a:pt x="239" y="406"/>
                  </a:cubicBezTo>
                  <a:cubicBezTo>
                    <a:pt x="237" y="406"/>
                    <a:pt x="241" y="402"/>
                    <a:pt x="241" y="402"/>
                  </a:cubicBezTo>
                  <a:cubicBezTo>
                    <a:pt x="241" y="402"/>
                    <a:pt x="241" y="401"/>
                    <a:pt x="241" y="401"/>
                  </a:cubicBezTo>
                  <a:cubicBezTo>
                    <a:pt x="241" y="401"/>
                    <a:pt x="240" y="401"/>
                    <a:pt x="240" y="401"/>
                  </a:cubicBezTo>
                  <a:cubicBezTo>
                    <a:pt x="240" y="400"/>
                    <a:pt x="241" y="400"/>
                    <a:pt x="241" y="400"/>
                  </a:cubicBezTo>
                  <a:cubicBezTo>
                    <a:pt x="242" y="400"/>
                    <a:pt x="244" y="400"/>
                    <a:pt x="244" y="399"/>
                  </a:cubicBezTo>
                  <a:cubicBezTo>
                    <a:pt x="245" y="398"/>
                    <a:pt x="244" y="398"/>
                    <a:pt x="243" y="397"/>
                  </a:cubicBezTo>
                  <a:cubicBezTo>
                    <a:pt x="243" y="397"/>
                    <a:pt x="243" y="397"/>
                    <a:pt x="242" y="397"/>
                  </a:cubicBezTo>
                  <a:cubicBezTo>
                    <a:pt x="242" y="397"/>
                    <a:pt x="242" y="397"/>
                    <a:pt x="242" y="397"/>
                  </a:cubicBezTo>
                  <a:cubicBezTo>
                    <a:pt x="242" y="398"/>
                    <a:pt x="242" y="398"/>
                    <a:pt x="242" y="397"/>
                  </a:cubicBezTo>
                  <a:cubicBezTo>
                    <a:pt x="241" y="398"/>
                    <a:pt x="240" y="398"/>
                    <a:pt x="238" y="398"/>
                  </a:cubicBezTo>
                  <a:cubicBezTo>
                    <a:pt x="238" y="398"/>
                    <a:pt x="238" y="398"/>
                    <a:pt x="237" y="398"/>
                  </a:cubicBezTo>
                  <a:cubicBezTo>
                    <a:pt x="236" y="398"/>
                    <a:pt x="236" y="398"/>
                    <a:pt x="235" y="398"/>
                  </a:cubicBezTo>
                  <a:cubicBezTo>
                    <a:pt x="234" y="398"/>
                    <a:pt x="234" y="399"/>
                    <a:pt x="233" y="399"/>
                  </a:cubicBezTo>
                  <a:cubicBezTo>
                    <a:pt x="233" y="399"/>
                    <a:pt x="232" y="398"/>
                    <a:pt x="232" y="398"/>
                  </a:cubicBezTo>
                  <a:cubicBezTo>
                    <a:pt x="231" y="398"/>
                    <a:pt x="230" y="399"/>
                    <a:pt x="229" y="399"/>
                  </a:cubicBezTo>
                  <a:cubicBezTo>
                    <a:pt x="230" y="399"/>
                    <a:pt x="229" y="400"/>
                    <a:pt x="228" y="400"/>
                  </a:cubicBezTo>
                  <a:cubicBezTo>
                    <a:pt x="228" y="400"/>
                    <a:pt x="227" y="401"/>
                    <a:pt x="226" y="401"/>
                  </a:cubicBezTo>
                  <a:cubicBezTo>
                    <a:pt x="225" y="401"/>
                    <a:pt x="221" y="403"/>
                    <a:pt x="222" y="404"/>
                  </a:cubicBezTo>
                  <a:cubicBezTo>
                    <a:pt x="222" y="403"/>
                    <a:pt x="222" y="402"/>
                    <a:pt x="222" y="401"/>
                  </a:cubicBezTo>
                  <a:cubicBezTo>
                    <a:pt x="222" y="401"/>
                    <a:pt x="221" y="400"/>
                    <a:pt x="221" y="399"/>
                  </a:cubicBezTo>
                  <a:cubicBezTo>
                    <a:pt x="220" y="398"/>
                    <a:pt x="220" y="398"/>
                    <a:pt x="219" y="397"/>
                  </a:cubicBezTo>
                  <a:cubicBezTo>
                    <a:pt x="219" y="397"/>
                    <a:pt x="218" y="397"/>
                    <a:pt x="218" y="397"/>
                  </a:cubicBezTo>
                  <a:cubicBezTo>
                    <a:pt x="218" y="397"/>
                    <a:pt x="218" y="397"/>
                    <a:pt x="218" y="397"/>
                  </a:cubicBezTo>
                  <a:cubicBezTo>
                    <a:pt x="215" y="397"/>
                    <a:pt x="212" y="395"/>
                    <a:pt x="209" y="394"/>
                  </a:cubicBezTo>
                  <a:cubicBezTo>
                    <a:pt x="210" y="395"/>
                    <a:pt x="209" y="395"/>
                    <a:pt x="209" y="395"/>
                  </a:cubicBezTo>
                  <a:cubicBezTo>
                    <a:pt x="208" y="394"/>
                    <a:pt x="208" y="394"/>
                    <a:pt x="209" y="394"/>
                  </a:cubicBezTo>
                  <a:cubicBezTo>
                    <a:pt x="209" y="394"/>
                    <a:pt x="208" y="393"/>
                    <a:pt x="208" y="393"/>
                  </a:cubicBezTo>
                  <a:cubicBezTo>
                    <a:pt x="208" y="393"/>
                    <a:pt x="209" y="393"/>
                    <a:pt x="209" y="393"/>
                  </a:cubicBezTo>
                  <a:cubicBezTo>
                    <a:pt x="207" y="390"/>
                    <a:pt x="205" y="387"/>
                    <a:pt x="208" y="384"/>
                  </a:cubicBezTo>
                  <a:cubicBezTo>
                    <a:pt x="207" y="384"/>
                    <a:pt x="207" y="384"/>
                    <a:pt x="207" y="384"/>
                  </a:cubicBezTo>
                  <a:cubicBezTo>
                    <a:pt x="207" y="384"/>
                    <a:pt x="208" y="383"/>
                    <a:pt x="208" y="384"/>
                  </a:cubicBezTo>
                  <a:cubicBezTo>
                    <a:pt x="208" y="384"/>
                    <a:pt x="209" y="381"/>
                    <a:pt x="209" y="381"/>
                  </a:cubicBezTo>
                  <a:cubicBezTo>
                    <a:pt x="209" y="381"/>
                    <a:pt x="209" y="381"/>
                    <a:pt x="209" y="381"/>
                  </a:cubicBezTo>
                  <a:cubicBezTo>
                    <a:pt x="210" y="379"/>
                    <a:pt x="212" y="377"/>
                    <a:pt x="211" y="374"/>
                  </a:cubicBezTo>
                  <a:cubicBezTo>
                    <a:pt x="211" y="371"/>
                    <a:pt x="208" y="370"/>
                    <a:pt x="206" y="369"/>
                  </a:cubicBezTo>
                  <a:cubicBezTo>
                    <a:pt x="206" y="369"/>
                    <a:pt x="206" y="369"/>
                    <a:pt x="206" y="369"/>
                  </a:cubicBezTo>
                  <a:cubicBezTo>
                    <a:pt x="206" y="369"/>
                    <a:pt x="205" y="369"/>
                    <a:pt x="205" y="369"/>
                  </a:cubicBezTo>
                  <a:cubicBezTo>
                    <a:pt x="204" y="368"/>
                    <a:pt x="203" y="368"/>
                    <a:pt x="202" y="368"/>
                  </a:cubicBezTo>
                  <a:cubicBezTo>
                    <a:pt x="201" y="367"/>
                    <a:pt x="200" y="367"/>
                    <a:pt x="199" y="367"/>
                  </a:cubicBezTo>
                  <a:cubicBezTo>
                    <a:pt x="199" y="367"/>
                    <a:pt x="198" y="366"/>
                    <a:pt x="198" y="366"/>
                  </a:cubicBezTo>
                  <a:cubicBezTo>
                    <a:pt x="198" y="366"/>
                    <a:pt x="198" y="366"/>
                    <a:pt x="199" y="366"/>
                  </a:cubicBezTo>
                  <a:cubicBezTo>
                    <a:pt x="199" y="366"/>
                    <a:pt x="199" y="365"/>
                    <a:pt x="199" y="365"/>
                  </a:cubicBezTo>
                  <a:cubicBezTo>
                    <a:pt x="199" y="365"/>
                    <a:pt x="199" y="364"/>
                    <a:pt x="200" y="364"/>
                  </a:cubicBezTo>
                  <a:cubicBezTo>
                    <a:pt x="200" y="363"/>
                    <a:pt x="201" y="362"/>
                    <a:pt x="201" y="362"/>
                  </a:cubicBezTo>
                  <a:cubicBezTo>
                    <a:pt x="202" y="361"/>
                    <a:pt x="203" y="359"/>
                    <a:pt x="202" y="359"/>
                  </a:cubicBezTo>
                  <a:cubicBezTo>
                    <a:pt x="203" y="359"/>
                    <a:pt x="203" y="358"/>
                    <a:pt x="204" y="358"/>
                  </a:cubicBezTo>
                  <a:cubicBezTo>
                    <a:pt x="203" y="358"/>
                    <a:pt x="204" y="359"/>
                    <a:pt x="203" y="360"/>
                  </a:cubicBezTo>
                  <a:cubicBezTo>
                    <a:pt x="204" y="359"/>
                    <a:pt x="206" y="358"/>
                    <a:pt x="206" y="357"/>
                  </a:cubicBezTo>
                  <a:cubicBezTo>
                    <a:pt x="206" y="357"/>
                    <a:pt x="206" y="357"/>
                    <a:pt x="205" y="357"/>
                  </a:cubicBezTo>
                  <a:cubicBezTo>
                    <a:pt x="206" y="357"/>
                    <a:pt x="206" y="356"/>
                    <a:pt x="207" y="356"/>
                  </a:cubicBezTo>
                  <a:cubicBezTo>
                    <a:pt x="206" y="356"/>
                    <a:pt x="206" y="356"/>
                    <a:pt x="206" y="356"/>
                  </a:cubicBezTo>
                  <a:cubicBezTo>
                    <a:pt x="206" y="356"/>
                    <a:pt x="206" y="355"/>
                    <a:pt x="206" y="355"/>
                  </a:cubicBezTo>
                  <a:cubicBezTo>
                    <a:pt x="206" y="356"/>
                    <a:pt x="206" y="356"/>
                    <a:pt x="206" y="356"/>
                  </a:cubicBezTo>
                  <a:cubicBezTo>
                    <a:pt x="208" y="356"/>
                    <a:pt x="209" y="353"/>
                    <a:pt x="210" y="352"/>
                  </a:cubicBezTo>
                  <a:cubicBezTo>
                    <a:pt x="210" y="352"/>
                    <a:pt x="210" y="351"/>
                    <a:pt x="210" y="350"/>
                  </a:cubicBezTo>
                  <a:cubicBezTo>
                    <a:pt x="210" y="350"/>
                    <a:pt x="210" y="350"/>
                    <a:pt x="210" y="350"/>
                  </a:cubicBezTo>
                  <a:cubicBezTo>
                    <a:pt x="210" y="350"/>
                    <a:pt x="210" y="350"/>
                    <a:pt x="210" y="350"/>
                  </a:cubicBezTo>
                  <a:cubicBezTo>
                    <a:pt x="209" y="350"/>
                    <a:pt x="209" y="350"/>
                    <a:pt x="210" y="350"/>
                  </a:cubicBezTo>
                  <a:cubicBezTo>
                    <a:pt x="209" y="350"/>
                    <a:pt x="209" y="350"/>
                    <a:pt x="209" y="350"/>
                  </a:cubicBezTo>
                  <a:cubicBezTo>
                    <a:pt x="209" y="350"/>
                    <a:pt x="208" y="350"/>
                    <a:pt x="208" y="350"/>
                  </a:cubicBezTo>
                  <a:cubicBezTo>
                    <a:pt x="208" y="350"/>
                    <a:pt x="207" y="349"/>
                    <a:pt x="208" y="349"/>
                  </a:cubicBezTo>
                  <a:cubicBezTo>
                    <a:pt x="206" y="349"/>
                    <a:pt x="205" y="348"/>
                    <a:pt x="203" y="348"/>
                  </a:cubicBezTo>
                  <a:cubicBezTo>
                    <a:pt x="202" y="348"/>
                    <a:pt x="201" y="348"/>
                    <a:pt x="200" y="349"/>
                  </a:cubicBezTo>
                  <a:cubicBezTo>
                    <a:pt x="199" y="349"/>
                    <a:pt x="199" y="350"/>
                    <a:pt x="198" y="351"/>
                  </a:cubicBezTo>
                  <a:cubicBezTo>
                    <a:pt x="195" y="355"/>
                    <a:pt x="190" y="352"/>
                    <a:pt x="186" y="352"/>
                  </a:cubicBezTo>
                  <a:cubicBezTo>
                    <a:pt x="186" y="352"/>
                    <a:pt x="186" y="352"/>
                    <a:pt x="187" y="352"/>
                  </a:cubicBezTo>
                  <a:cubicBezTo>
                    <a:pt x="185" y="351"/>
                    <a:pt x="183" y="350"/>
                    <a:pt x="181" y="348"/>
                  </a:cubicBezTo>
                  <a:cubicBezTo>
                    <a:pt x="181" y="349"/>
                    <a:pt x="181" y="348"/>
                    <a:pt x="181" y="348"/>
                  </a:cubicBezTo>
                  <a:cubicBezTo>
                    <a:pt x="181" y="348"/>
                    <a:pt x="181" y="347"/>
                    <a:pt x="181" y="347"/>
                  </a:cubicBezTo>
                  <a:cubicBezTo>
                    <a:pt x="180" y="345"/>
                    <a:pt x="180" y="344"/>
                    <a:pt x="180" y="343"/>
                  </a:cubicBezTo>
                  <a:cubicBezTo>
                    <a:pt x="180" y="341"/>
                    <a:pt x="180" y="340"/>
                    <a:pt x="180" y="338"/>
                  </a:cubicBezTo>
                  <a:cubicBezTo>
                    <a:pt x="180" y="338"/>
                    <a:pt x="180" y="336"/>
                    <a:pt x="180" y="336"/>
                  </a:cubicBezTo>
                  <a:cubicBezTo>
                    <a:pt x="180" y="336"/>
                    <a:pt x="180" y="338"/>
                    <a:pt x="180" y="338"/>
                  </a:cubicBezTo>
                  <a:cubicBezTo>
                    <a:pt x="180" y="339"/>
                    <a:pt x="179" y="337"/>
                    <a:pt x="179" y="337"/>
                  </a:cubicBezTo>
                  <a:cubicBezTo>
                    <a:pt x="179" y="336"/>
                    <a:pt x="180" y="336"/>
                    <a:pt x="180" y="335"/>
                  </a:cubicBezTo>
                  <a:close/>
                  <a:moveTo>
                    <a:pt x="573" y="288"/>
                  </a:moveTo>
                  <a:cubicBezTo>
                    <a:pt x="573" y="288"/>
                    <a:pt x="573" y="288"/>
                    <a:pt x="573" y="289"/>
                  </a:cubicBezTo>
                  <a:cubicBezTo>
                    <a:pt x="573" y="288"/>
                    <a:pt x="573" y="288"/>
                    <a:pt x="573" y="288"/>
                  </a:cubicBezTo>
                  <a:cubicBezTo>
                    <a:pt x="573" y="288"/>
                    <a:pt x="573" y="288"/>
                    <a:pt x="573" y="288"/>
                  </a:cubicBezTo>
                  <a:close/>
                  <a:moveTo>
                    <a:pt x="107" y="472"/>
                  </a:moveTo>
                  <a:cubicBezTo>
                    <a:pt x="100" y="455"/>
                    <a:pt x="95" y="437"/>
                    <a:pt x="91" y="419"/>
                  </a:cubicBezTo>
                  <a:cubicBezTo>
                    <a:pt x="87" y="401"/>
                    <a:pt x="85" y="383"/>
                    <a:pt x="85" y="364"/>
                  </a:cubicBezTo>
                  <a:cubicBezTo>
                    <a:pt x="85" y="345"/>
                    <a:pt x="87" y="327"/>
                    <a:pt x="91" y="308"/>
                  </a:cubicBezTo>
                  <a:cubicBezTo>
                    <a:pt x="95" y="290"/>
                    <a:pt x="100" y="272"/>
                    <a:pt x="107" y="255"/>
                  </a:cubicBezTo>
                  <a:cubicBezTo>
                    <a:pt x="112" y="245"/>
                    <a:pt x="117" y="235"/>
                    <a:pt x="122" y="226"/>
                  </a:cubicBezTo>
                  <a:cubicBezTo>
                    <a:pt x="125" y="221"/>
                    <a:pt x="128" y="217"/>
                    <a:pt x="131" y="212"/>
                  </a:cubicBezTo>
                  <a:cubicBezTo>
                    <a:pt x="132" y="210"/>
                    <a:pt x="134" y="208"/>
                    <a:pt x="135" y="205"/>
                  </a:cubicBezTo>
                  <a:cubicBezTo>
                    <a:pt x="136" y="204"/>
                    <a:pt x="137" y="203"/>
                    <a:pt x="137" y="202"/>
                  </a:cubicBezTo>
                  <a:cubicBezTo>
                    <a:pt x="138" y="202"/>
                    <a:pt x="138" y="201"/>
                    <a:pt x="138" y="201"/>
                  </a:cubicBezTo>
                  <a:cubicBezTo>
                    <a:pt x="139" y="200"/>
                    <a:pt x="139" y="200"/>
                    <a:pt x="139" y="200"/>
                  </a:cubicBezTo>
                  <a:cubicBezTo>
                    <a:pt x="139" y="200"/>
                    <a:pt x="140" y="199"/>
                    <a:pt x="140" y="199"/>
                  </a:cubicBezTo>
                  <a:cubicBezTo>
                    <a:pt x="140" y="199"/>
                    <a:pt x="139" y="200"/>
                    <a:pt x="139" y="201"/>
                  </a:cubicBezTo>
                  <a:cubicBezTo>
                    <a:pt x="139" y="201"/>
                    <a:pt x="139" y="201"/>
                    <a:pt x="139" y="201"/>
                  </a:cubicBezTo>
                  <a:cubicBezTo>
                    <a:pt x="139" y="201"/>
                    <a:pt x="140" y="202"/>
                    <a:pt x="140" y="201"/>
                  </a:cubicBezTo>
                  <a:cubicBezTo>
                    <a:pt x="140" y="202"/>
                    <a:pt x="141" y="203"/>
                    <a:pt x="141" y="203"/>
                  </a:cubicBezTo>
                  <a:cubicBezTo>
                    <a:pt x="141" y="203"/>
                    <a:pt x="141" y="203"/>
                    <a:pt x="141" y="203"/>
                  </a:cubicBezTo>
                  <a:cubicBezTo>
                    <a:pt x="141" y="203"/>
                    <a:pt x="141" y="203"/>
                    <a:pt x="140" y="203"/>
                  </a:cubicBezTo>
                  <a:cubicBezTo>
                    <a:pt x="141" y="203"/>
                    <a:pt x="141" y="204"/>
                    <a:pt x="141" y="204"/>
                  </a:cubicBezTo>
                  <a:cubicBezTo>
                    <a:pt x="141" y="204"/>
                    <a:pt x="140" y="204"/>
                    <a:pt x="140" y="205"/>
                  </a:cubicBezTo>
                  <a:cubicBezTo>
                    <a:pt x="140" y="205"/>
                    <a:pt x="140" y="205"/>
                    <a:pt x="141" y="205"/>
                  </a:cubicBezTo>
                  <a:cubicBezTo>
                    <a:pt x="141" y="205"/>
                    <a:pt x="141" y="205"/>
                    <a:pt x="141" y="205"/>
                  </a:cubicBezTo>
                  <a:cubicBezTo>
                    <a:pt x="141" y="205"/>
                    <a:pt x="142" y="206"/>
                    <a:pt x="142" y="205"/>
                  </a:cubicBezTo>
                  <a:cubicBezTo>
                    <a:pt x="142" y="206"/>
                    <a:pt x="143" y="207"/>
                    <a:pt x="143" y="207"/>
                  </a:cubicBezTo>
                  <a:cubicBezTo>
                    <a:pt x="144" y="208"/>
                    <a:pt x="144" y="208"/>
                    <a:pt x="145" y="209"/>
                  </a:cubicBezTo>
                  <a:cubicBezTo>
                    <a:pt x="145" y="209"/>
                    <a:pt x="145" y="209"/>
                    <a:pt x="146" y="209"/>
                  </a:cubicBezTo>
                  <a:cubicBezTo>
                    <a:pt x="146" y="209"/>
                    <a:pt x="146" y="209"/>
                    <a:pt x="147" y="209"/>
                  </a:cubicBezTo>
                  <a:cubicBezTo>
                    <a:pt x="147" y="208"/>
                    <a:pt x="147" y="208"/>
                    <a:pt x="147" y="208"/>
                  </a:cubicBezTo>
                  <a:cubicBezTo>
                    <a:pt x="147" y="208"/>
                    <a:pt x="147" y="208"/>
                    <a:pt x="146" y="208"/>
                  </a:cubicBezTo>
                  <a:cubicBezTo>
                    <a:pt x="146" y="208"/>
                    <a:pt x="147" y="207"/>
                    <a:pt x="147" y="207"/>
                  </a:cubicBezTo>
                  <a:cubicBezTo>
                    <a:pt x="147" y="207"/>
                    <a:pt x="146" y="206"/>
                    <a:pt x="147" y="206"/>
                  </a:cubicBezTo>
                  <a:cubicBezTo>
                    <a:pt x="146" y="206"/>
                    <a:pt x="146" y="206"/>
                    <a:pt x="146" y="206"/>
                  </a:cubicBezTo>
                  <a:cubicBezTo>
                    <a:pt x="146" y="206"/>
                    <a:pt x="146" y="207"/>
                    <a:pt x="146" y="207"/>
                  </a:cubicBezTo>
                  <a:cubicBezTo>
                    <a:pt x="146" y="208"/>
                    <a:pt x="146" y="208"/>
                    <a:pt x="146" y="208"/>
                  </a:cubicBezTo>
                  <a:cubicBezTo>
                    <a:pt x="146" y="208"/>
                    <a:pt x="146" y="208"/>
                    <a:pt x="146" y="208"/>
                  </a:cubicBezTo>
                  <a:cubicBezTo>
                    <a:pt x="146" y="208"/>
                    <a:pt x="146" y="207"/>
                    <a:pt x="146" y="207"/>
                  </a:cubicBezTo>
                  <a:cubicBezTo>
                    <a:pt x="146" y="206"/>
                    <a:pt x="146" y="205"/>
                    <a:pt x="146" y="205"/>
                  </a:cubicBezTo>
                  <a:cubicBezTo>
                    <a:pt x="146" y="204"/>
                    <a:pt x="145" y="204"/>
                    <a:pt x="145" y="204"/>
                  </a:cubicBezTo>
                  <a:cubicBezTo>
                    <a:pt x="145" y="204"/>
                    <a:pt x="145" y="203"/>
                    <a:pt x="144" y="203"/>
                  </a:cubicBezTo>
                  <a:cubicBezTo>
                    <a:pt x="145" y="203"/>
                    <a:pt x="145" y="203"/>
                    <a:pt x="145" y="202"/>
                  </a:cubicBezTo>
                  <a:cubicBezTo>
                    <a:pt x="145" y="203"/>
                    <a:pt x="146" y="203"/>
                    <a:pt x="145" y="203"/>
                  </a:cubicBezTo>
                  <a:cubicBezTo>
                    <a:pt x="146" y="203"/>
                    <a:pt x="146" y="203"/>
                    <a:pt x="146" y="203"/>
                  </a:cubicBezTo>
                  <a:cubicBezTo>
                    <a:pt x="146" y="203"/>
                    <a:pt x="146" y="202"/>
                    <a:pt x="145" y="202"/>
                  </a:cubicBezTo>
                  <a:cubicBezTo>
                    <a:pt x="146" y="202"/>
                    <a:pt x="146" y="202"/>
                    <a:pt x="146" y="202"/>
                  </a:cubicBezTo>
                  <a:cubicBezTo>
                    <a:pt x="146" y="202"/>
                    <a:pt x="147" y="202"/>
                    <a:pt x="147" y="202"/>
                  </a:cubicBezTo>
                  <a:cubicBezTo>
                    <a:pt x="147" y="202"/>
                    <a:pt x="147" y="203"/>
                    <a:pt x="147" y="203"/>
                  </a:cubicBezTo>
                  <a:cubicBezTo>
                    <a:pt x="147" y="203"/>
                    <a:pt x="147" y="204"/>
                    <a:pt x="147" y="204"/>
                  </a:cubicBezTo>
                  <a:cubicBezTo>
                    <a:pt x="147" y="204"/>
                    <a:pt x="147" y="204"/>
                    <a:pt x="147" y="204"/>
                  </a:cubicBezTo>
                  <a:cubicBezTo>
                    <a:pt x="147" y="204"/>
                    <a:pt x="148" y="205"/>
                    <a:pt x="148" y="205"/>
                  </a:cubicBezTo>
                  <a:cubicBezTo>
                    <a:pt x="148" y="205"/>
                    <a:pt x="148" y="205"/>
                    <a:pt x="148" y="205"/>
                  </a:cubicBezTo>
                  <a:cubicBezTo>
                    <a:pt x="148" y="205"/>
                    <a:pt x="148" y="205"/>
                    <a:pt x="148" y="205"/>
                  </a:cubicBezTo>
                  <a:cubicBezTo>
                    <a:pt x="148" y="205"/>
                    <a:pt x="148" y="205"/>
                    <a:pt x="148" y="205"/>
                  </a:cubicBezTo>
                  <a:cubicBezTo>
                    <a:pt x="148" y="205"/>
                    <a:pt x="148" y="204"/>
                    <a:pt x="148" y="204"/>
                  </a:cubicBezTo>
                  <a:cubicBezTo>
                    <a:pt x="148" y="204"/>
                    <a:pt x="148" y="204"/>
                    <a:pt x="148" y="204"/>
                  </a:cubicBezTo>
                  <a:cubicBezTo>
                    <a:pt x="148" y="204"/>
                    <a:pt x="148" y="204"/>
                    <a:pt x="148" y="205"/>
                  </a:cubicBezTo>
                  <a:cubicBezTo>
                    <a:pt x="148" y="204"/>
                    <a:pt x="148" y="204"/>
                    <a:pt x="148" y="204"/>
                  </a:cubicBezTo>
                  <a:cubicBezTo>
                    <a:pt x="148" y="204"/>
                    <a:pt x="148" y="204"/>
                    <a:pt x="148" y="204"/>
                  </a:cubicBezTo>
                  <a:cubicBezTo>
                    <a:pt x="148" y="204"/>
                    <a:pt x="148" y="204"/>
                    <a:pt x="148" y="204"/>
                  </a:cubicBezTo>
                  <a:cubicBezTo>
                    <a:pt x="148" y="205"/>
                    <a:pt x="148" y="205"/>
                    <a:pt x="148" y="206"/>
                  </a:cubicBezTo>
                  <a:cubicBezTo>
                    <a:pt x="148" y="206"/>
                    <a:pt x="148" y="206"/>
                    <a:pt x="148" y="206"/>
                  </a:cubicBezTo>
                  <a:cubicBezTo>
                    <a:pt x="148" y="207"/>
                    <a:pt x="149" y="207"/>
                    <a:pt x="149" y="207"/>
                  </a:cubicBezTo>
                  <a:cubicBezTo>
                    <a:pt x="149" y="207"/>
                    <a:pt x="149" y="207"/>
                    <a:pt x="149" y="207"/>
                  </a:cubicBezTo>
                  <a:cubicBezTo>
                    <a:pt x="149" y="208"/>
                    <a:pt x="149" y="209"/>
                    <a:pt x="149" y="209"/>
                  </a:cubicBezTo>
                  <a:cubicBezTo>
                    <a:pt x="149" y="210"/>
                    <a:pt x="149" y="209"/>
                    <a:pt x="149" y="209"/>
                  </a:cubicBezTo>
                  <a:cubicBezTo>
                    <a:pt x="149" y="209"/>
                    <a:pt x="149" y="210"/>
                    <a:pt x="149" y="210"/>
                  </a:cubicBezTo>
                  <a:cubicBezTo>
                    <a:pt x="149" y="210"/>
                    <a:pt x="148" y="209"/>
                    <a:pt x="148" y="210"/>
                  </a:cubicBezTo>
                  <a:cubicBezTo>
                    <a:pt x="148" y="210"/>
                    <a:pt x="147" y="211"/>
                    <a:pt x="148" y="211"/>
                  </a:cubicBezTo>
                  <a:cubicBezTo>
                    <a:pt x="148" y="212"/>
                    <a:pt x="148" y="212"/>
                    <a:pt x="148" y="213"/>
                  </a:cubicBezTo>
                  <a:cubicBezTo>
                    <a:pt x="148" y="213"/>
                    <a:pt x="148" y="213"/>
                    <a:pt x="147" y="214"/>
                  </a:cubicBezTo>
                  <a:cubicBezTo>
                    <a:pt x="147" y="214"/>
                    <a:pt x="147" y="214"/>
                    <a:pt x="147" y="214"/>
                  </a:cubicBezTo>
                  <a:cubicBezTo>
                    <a:pt x="147" y="214"/>
                    <a:pt x="148" y="212"/>
                    <a:pt x="147" y="212"/>
                  </a:cubicBezTo>
                  <a:cubicBezTo>
                    <a:pt x="148" y="212"/>
                    <a:pt x="145" y="213"/>
                    <a:pt x="145" y="214"/>
                  </a:cubicBezTo>
                  <a:cubicBezTo>
                    <a:pt x="146" y="213"/>
                    <a:pt x="146" y="213"/>
                    <a:pt x="147" y="212"/>
                  </a:cubicBezTo>
                  <a:cubicBezTo>
                    <a:pt x="147" y="212"/>
                    <a:pt x="146" y="213"/>
                    <a:pt x="146" y="213"/>
                  </a:cubicBezTo>
                  <a:cubicBezTo>
                    <a:pt x="147" y="213"/>
                    <a:pt x="147" y="212"/>
                    <a:pt x="147" y="212"/>
                  </a:cubicBezTo>
                  <a:cubicBezTo>
                    <a:pt x="147" y="212"/>
                    <a:pt x="147" y="212"/>
                    <a:pt x="147" y="211"/>
                  </a:cubicBezTo>
                  <a:cubicBezTo>
                    <a:pt x="147" y="211"/>
                    <a:pt x="147" y="211"/>
                    <a:pt x="147" y="211"/>
                  </a:cubicBezTo>
                  <a:cubicBezTo>
                    <a:pt x="147" y="211"/>
                    <a:pt x="146" y="211"/>
                    <a:pt x="146" y="211"/>
                  </a:cubicBezTo>
                  <a:cubicBezTo>
                    <a:pt x="146" y="211"/>
                    <a:pt x="145" y="210"/>
                    <a:pt x="145" y="210"/>
                  </a:cubicBezTo>
                  <a:cubicBezTo>
                    <a:pt x="144" y="209"/>
                    <a:pt x="143" y="208"/>
                    <a:pt x="142" y="208"/>
                  </a:cubicBezTo>
                  <a:cubicBezTo>
                    <a:pt x="142" y="207"/>
                    <a:pt x="141" y="210"/>
                    <a:pt x="141" y="210"/>
                  </a:cubicBezTo>
                  <a:cubicBezTo>
                    <a:pt x="141" y="211"/>
                    <a:pt x="141" y="213"/>
                    <a:pt x="141" y="214"/>
                  </a:cubicBezTo>
                  <a:cubicBezTo>
                    <a:pt x="141" y="214"/>
                    <a:pt x="142" y="214"/>
                    <a:pt x="142" y="215"/>
                  </a:cubicBezTo>
                  <a:cubicBezTo>
                    <a:pt x="142" y="215"/>
                    <a:pt x="142" y="215"/>
                    <a:pt x="141" y="215"/>
                  </a:cubicBezTo>
                  <a:cubicBezTo>
                    <a:pt x="142" y="215"/>
                    <a:pt x="141" y="216"/>
                    <a:pt x="141" y="217"/>
                  </a:cubicBezTo>
                  <a:cubicBezTo>
                    <a:pt x="141" y="217"/>
                    <a:pt x="141" y="217"/>
                    <a:pt x="141" y="217"/>
                  </a:cubicBezTo>
                  <a:cubicBezTo>
                    <a:pt x="141" y="217"/>
                    <a:pt x="141" y="217"/>
                    <a:pt x="141" y="217"/>
                  </a:cubicBezTo>
                  <a:cubicBezTo>
                    <a:pt x="141" y="217"/>
                    <a:pt x="141" y="216"/>
                    <a:pt x="141" y="216"/>
                  </a:cubicBezTo>
                  <a:cubicBezTo>
                    <a:pt x="141" y="216"/>
                    <a:pt x="140" y="217"/>
                    <a:pt x="140" y="217"/>
                  </a:cubicBezTo>
                  <a:cubicBezTo>
                    <a:pt x="141" y="218"/>
                    <a:pt x="141" y="218"/>
                    <a:pt x="142" y="218"/>
                  </a:cubicBezTo>
                  <a:cubicBezTo>
                    <a:pt x="141" y="218"/>
                    <a:pt x="141" y="218"/>
                    <a:pt x="140" y="218"/>
                  </a:cubicBezTo>
                  <a:cubicBezTo>
                    <a:pt x="139" y="221"/>
                    <a:pt x="138" y="223"/>
                    <a:pt x="137" y="226"/>
                  </a:cubicBezTo>
                  <a:cubicBezTo>
                    <a:pt x="136" y="227"/>
                    <a:pt x="135" y="228"/>
                    <a:pt x="134" y="229"/>
                  </a:cubicBezTo>
                  <a:cubicBezTo>
                    <a:pt x="134" y="230"/>
                    <a:pt x="133" y="231"/>
                    <a:pt x="133" y="232"/>
                  </a:cubicBezTo>
                  <a:cubicBezTo>
                    <a:pt x="133" y="234"/>
                    <a:pt x="132" y="237"/>
                    <a:pt x="131" y="238"/>
                  </a:cubicBezTo>
                  <a:cubicBezTo>
                    <a:pt x="131" y="239"/>
                    <a:pt x="130" y="239"/>
                    <a:pt x="130" y="240"/>
                  </a:cubicBezTo>
                  <a:cubicBezTo>
                    <a:pt x="129" y="242"/>
                    <a:pt x="130" y="245"/>
                    <a:pt x="130" y="247"/>
                  </a:cubicBezTo>
                  <a:cubicBezTo>
                    <a:pt x="130" y="250"/>
                    <a:pt x="131" y="253"/>
                    <a:pt x="131" y="255"/>
                  </a:cubicBezTo>
                  <a:cubicBezTo>
                    <a:pt x="131" y="257"/>
                    <a:pt x="131" y="259"/>
                    <a:pt x="131" y="260"/>
                  </a:cubicBezTo>
                  <a:cubicBezTo>
                    <a:pt x="132" y="261"/>
                    <a:pt x="132" y="263"/>
                    <a:pt x="132" y="264"/>
                  </a:cubicBezTo>
                  <a:cubicBezTo>
                    <a:pt x="132" y="264"/>
                    <a:pt x="131" y="265"/>
                    <a:pt x="132" y="266"/>
                  </a:cubicBezTo>
                  <a:cubicBezTo>
                    <a:pt x="132" y="267"/>
                    <a:pt x="132" y="267"/>
                    <a:pt x="133" y="268"/>
                  </a:cubicBezTo>
                  <a:cubicBezTo>
                    <a:pt x="134" y="269"/>
                    <a:pt x="134" y="270"/>
                    <a:pt x="135" y="271"/>
                  </a:cubicBezTo>
                  <a:cubicBezTo>
                    <a:pt x="136" y="273"/>
                    <a:pt x="138" y="275"/>
                    <a:pt x="138" y="277"/>
                  </a:cubicBezTo>
                  <a:cubicBezTo>
                    <a:pt x="138" y="277"/>
                    <a:pt x="138" y="277"/>
                    <a:pt x="138" y="277"/>
                  </a:cubicBezTo>
                  <a:cubicBezTo>
                    <a:pt x="138" y="278"/>
                    <a:pt x="138" y="279"/>
                    <a:pt x="138" y="279"/>
                  </a:cubicBezTo>
                  <a:cubicBezTo>
                    <a:pt x="138" y="280"/>
                    <a:pt x="138" y="281"/>
                    <a:pt x="138" y="281"/>
                  </a:cubicBezTo>
                  <a:cubicBezTo>
                    <a:pt x="138" y="281"/>
                    <a:pt x="138" y="281"/>
                    <a:pt x="138" y="281"/>
                  </a:cubicBezTo>
                  <a:cubicBezTo>
                    <a:pt x="139" y="284"/>
                    <a:pt x="138" y="288"/>
                    <a:pt x="139" y="291"/>
                  </a:cubicBezTo>
                  <a:cubicBezTo>
                    <a:pt x="140" y="292"/>
                    <a:pt x="141" y="294"/>
                    <a:pt x="141" y="295"/>
                  </a:cubicBezTo>
                  <a:cubicBezTo>
                    <a:pt x="140" y="296"/>
                    <a:pt x="139" y="296"/>
                    <a:pt x="139" y="296"/>
                  </a:cubicBezTo>
                  <a:cubicBezTo>
                    <a:pt x="138" y="296"/>
                    <a:pt x="137" y="296"/>
                    <a:pt x="138" y="297"/>
                  </a:cubicBezTo>
                  <a:cubicBezTo>
                    <a:pt x="138" y="298"/>
                    <a:pt x="139" y="299"/>
                    <a:pt x="140" y="300"/>
                  </a:cubicBezTo>
                  <a:cubicBezTo>
                    <a:pt x="141" y="301"/>
                    <a:pt x="141" y="302"/>
                    <a:pt x="142" y="303"/>
                  </a:cubicBezTo>
                  <a:cubicBezTo>
                    <a:pt x="142" y="304"/>
                    <a:pt x="142" y="305"/>
                    <a:pt x="142" y="306"/>
                  </a:cubicBezTo>
                  <a:cubicBezTo>
                    <a:pt x="142" y="306"/>
                    <a:pt x="142" y="307"/>
                    <a:pt x="142" y="307"/>
                  </a:cubicBezTo>
                  <a:cubicBezTo>
                    <a:pt x="142" y="308"/>
                    <a:pt x="142" y="308"/>
                    <a:pt x="142" y="309"/>
                  </a:cubicBezTo>
                  <a:cubicBezTo>
                    <a:pt x="142" y="309"/>
                    <a:pt x="142" y="309"/>
                    <a:pt x="142" y="309"/>
                  </a:cubicBezTo>
                  <a:cubicBezTo>
                    <a:pt x="142" y="309"/>
                    <a:pt x="142" y="310"/>
                    <a:pt x="143" y="310"/>
                  </a:cubicBezTo>
                  <a:cubicBezTo>
                    <a:pt x="143" y="311"/>
                    <a:pt x="143" y="311"/>
                    <a:pt x="143" y="312"/>
                  </a:cubicBezTo>
                  <a:cubicBezTo>
                    <a:pt x="143" y="311"/>
                    <a:pt x="143" y="311"/>
                    <a:pt x="143" y="312"/>
                  </a:cubicBezTo>
                  <a:cubicBezTo>
                    <a:pt x="143" y="313"/>
                    <a:pt x="143" y="313"/>
                    <a:pt x="143" y="314"/>
                  </a:cubicBezTo>
                  <a:cubicBezTo>
                    <a:pt x="144" y="315"/>
                    <a:pt x="144" y="317"/>
                    <a:pt x="146" y="318"/>
                  </a:cubicBezTo>
                  <a:cubicBezTo>
                    <a:pt x="146" y="318"/>
                    <a:pt x="147" y="318"/>
                    <a:pt x="147" y="318"/>
                  </a:cubicBezTo>
                  <a:cubicBezTo>
                    <a:pt x="148" y="318"/>
                    <a:pt x="147" y="316"/>
                    <a:pt x="147" y="316"/>
                  </a:cubicBezTo>
                  <a:cubicBezTo>
                    <a:pt x="147" y="315"/>
                    <a:pt x="147" y="314"/>
                    <a:pt x="147" y="313"/>
                  </a:cubicBezTo>
                  <a:cubicBezTo>
                    <a:pt x="147" y="312"/>
                    <a:pt x="147" y="311"/>
                    <a:pt x="147" y="311"/>
                  </a:cubicBezTo>
                  <a:cubicBezTo>
                    <a:pt x="147" y="311"/>
                    <a:pt x="147" y="311"/>
                    <a:pt x="147" y="311"/>
                  </a:cubicBezTo>
                  <a:cubicBezTo>
                    <a:pt x="147" y="311"/>
                    <a:pt x="147" y="311"/>
                    <a:pt x="147" y="311"/>
                  </a:cubicBezTo>
                  <a:cubicBezTo>
                    <a:pt x="147" y="311"/>
                    <a:pt x="147" y="310"/>
                    <a:pt x="147" y="310"/>
                  </a:cubicBezTo>
                  <a:cubicBezTo>
                    <a:pt x="147" y="310"/>
                    <a:pt x="147" y="310"/>
                    <a:pt x="147" y="310"/>
                  </a:cubicBezTo>
                  <a:cubicBezTo>
                    <a:pt x="146" y="310"/>
                    <a:pt x="146" y="309"/>
                    <a:pt x="146" y="309"/>
                  </a:cubicBezTo>
                  <a:cubicBezTo>
                    <a:pt x="146" y="309"/>
                    <a:pt x="146" y="307"/>
                    <a:pt x="146" y="307"/>
                  </a:cubicBezTo>
                  <a:cubicBezTo>
                    <a:pt x="146" y="306"/>
                    <a:pt x="146" y="305"/>
                    <a:pt x="146" y="304"/>
                  </a:cubicBezTo>
                  <a:cubicBezTo>
                    <a:pt x="146" y="304"/>
                    <a:pt x="146" y="303"/>
                    <a:pt x="146" y="302"/>
                  </a:cubicBezTo>
                  <a:cubicBezTo>
                    <a:pt x="146" y="302"/>
                    <a:pt x="145" y="301"/>
                    <a:pt x="146" y="302"/>
                  </a:cubicBezTo>
                  <a:cubicBezTo>
                    <a:pt x="145" y="301"/>
                    <a:pt x="145" y="301"/>
                    <a:pt x="145" y="300"/>
                  </a:cubicBezTo>
                  <a:cubicBezTo>
                    <a:pt x="145" y="300"/>
                    <a:pt x="145" y="299"/>
                    <a:pt x="145" y="298"/>
                  </a:cubicBezTo>
                  <a:cubicBezTo>
                    <a:pt x="144" y="297"/>
                    <a:pt x="144" y="295"/>
                    <a:pt x="144" y="294"/>
                  </a:cubicBezTo>
                  <a:cubicBezTo>
                    <a:pt x="143" y="292"/>
                    <a:pt x="143" y="291"/>
                    <a:pt x="142" y="289"/>
                  </a:cubicBezTo>
                  <a:cubicBezTo>
                    <a:pt x="142" y="287"/>
                    <a:pt x="143" y="285"/>
                    <a:pt x="144" y="283"/>
                  </a:cubicBezTo>
                  <a:cubicBezTo>
                    <a:pt x="144" y="283"/>
                    <a:pt x="144" y="284"/>
                    <a:pt x="144" y="284"/>
                  </a:cubicBezTo>
                  <a:cubicBezTo>
                    <a:pt x="144" y="284"/>
                    <a:pt x="144" y="283"/>
                    <a:pt x="144" y="283"/>
                  </a:cubicBezTo>
                  <a:cubicBezTo>
                    <a:pt x="144" y="283"/>
                    <a:pt x="147" y="287"/>
                    <a:pt x="148" y="288"/>
                  </a:cubicBezTo>
                  <a:cubicBezTo>
                    <a:pt x="147" y="288"/>
                    <a:pt x="147" y="290"/>
                    <a:pt x="147" y="291"/>
                  </a:cubicBezTo>
                  <a:cubicBezTo>
                    <a:pt x="147" y="293"/>
                    <a:pt x="148" y="294"/>
                    <a:pt x="148" y="295"/>
                  </a:cubicBezTo>
                  <a:cubicBezTo>
                    <a:pt x="148" y="295"/>
                    <a:pt x="147" y="295"/>
                    <a:pt x="147" y="295"/>
                  </a:cubicBezTo>
                  <a:cubicBezTo>
                    <a:pt x="146" y="295"/>
                    <a:pt x="146" y="296"/>
                    <a:pt x="146" y="296"/>
                  </a:cubicBezTo>
                  <a:cubicBezTo>
                    <a:pt x="147" y="296"/>
                    <a:pt x="147" y="296"/>
                    <a:pt x="148" y="296"/>
                  </a:cubicBezTo>
                  <a:cubicBezTo>
                    <a:pt x="148" y="296"/>
                    <a:pt x="148" y="296"/>
                    <a:pt x="148" y="296"/>
                  </a:cubicBezTo>
                  <a:cubicBezTo>
                    <a:pt x="148" y="297"/>
                    <a:pt x="148" y="297"/>
                    <a:pt x="148" y="297"/>
                  </a:cubicBezTo>
                  <a:cubicBezTo>
                    <a:pt x="147" y="298"/>
                    <a:pt x="149" y="300"/>
                    <a:pt x="149" y="301"/>
                  </a:cubicBezTo>
                  <a:cubicBezTo>
                    <a:pt x="150" y="302"/>
                    <a:pt x="150" y="303"/>
                    <a:pt x="150" y="303"/>
                  </a:cubicBezTo>
                  <a:cubicBezTo>
                    <a:pt x="150" y="304"/>
                    <a:pt x="151" y="305"/>
                    <a:pt x="151" y="305"/>
                  </a:cubicBezTo>
                  <a:cubicBezTo>
                    <a:pt x="151" y="305"/>
                    <a:pt x="151" y="305"/>
                    <a:pt x="151" y="305"/>
                  </a:cubicBezTo>
                  <a:cubicBezTo>
                    <a:pt x="151" y="306"/>
                    <a:pt x="151" y="306"/>
                    <a:pt x="152" y="306"/>
                  </a:cubicBezTo>
                  <a:cubicBezTo>
                    <a:pt x="152" y="307"/>
                    <a:pt x="152" y="308"/>
                    <a:pt x="152" y="308"/>
                  </a:cubicBezTo>
                  <a:cubicBezTo>
                    <a:pt x="152" y="309"/>
                    <a:pt x="152" y="309"/>
                    <a:pt x="151" y="309"/>
                  </a:cubicBezTo>
                  <a:cubicBezTo>
                    <a:pt x="151" y="310"/>
                    <a:pt x="151" y="310"/>
                    <a:pt x="152" y="310"/>
                  </a:cubicBezTo>
                  <a:cubicBezTo>
                    <a:pt x="152" y="310"/>
                    <a:pt x="152" y="311"/>
                    <a:pt x="152" y="311"/>
                  </a:cubicBezTo>
                  <a:cubicBezTo>
                    <a:pt x="152" y="311"/>
                    <a:pt x="152" y="311"/>
                    <a:pt x="152" y="311"/>
                  </a:cubicBezTo>
                  <a:cubicBezTo>
                    <a:pt x="152" y="311"/>
                    <a:pt x="152" y="311"/>
                    <a:pt x="152" y="312"/>
                  </a:cubicBezTo>
                  <a:cubicBezTo>
                    <a:pt x="152" y="312"/>
                    <a:pt x="152" y="312"/>
                    <a:pt x="152" y="312"/>
                  </a:cubicBezTo>
                  <a:cubicBezTo>
                    <a:pt x="153" y="312"/>
                    <a:pt x="153" y="312"/>
                    <a:pt x="153" y="312"/>
                  </a:cubicBezTo>
                  <a:cubicBezTo>
                    <a:pt x="153" y="312"/>
                    <a:pt x="153" y="312"/>
                    <a:pt x="153" y="312"/>
                  </a:cubicBezTo>
                  <a:cubicBezTo>
                    <a:pt x="153" y="312"/>
                    <a:pt x="153" y="313"/>
                    <a:pt x="153" y="313"/>
                  </a:cubicBezTo>
                  <a:cubicBezTo>
                    <a:pt x="154" y="313"/>
                    <a:pt x="154" y="314"/>
                    <a:pt x="154" y="315"/>
                  </a:cubicBezTo>
                  <a:cubicBezTo>
                    <a:pt x="154" y="315"/>
                    <a:pt x="154" y="315"/>
                    <a:pt x="154" y="315"/>
                  </a:cubicBezTo>
                  <a:cubicBezTo>
                    <a:pt x="154" y="315"/>
                    <a:pt x="154" y="315"/>
                    <a:pt x="154" y="315"/>
                  </a:cubicBezTo>
                  <a:cubicBezTo>
                    <a:pt x="154" y="315"/>
                    <a:pt x="154" y="316"/>
                    <a:pt x="154" y="316"/>
                  </a:cubicBezTo>
                  <a:cubicBezTo>
                    <a:pt x="155" y="316"/>
                    <a:pt x="155" y="316"/>
                    <a:pt x="155" y="316"/>
                  </a:cubicBezTo>
                  <a:cubicBezTo>
                    <a:pt x="155" y="316"/>
                    <a:pt x="154" y="316"/>
                    <a:pt x="154" y="316"/>
                  </a:cubicBezTo>
                  <a:cubicBezTo>
                    <a:pt x="154" y="316"/>
                    <a:pt x="154" y="318"/>
                    <a:pt x="155" y="319"/>
                  </a:cubicBezTo>
                  <a:cubicBezTo>
                    <a:pt x="155" y="320"/>
                    <a:pt x="156" y="322"/>
                    <a:pt x="156" y="324"/>
                  </a:cubicBezTo>
                  <a:cubicBezTo>
                    <a:pt x="157" y="325"/>
                    <a:pt x="157" y="326"/>
                    <a:pt x="157" y="327"/>
                  </a:cubicBezTo>
                  <a:cubicBezTo>
                    <a:pt x="157" y="329"/>
                    <a:pt x="157" y="330"/>
                    <a:pt x="156" y="331"/>
                  </a:cubicBezTo>
                  <a:cubicBezTo>
                    <a:pt x="155" y="333"/>
                    <a:pt x="155" y="334"/>
                    <a:pt x="156" y="335"/>
                  </a:cubicBezTo>
                  <a:cubicBezTo>
                    <a:pt x="157" y="337"/>
                    <a:pt x="158" y="340"/>
                    <a:pt x="160" y="342"/>
                  </a:cubicBezTo>
                  <a:cubicBezTo>
                    <a:pt x="162" y="344"/>
                    <a:pt x="164" y="346"/>
                    <a:pt x="166" y="348"/>
                  </a:cubicBezTo>
                  <a:cubicBezTo>
                    <a:pt x="168" y="350"/>
                    <a:pt x="170" y="353"/>
                    <a:pt x="172" y="355"/>
                  </a:cubicBezTo>
                  <a:cubicBezTo>
                    <a:pt x="174" y="356"/>
                    <a:pt x="175" y="357"/>
                    <a:pt x="177" y="357"/>
                  </a:cubicBezTo>
                  <a:cubicBezTo>
                    <a:pt x="179" y="358"/>
                    <a:pt x="181" y="358"/>
                    <a:pt x="183" y="359"/>
                  </a:cubicBezTo>
                  <a:cubicBezTo>
                    <a:pt x="183" y="358"/>
                    <a:pt x="182" y="358"/>
                    <a:pt x="182" y="358"/>
                  </a:cubicBezTo>
                  <a:cubicBezTo>
                    <a:pt x="182" y="358"/>
                    <a:pt x="182" y="358"/>
                    <a:pt x="182" y="358"/>
                  </a:cubicBezTo>
                  <a:cubicBezTo>
                    <a:pt x="183" y="358"/>
                    <a:pt x="183" y="358"/>
                    <a:pt x="183" y="359"/>
                  </a:cubicBezTo>
                  <a:cubicBezTo>
                    <a:pt x="183" y="359"/>
                    <a:pt x="183" y="359"/>
                    <a:pt x="183" y="359"/>
                  </a:cubicBezTo>
                  <a:cubicBezTo>
                    <a:pt x="186" y="361"/>
                    <a:pt x="186" y="365"/>
                    <a:pt x="188" y="368"/>
                  </a:cubicBezTo>
                  <a:cubicBezTo>
                    <a:pt x="189" y="369"/>
                    <a:pt x="189" y="369"/>
                    <a:pt x="190" y="370"/>
                  </a:cubicBezTo>
                  <a:cubicBezTo>
                    <a:pt x="191" y="371"/>
                    <a:pt x="192" y="372"/>
                    <a:pt x="193" y="373"/>
                  </a:cubicBezTo>
                  <a:cubicBezTo>
                    <a:pt x="194" y="373"/>
                    <a:pt x="195" y="374"/>
                    <a:pt x="196" y="375"/>
                  </a:cubicBezTo>
                  <a:cubicBezTo>
                    <a:pt x="197" y="375"/>
                    <a:pt x="197" y="375"/>
                    <a:pt x="197" y="375"/>
                  </a:cubicBezTo>
                  <a:cubicBezTo>
                    <a:pt x="198" y="375"/>
                    <a:pt x="198" y="375"/>
                    <a:pt x="198" y="374"/>
                  </a:cubicBezTo>
                  <a:cubicBezTo>
                    <a:pt x="198" y="374"/>
                    <a:pt x="198" y="375"/>
                    <a:pt x="198" y="375"/>
                  </a:cubicBezTo>
                  <a:cubicBezTo>
                    <a:pt x="198" y="375"/>
                    <a:pt x="199" y="375"/>
                    <a:pt x="199" y="375"/>
                  </a:cubicBezTo>
                  <a:cubicBezTo>
                    <a:pt x="198" y="375"/>
                    <a:pt x="198" y="376"/>
                    <a:pt x="198" y="376"/>
                  </a:cubicBezTo>
                  <a:cubicBezTo>
                    <a:pt x="198" y="376"/>
                    <a:pt x="198" y="376"/>
                    <a:pt x="198" y="376"/>
                  </a:cubicBezTo>
                  <a:cubicBezTo>
                    <a:pt x="197" y="377"/>
                    <a:pt x="198" y="378"/>
                    <a:pt x="199" y="379"/>
                  </a:cubicBezTo>
                  <a:cubicBezTo>
                    <a:pt x="199" y="380"/>
                    <a:pt x="200" y="382"/>
                    <a:pt x="200" y="383"/>
                  </a:cubicBezTo>
                  <a:cubicBezTo>
                    <a:pt x="200" y="384"/>
                    <a:pt x="200" y="384"/>
                    <a:pt x="200" y="385"/>
                  </a:cubicBezTo>
                  <a:cubicBezTo>
                    <a:pt x="200" y="385"/>
                    <a:pt x="199" y="386"/>
                    <a:pt x="199" y="387"/>
                  </a:cubicBezTo>
                  <a:cubicBezTo>
                    <a:pt x="200" y="388"/>
                    <a:pt x="201" y="388"/>
                    <a:pt x="202" y="389"/>
                  </a:cubicBezTo>
                  <a:cubicBezTo>
                    <a:pt x="201" y="388"/>
                    <a:pt x="201" y="388"/>
                    <a:pt x="201" y="387"/>
                  </a:cubicBezTo>
                  <a:cubicBezTo>
                    <a:pt x="202" y="389"/>
                    <a:pt x="204" y="391"/>
                    <a:pt x="204" y="393"/>
                  </a:cubicBezTo>
                  <a:cubicBezTo>
                    <a:pt x="205" y="394"/>
                    <a:pt x="205" y="395"/>
                    <a:pt x="205" y="396"/>
                  </a:cubicBezTo>
                  <a:cubicBezTo>
                    <a:pt x="206" y="397"/>
                    <a:pt x="207" y="397"/>
                    <a:pt x="207" y="396"/>
                  </a:cubicBezTo>
                  <a:cubicBezTo>
                    <a:pt x="207" y="397"/>
                    <a:pt x="209" y="398"/>
                    <a:pt x="209" y="399"/>
                  </a:cubicBezTo>
                  <a:cubicBezTo>
                    <a:pt x="210" y="399"/>
                    <a:pt x="210" y="400"/>
                    <a:pt x="210" y="400"/>
                  </a:cubicBezTo>
                  <a:cubicBezTo>
                    <a:pt x="210" y="401"/>
                    <a:pt x="211" y="402"/>
                    <a:pt x="212" y="402"/>
                  </a:cubicBezTo>
                  <a:cubicBezTo>
                    <a:pt x="213" y="402"/>
                    <a:pt x="212" y="400"/>
                    <a:pt x="212" y="399"/>
                  </a:cubicBezTo>
                  <a:cubicBezTo>
                    <a:pt x="212" y="399"/>
                    <a:pt x="213" y="399"/>
                    <a:pt x="213" y="399"/>
                  </a:cubicBezTo>
                  <a:cubicBezTo>
                    <a:pt x="214" y="399"/>
                    <a:pt x="215" y="399"/>
                    <a:pt x="215" y="398"/>
                  </a:cubicBezTo>
                  <a:cubicBezTo>
                    <a:pt x="215" y="398"/>
                    <a:pt x="215" y="398"/>
                    <a:pt x="215" y="398"/>
                  </a:cubicBezTo>
                  <a:cubicBezTo>
                    <a:pt x="217" y="396"/>
                    <a:pt x="218" y="400"/>
                    <a:pt x="219" y="402"/>
                  </a:cubicBezTo>
                  <a:cubicBezTo>
                    <a:pt x="219" y="403"/>
                    <a:pt x="219" y="405"/>
                    <a:pt x="219" y="406"/>
                  </a:cubicBezTo>
                  <a:cubicBezTo>
                    <a:pt x="219" y="406"/>
                    <a:pt x="219" y="408"/>
                    <a:pt x="219" y="408"/>
                  </a:cubicBezTo>
                  <a:cubicBezTo>
                    <a:pt x="219" y="408"/>
                    <a:pt x="218" y="409"/>
                    <a:pt x="218" y="409"/>
                  </a:cubicBezTo>
                  <a:cubicBezTo>
                    <a:pt x="217" y="410"/>
                    <a:pt x="217" y="411"/>
                    <a:pt x="217" y="412"/>
                  </a:cubicBezTo>
                  <a:cubicBezTo>
                    <a:pt x="217" y="412"/>
                    <a:pt x="216" y="416"/>
                    <a:pt x="217" y="416"/>
                  </a:cubicBezTo>
                  <a:cubicBezTo>
                    <a:pt x="215" y="416"/>
                    <a:pt x="213" y="416"/>
                    <a:pt x="212" y="417"/>
                  </a:cubicBezTo>
                  <a:cubicBezTo>
                    <a:pt x="211" y="418"/>
                    <a:pt x="208" y="419"/>
                    <a:pt x="209" y="420"/>
                  </a:cubicBezTo>
                  <a:cubicBezTo>
                    <a:pt x="207" y="419"/>
                    <a:pt x="205" y="421"/>
                    <a:pt x="204" y="422"/>
                  </a:cubicBezTo>
                  <a:cubicBezTo>
                    <a:pt x="202" y="423"/>
                    <a:pt x="200" y="425"/>
                    <a:pt x="199" y="427"/>
                  </a:cubicBezTo>
                  <a:cubicBezTo>
                    <a:pt x="199" y="428"/>
                    <a:pt x="198" y="429"/>
                    <a:pt x="198" y="430"/>
                  </a:cubicBezTo>
                  <a:cubicBezTo>
                    <a:pt x="198" y="431"/>
                    <a:pt x="200" y="430"/>
                    <a:pt x="201" y="430"/>
                  </a:cubicBezTo>
                  <a:cubicBezTo>
                    <a:pt x="200" y="430"/>
                    <a:pt x="200" y="431"/>
                    <a:pt x="201" y="431"/>
                  </a:cubicBezTo>
                  <a:cubicBezTo>
                    <a:pt x="201" y="431"/>
                    <a:pt x="200" y="431"/>
                    <a:pt x="200" y="431"/>
                  </a:cubicBezTo>
                  <a:cubicBezTo>
                    <a:pt x="200" y="431"/>
                    <a:pt x="200" y="431"/>
                    <a:pt x="200" y="431"/>
                  </a:cubicBezTo>
                  <a:cubicBezTo>
                    <a:pt x="200" y="431"/>
                    <a:pt x="200" y="431"/>
                    <a:pt x="199" y="431"/>
                  </a:cubicBezTo>
                  <a:cubicBezTo>
                    <a:pt x="199" y="431"/>
                    <a:pt x="199" y="432"/>
                    <a:pt x="199" y="432"/>
                  </a:cubicBezTo>
                  <a:cubicBezTo>
                    <a:pt x="199" y="432"/>
                    <a:pt x="198" y="432"/>
                    <a:pt x="198" y="433"/>
                  </a:cubicBezTo>
                  <a:cubicBezTo>
                    <a:pt x="197" y="433"/>
                    <a:pt x="196" y="434"/>
                    <a:pt x="195" y="434"/>
                  </a:cubicBezTo>
                  <a:cubicBezTo>
                    <a:pt x="195" y="435"/>
                    <a:pt x="194" y="435"/>
                    <a:pt x="194" y="435"/>
                  </a:cubicBezTo>
                  <a:cubicBezTo>
                    <a:pt x="193" y="437"/>
                    <a:pt x="193" y="439"/>
                    <a:pt x="194" y="440"/>
                  </a:cubicBezTo>
                  <a:cubicBezTo>
                    <a:pt x="194" y="441"/>
                    <a:pt x="195" y="442"/>
                    <a:pt x="195" y="443"/>
                  </a:cubicBezTo>
                  <a:cubicBezTo>
                    <a:pt x="195" y="444"/>
                    <a:pt x="196" y="445"/>
                    <a:pt x="196" y="446"/>
                  </a:cubicBezTo>
                  <a:cubicBezTo>
                    <a:pt x="197" y="450"/>
                    <a:pt x="196" y="455"/>
                    <a:pt x="197" y="459"/>
                  </a:cubicBezTo>
                  <a:cubicBezTo>
                    <a:pt x="197" y="461"/>
                    <a:pt x="198" y="463"/>
                    <a:pt x="198" y="465"/>
                  </a:cubicBezTo>
                  <a:cubicBezTo>
                    <a:pt x="198" y="466"/>
                    <a:pt x="198" y="467"/>
                    <a:pt x="197" y="468"/>
                  </a:cubicBezTo>
                  <a:cubicBezTo>
                    <a:pt x="197" y="468"/>
                    <a:pt x="197" y="468"/>
                    <a:pt x="197" y="468"/>
                  </a:cubicBezTo>
                  <a:cubicBezTo>
                    <a:pt x="197" y="469"/>
                    <a:pt x="197" y="469"/>
                    <a:pt x="197" y="470"/>
                  </a:cubicBezTo>
                  <a:cubicBezTo>
                    <a:pt x="196" y="470"/>
                    <a:pt x="197" y="471"/>
                    <a:pt x="197" y="471"/>
                  </a:cubicBezTo>
                  <a:cubicBezTo>
                    <a:pt x="198" y="472"/>
                    <a:pt x="198" y="473"/>
                    <a:pt x="199" y="474"/>
                  </a:cubicBezTo>
                  <a:cubicBezTo>
                    <a:pt x="201" y="477"/>
                    <a:pt x="202" y="480"/>
                    <a:pt x="204" y="482"/>
                  </a:cubicBezTo>
                  <a:cubicBezTo>
                    <a:pt x="205" y="484"/>
                    <a:pt x="207" y="486"/>
                    <a:pt x="207" y="488"/>
                  </a:cubicBezTo>
                  <a:cubicBezTo>
                    <a:pt x="208" y="492"/>
                    <a:pt x="207" y="495"/>
                    <a:pt x="205" y="498"/>
                  </a:cubicBezTo>
                  <a:cubicBezTo>
                    <a:pt x="204" y="500"/>
                    <a:pt x="203" y="501"/>
                    <a:pt x="202" y="503"/>
                  </a:cubicBezTo>
                  <a:cubicBezTo>
                    <a:pt x="202" y="503"/>
                    <a:pt x="202" y="503"/>
                    <a:pt x="202" y="504"/>
                  </a:cubicBezTo>
                  <a:cubicBezTo>
                    <a:pt x="202" y="504"/>
                    <a:pt x="202" y="504"/>
                    <a:pt x="202" y="503"/>
                  </a:cubicBezTo>
                  <a:cubicBezTo>
                    <a:pt x="202" y="504"/>
                    <a:pt x="202" y="504"/>
                    <a:pt x="202" y="504"/>
                  </a:cubicBezTo>
                  <a:cubicBezTo>
                    <a:pt x="202" y="504"/>
                    <a:pt x="202" y="504"/>
                    <a:pt x="202" y="504"/>
                  </a:cubicBezTo>
                  <a:cubicBezTo>
                    <a:pt x="201" y="507"/>
                    <a:pt x="199" y="509"/>
                    <a:pt x="198" y="511"/>
                  </a:cubicBezTo>
                  <a:cubicBezTo>
                    <a:pt x="197" y="514"/>
                    <a:pt x="195" y="517"/>
                    <a:pt x="193" y="520"/>
                  </a:cubicBezTo>
                  <a:cubicBezTo>
                    <a:pt x="192" y="522"/>
                    <a:pt x="191" y="524"/>
                    <a:pt x="189" y="526"/>
                  </a:cubicBezTo>
                  <a:cubicBezTo>
                    <a:pt x="186" y="529"/>
                    <a:pt x="187" y="534"/>
                    <a:pt x="183" y="537"/>
                  </a:cubicBezTo>
                  <a:cubicBezTo>
                    <a:pt x="182" y="539"/>
                    <a:pt x="180" y="540"/>
                    <a:pt x="179" y="541"/>
                  </a:cubicBezTo>
                  <a:cubicBezTo>
                    <a:pt x="177" y="543"/>
                    <a:pt x="175" y="544"/>
                    <a:pt x="175" y="546"/>
                  </a:cubicBezTo>
                  <a:cubicBezTo>
                    <a:pt x="175" y="546"/>
                    <a:pt x="175" y="546"/>
                    <a:pt x="175" y="546"/>
                  </a:cubicBezTo>
                  <a:cubicBezTo>
                    <a:pt x="174" y="546"/>
                    <a:pt x="174" y="546"/>
                    <a:pt x="173" y="547"/>
                  </a:cubicBezTo>
                  <a:cubicBezTo>
                    <a:pt x="173" y="547"/>
                    <a:pt x="173" y="546"/>
                    <a:pt x="173" y="547"/>
                  </a:cubicBezTo>
                  <a:cubicBezTo>
                    <a:pt x="173" y="547"/>
                    <a:pt x="173" y="547"/>
                    <a:pt x="173" y="547"/>
                  </a:cubicBezTo>
                  <a:cubicBezTo>
                    <a:pt x="171" y="550"/>
                    <a:pt x="170" y="554"/>
                    <a:pt x="169" y="558"/>
                  </a:cubicBezTo>
                  <a:cubicBezTo>
                    <a:pt x="169" y="558"/>
                    <a:pt x="169" y="557"/>
                    <a:pt x="169" y="557"/>
                  </a:cubicBezTo>
                  <a:cubicBezTo>
                    <a:pt x="169" y="557"/>
                    <a:pt x="169" y="558"/>
                    <a:pt x="169" y="558"/>
                  </a:cubicBezTo>
                  <a:cubicBezTo>
                    <a:pt x="169" y="558"/>
                    <a:pt x="167" y="559"/>
                    <a:pt x="167" y="560"/>
                  </a:cubicBezTo>
                  <a:cubicBezTo>
                    <a:pt x="167" y="560"/>
                    <a:pt x="167" y="560"/>
                    <a:pt x="166" y="560"/>
                  </a:cubicBezTo>
                  <a:cubicBezTo>
                    <a:pt x="166" y="560"/>
                    <a:pt x="166" y="559"/>
                    <a:pt x="166" y="559"/>
                  </a:cubicBezTo>
                  <a:cubicBezTo>
                    <a:pt x="165" y="559"/>
                    <a:pt x="165" y="558"/>
                    <a:pt x="164" y="558"/>
                  </a:cubicBezTo>
                  <a:cubicBezTo>
                    <a:pt x="163" y="556"/>
                    <a:pt x="161" y="555"/>
                    <a:pt x="159" y="553"/>
                  </a:cubicBezTo>
                  <a:cubicBezTo>
                    <a:pt x="156" y="549"/>
                    <a:pt x="153" y="546"/>
                    <a:pt x="150" y="542"/>
                  </a:cubicBezTo>
                  <a:cubicBezTo>
                    <a:pt x="144" y="535"/>
                    <a:pt x="139" y="528"/>
                    <a:pt x="134" y="520"/>
                  </a:cubicBezTo>
                  <a:cubicBezTo>
                    <a:pt x="123" y="505"/>
                    <a:pt x="115" y="489"/>
                    <a:pt x="107" y="4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6"/>
            <p:cNvSpPr>
              <a:spLocks noEditPoints="1"/>
            </p:cNvSpPr>
            <p:nvPr/>
          </p:nvSpPr>
          <p:spPr bwMode="auto">
            <a:xfrm>
              <a:off x="4816874" y="2288977"/>
              <a:ext cx="265880" cy="265880"/>
            </a:xfrm>
            <a:custGeom>
              <a:avLst/>
              <a:gdLst>
                <a:gd name="T0" fmla="*/ 226 w 727"/>
                <a:gd name="T1" fmla="*/ 326 h 728"/>
                <a:gd name="T2" fmla="*/ 260 w 727"/>
                <a:gd name="T3" fmla="*/ 318 h 728"/>
                <a:gd name="T4" fmla="*/ 267 w 727"/>
                <a:gd name="T5" fmla="*/ 310 h 728"/>
                <a:gd name="T6" fmla="*/ 299 w 727"/>
                <a:gd name="T7" fmla="*/ 294 h 728"/>
                <a:gd name="T8" fmla="*/ 314 w 727"/>
                <a:gd name="T9" fmla="*/ 299 h 728"/>
                <a:gd name="T10" fmla="*/ 297 w 727"/>
                <a:gd name="T11" fmla="*/ 279 h 728"/>
                <a:gd name="T12" fmla="*/ 347 w 727"/>
                <a:gd name="T13" fmla="*/ 267 h 728"/>
                <a:gd name="T14" fmla="*/ 342 w 727"/>
                <a:gd name="T15" fmla="*/ 246 h 728"/>
                <a:gd name="T16" fmla="*/ 333 w 727"/>
                <a:gd name="T17" fmla="*/ 230 h 728"/>
                <a:gd name="T18" fmla="*/ 298 w 727"/>
                <a:gd name="T19" fmla="*/ 216 h 728"/>
                <a:gd name="T20" fmla="*/ 257 w 727"/>
                <a:gd name="T21" fmla="*/ 182 h 728"/>
                <a:gd name="T22" fmla="*/ 305 w 727"/>
                <a:gd name="T23" fmla="*/ 159 h 728"/>
                <a:gd name="T24" fmla="*/ 297 w 727"/>
                <a:gd name="T25" fmla="*/ 132 h 728"/>
                <a:gd name="T26" fmla="*/ 283 w 727"/>
                <a:gd name="T27" fmla="*/ 109 h 728"/>
                <a:gd name="T28" fmla="*/ 248 w 727"/>
                <a:gd name="T29" fmla="*/ 118 h 728"/>
                <a:gd name="T30" fmla="*/ 291 w 727"/>
                <a:gd name="T31" fmla="*/ 100 h 728"/>
                <a:gd name="T32" fmla="*/ 410 w 727"/>
                <a:gd name="T33" fmla="*/ 120 h 728"/>
                <a:gd name="T34" fmla="*/ 412 w 727"/>
                <a:gd name="T35" fmla="*/ 158 h 728"/>
                <a:gd name="T36" fmla="*/ 401 w 727"/>
                <a:gd name="T37" fmla="*/ 181 h 728"/>
                <a:gd name="T38" fmla="*/ 394 w 727"/>
                <a:gd name="T39" fmla="*/ 195 h 728"/>
                <a:gd name="T40" fmla="*/ 388 w 727"/>
                <a:gd name="T41" fmla="*/ 213 h 728"/>
                <a:gd name="T42" fmla="*/ 392 w 727"/>
                <a:gd name="T43" fmla="*/ 230 h 728"/>
                <a:gd name="T44" fmla="*/ 396 w 727"/>
                <a:gd name="T45" fmla="*/ 240 h 728"/>
                <a:gd name="T46" fmla="*/ 405 w 727"/>
                <a:gd name="T47" fmla="*/ 245 h 728"/>
                <a:gd name="T48" fmla="*/ 415 w 727"/>
                <a:gd name="T49" fmla="*/ 233 h 728"/>
                <a:gd name="T50" fmla="*/ 430 w 727"/>
                <a:gd name="T51" fmla="*/ 220 h 728"/>
                <a:gd name="T52" fmla="*/ 449 w 727"/>
                <a:gd name="T53" fmla="*/ 215 h 728"/>
                <a:gd name="T54" fmla="*/ 482 w 727"/>
                <a:gd name="T55" fmla="*/ 198 h 728"/>
                <a:gd name="T56" fmla="*/ 500 w 727"/>
                <a:gd name="T57" fmla="*/ 195 h 728"/>
                <a:gd name="T58" fmla="*/ 513 w 727"/>
                <a:gd name="T59" fmla="*/ 172 h 728"/>
                <a:gd name="T60" fmla="*/ 531 w 727"/>
                <a:gd name="T61" fmla="*/ 148 h 728"/>
                <a:gd name="T62" fmla="*/ 605 w 727"/>
                <a:gd name="T63" fmla="*/ 261 h 728"/>
                <a:gd name="T64" fmla="*/ 595 w 727"/>
                <a:gd name="T65" fmla="*/ 272 h 728"/>
                <a:gd name="T66" fmla="*/ 578 w 727"/>
                <a:gd name="T67" fmla="*/ 283 h 728"/>
                <a:gd name="T68" fmla="*/ 571 w 727"/>
                <a:gd name="T69" fmla="*/ 289 h 728"/>
                <a:gd name="T70" fmla="*/ 556 w 727"/>
                <a:gd name="T71" fmla="*/ 295 h 728"/>
                <a:gd name="T72" fmla="*/ 546 w 727"/>
                <a:gd name="T73" fmla="*/ 305 h 728"/>
                <a:gd name="T74" fmla="*/ 544 w 727"/>
                <a:gd name="T75" fmla="*/ 314 h 728"/>
                <a:gd name="T76" fmla="*/ 555 w 727"/>
                <a:gd name="T77" fmla="*/ 321 h 728"/>
                <a:gd name="T78" fmla="*/ 569 w 727"/>
                <a:gd name="T79" fmla="*/ 339 h 728"/>
                <a:gd name="T80" fmla="*/ 587 w 727"/>
                <a:gd name="T81" fmla="*/ 309 h 728"/>
                <a:gd name="T82" fmla="*/ 615 w 727"/>
                <a:gd name="T83" fmla="*/ 296 h 728"/>
                <a:gd name="T84" fmla="*/ 592 w 727"/>
                <a:gd name="T85" fmla="*/ 326 h 728"/>
                <a:gd name="T86" fmla="*/ 577 w 727"/>
                <a:gd name="T87" fmla="*/ 355 h 728"/>
                <a:gd name="T88" fmla="*/ 547 w 727"/>
                <a:gd name="T89" fmla="*/ 332 h 728"/>
                <a:gd name="T90" fmla="*/ 500 w 727"/>
                <a:gd name="T91" fmla="*/ 354 h 728"/>
                <a:gd name="T92" fmla="*/ 496 w 727"/>
                <a:gd name="T93" fmla="*/ 368 h 728"/>
                <a:gd name="T94" fmla="*/ 460 w 727"/>
                <a:gd name="T95" fmla="*/ 387 h 728"/>
                <a:gd name="T96" fmla="*/ 524 w 727"/>
                <a:gd name="T97" fmla="*/ 391 h 728"/>
                <a:gd name="T98" fmla="*/ 546 w 727"/>
                <a:gd name="T99" fmla="*/ 416 h 728"/>
                <a:gd name="T100" fmla="*/ 577 w 727"/>
                <a:gd name="T101" fmla="*/ 429 h 728"/>
                <a:gd name="T102" fmla="*/ 514 w 727"/>
                <a:gd name="T103" fmla="*/ 422 h 728"/>
                <a:gd name="T104" fmla="*/ 404 w 727"/>
                <a:gd name="T105" fmla="*/ 469 h 728"/>
                <a:gd name="T106" fmla="*/ 463 w 727"/>
                <a:gd name="T107" fmla="*/ 531 h 728"/>
                <a:gd name="T108" fmla="*/ 202 w 727"/>
                <a:gd name="T109" fmla="*/ 568 h 728"/>
                <a:gd name="T110" fmla="*/ 311 w 727"/>
                <a:gd name="T111" fmla="*/ 511 h 728"/>
                <a:gd name="T112" fmla="*/ 289 w 727"/>
                <a:gd name="T113" fmla="*/ 467 h 728"/>
                <a:gd name="T114" fmla="*/ 267 w 727"/>
                <a:gd name="T115" fmla="*/ 416 h 728"/>
                <a:gd name="T116" fmla="*/ 205 w 727"/>
                <a:gd name="T117" fmla="*/ 357 h 728"/>
                <a:gd name="T118" fmla="*/ 146 w 727"/>
                <a:gd name="T119" fmla="*/ 208 h 728"/>
                <a:gd name="T120" fmla="*/ 131 w 727"/>
                <a:gd name="T121" fmla="*/ 255 h 728"/>
                <a:gd name="T122" fmla="*/ 152 w 727"/>
                <a:gd name="T123" fmla="*/ 312 h 728"/>
                <a:gd name="T124" fmla="*/ 200 w 727"/>
                <a:gd name="T125" fmla="*/ 431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7" h="728">
                  <a:moveTo>
                    <a:pt x="238" y="658"/>
                  </a:moveTo>
                  <a:cubicBezTo>
                    <a:pt x="401" y="728"/>
                    <a:pt x="589" y="652"/>
                    <a:pt x="658" y="489"/>
                  </a:cubicBezTo>
                  <a:cubicBezTo>
                    <a:pt x="727" y="326"/>
                    <a:pt x="651" y="138"/>
                    <a:pt x="488" y="69"/>
                  </a:cubicBezTo>
                  <a:cubicBezTo>
                    <a:pt x="326" y="0"/>
                    <a:pt x="138" y="76"/>
                    <a:pt x="69" y="239"/>
                  </a:cubicBezTo>
                  <a:cubicBezTo>
                    <a:pt x="0" y="402"/>
                    <a:pt x="75" y="589"/>
                    <a:pt x="238" y="658"/>
                  </a:cubicBezTo>
                  <a:close/>
                  <a:moveTo>
                    <a:pt x="180" y="335"/>
                  </a:moveTo>
                  <a:cubicBezTo>
                    <a:pt x="180" y="333"/>
                    <a:pt x="181" y="332"/>
                    <a:pt x="182" y="330"/>
                  </a:cubicBezTo>
                  <a:cubicBezTo>
                    <a:pt x="183" y="330"/>
                    <a:pt x="183" y="329"/>
                    <a:pt x="183" y="328"/>
                  </a:cubicBezTo>
                  <a:cubicBezTo>
                    <a:pt x="184" y="328"/>
                    <a:pt x="184" y="327"/>
                    <a:pt x="185" y="326"/>
                  </a:cubicBezTo>
                  <a:cubicBezTo>
                    <a:pt x="185" y="326"/>
                    <a:pt x="186" y="325"/>
                    <a:pt x="186" y="325"/>
                  </a:cubicBezTo>
                  <a:cubicBezTo>
                    <a:pt x="186" y="325"/>
                    <a:pt x="186" y="325"/>
                    <a:pt x="186" y="325"/>
                  </a:cubicBezTo>
                  <a:cubicBezTo>
                    <a:pt x="187" y="324"/>
                    <a:pt x="187" y="323"/>
                    <a:pt x="187" y="322"/>
                  </a:cubicBezTo>
                  <a:cubicBezTo>
                    <a:pt x="188" y="321"/>
                    <a:pt x="188" y="320"/>
                    <a:pt x="188" y="320"/>
                  </a:cubicBezTo>
                  <a:cubicBezTo>
                    <a:pt x="189" y="319"/>
                    <a:pt x="189" y="318"/>
                    <a:pt x="190" y="318"/>
                  </a:cubicBezTo>
                  <a:cubicBezTo>
                    <a:pt x="189" y="318"/>
                    <a:pt x="189" y="318"/>
                    <a:pt x="189" y="318"/>
                  </a:cubicBezTo>
                  <a:cubicBezTo>
                    <a:pt x="189" y="318"/>
                    <a:pt x="190" y="318"/>
                    <a:pt x="190" y="318"/>
                  </a:cubicBezTo>
                  <a:cubicBezTo>
                    <a:pt x="190" y="318"/>
                    <a:pt x="192" y="317"/>
                    <a:pt x="193" y="316"/>
                  </a:cubicBezTo>
                  <a:cubicBezTo>
                    <a:pt x="193" y="317"/>
                    <a:pt x="193" y="316"/>
                    <a:pt x="194" y="316"/>
                  </a:cubicBezTo>
                  <a:cubicBezTo>
                    <a:pt x="194" y="316"/>
                    <a:pt x="193" y="317"/>
                    <a:pt x="193" y="317"/>
                  </a:cubicBezTo>
                  <a:cubicBezTo>
                    <a:pt x="194" y="317"/>
                    <a:pt x="195" y="317"/>
                    <a:pt x="195" y="316"/>
                  </a:cubicBezTo>
                  <a:cubicBezTo>
                    <a:pt x="196" y="316"/>
                    <a:pt x="197" y="316"/>
                    <a:pt x="197" y="316"/>
                  </a:cubicBezTo>
                  <a:cubicBezTo>
                    <a:pt x="198" y="316"/>
                    <a:pt x="198" y="315"/>
                    <a:pt x="198" y="315"/>
                  </a:cubicBezTo>
                  <a:cubicBezTo>
                    <a:pt x="199" y="314"/>
                    <a:pt x="200" y="315"/>
                    <a:pt x="200" y="315"/>
                  </a:cubicBezTo>
                  <a:cubicBezTo>
                    <a:pt x="201" y="316"/>
                    <a:pt x="207" y="319"/>
                    <a:pt x="208" y="318"/>
                  </a:cubicBezTo>
                  <a:cubicBezTo>
                    <a:pt x="207" y="318"/>
                    <a:pt x="209" y="320"/>
                    <a:pt x="209" y="320"/>
                  </a:cubicBezTo>
                  <a:cubicBezTo>
                    <a:pt x="209" y="321"/>
                    <a:pt x="209" y="321"/>
                    <a:pt x="210" y="321"/>
                  </a:cubicBezTo>
                  <a:cubicBezTo>
                    <a:pt x="210" y="321"/>
                    <a:pt x="210" y="321"/>
                    <a:pt x="211" y="322"/>
                  </a:cubicBezTo>
                  <a:cubicBezTo>
                    <a:pt x="211" y="322"/>
                    <a:pt x="211" y="322"/>
                    <a:pt x="211" y="322"/>
                  </a:cubicBezTo>
                  <a:cubicBezTo>
                    <a:pt x="211" y="322"/>
                    <a:pt x="211" y="321"/>
                    <a:pt x="211" y="322"/>
                  </a:cubicBezTo>
                  <a:cubicBezTo>
                    <a:pt x="212" y="322"/>
                    <a:pt x="211" y="322"/>
                    <a:pt x="211" y="322"/>
                  </a:cubicBezTo>
                  <a:cubicBezTo>
                    <a:pt x="211" y="322"/>
                    <a:pt x="211" y="323"/>
                    <a:pt x="210" y="322"/>
                  </a:cubicBezTo>
                  <a:cubicBezTo>
                    <a:pt x="210" y="322"/>
                    <a:pt x="211" y="322"/>
                    <a:pt x="211" y="322"/>
                  </a:cubicBezTo>
                  <a:cubicBezTo>
                    <a:pt x="211" y="322"/>
                    <a:pt x="211" y="322"/>
                    <a:pt x="211" y="322"/>
                  </a:cubicBezTo>
                  <a:cubicBezTo>
                    <a:pt x="211" y="323"/>
                    <a:pt x="212" y="322"/>
                    <a:pt x="212" y="322"/>
                  </a:cubicBezTo>
                  <a:cubicBezTo>
                    <a:pt x="212" y="322"/>
                    <a:pt x="212" y="321"/>
                    <a:pt x="212" y="321"/>
                  </a:cubicBezTo>
                  <a:cubicBezTo>
                    <a:pt x="212" y="321"/>
                    <a:pt x="213" y="322"/>
                    <a:pt x="213" y="322"/>
                  </a:cubicBezTo>
                  <a:cubicBezTo>
                    <a:pt x="213" y="322"/>
                    <a:pt x="213" y="322"/>
                    <a:pt x="213" y="322"/>
                  </a:cubicBezTo>
                  <a:cubicBezTo>
                    <a:pt x="213" y="322"/>
                    <a:pt x="213" y="323"/>
                    <a:pt x="214" y="323"/>
                  </a:cubicBezTo>
                  <a:cubicBezTo>
                    <a:pt x="214" y="323"/>
                    <a:pt x="214" y="323"/>
                    <a:pt x="214" y="324"/>
                  </a:cubicBezTo>
                  <a:cubicBezTo>
                    <a:pt x="214" y="323"/>
                    <a:pt x="214" y="324"/>
                    <a:pt x="214" y="324"/>
                  </a:cubicBezTo>
                  <a:cubicBezTo>
                    <a:pt x="214" y="324"/>
                    <a:pt x="214" y="322"/>
                    <a:pt x="214" y="322"/>
                  </a:cubicBezTo>
                  <a:cubicBezTo>
                    <a:pt x="214" y="322"/>
                    <a:pt x="215" y="321"/>
                    <a:pt x="215" y="321"/>
                  </a:cubicBezTo>
                  <a:cubicBezTo>
                    <a:pt x="215" y="321"/>
                    <a:pt x="215" y="321"/>
                    <a:pt x="215" y="321"/>
                  </a:cubicBezTo>
                  <a:cubicBezTo>
                    <a:pt x="215" y="321"/>
                    <a:pt x="216" y="321"/>
                    <a:pt x="215" y="321"/>
                  </a:cubicBezTo>
                  <a:cubicBezTo>
                    <a:pt x="215" y="321"/>
                    <a:pt x="215" y="321"/>
                    <a:pt x="215" y="321"/>
                  </a:cubicBezTo>
                  <a:cubicBezTo>
                    <a:pt x="215" y="321"/>
                    <a:pt x="215" y="321"/>
                    <a:pt x="215" y="320"/>
                  </a:cubicBezTo>
                  <a:cubicBezTo>
                    <a:pt x="215" y="320"/>
                    <a:pt x="215" y="320"/>
                    <a:pt x="215" y="320"/>
                  </a:cubicBezTo>
                  <a:cubicBezTo>
                    <a:pt x="215" y="320"/>
                    <a:pt x="214" y="320"/>
                    <a:pt x="214" y="320"/>
                  </a:cubicBezTo>
                  <a:cubicBezTo>
                    <a:pt x="214" y="320"/>
                    <a:pt x="214" y="320"/>
                    <a:pt x="214" y="320"/>
                  </a:cubicBezTo>
                  <a:cubicBezTo>
                    <a:pt x="214" y="320"/>
                    <a:pt x="215" y="320"/>
                    <a:pt x="216" y="320"/>
                  </a:cubicBezTo>
                  <a:cubicBezTo>
                    <a:pt x="216" y="320"/>
                    <a:pt x="215" y="320"/>
                    <a:pt x="215" y="320"/>
                  </a:cubicBezTo>
                  <a:cubicBezTo>
                    <a:pt x="215" y="320"/>
                    <a:pt x="216" y="320"/>
                    <a:pt x="216" y="320"/>
                  </a:cubicBezTo>
                  <a:cubicBezTo>
                    <a:pt x="217" y="320"/>
                    <a:pt x="217" y="320"/>
                    <a:pt x="218" y="321"/>
                  </a:cubicBezTo>
                  <a:cubicBezTo>
                    <a:pt x="217" y="321"/>
                    <a:pt x="217" y="320"/>
                    <a:pt x="217" y="320"/>
                  </a:cubicBezTo>
                  <a:cubicBezTo>
                    <a:pt x="218" y="321"/>
                    <a:pt x="220" y="321"/>
                    <a:pt x="220" y="320"/>
                  </a:cubicBezTo>
                  <a:cubicBezTo>
                    <a:pt x="220" y="320"/>
                    <a:pt x="220" y="321"/>
                    <a:pt x="220" y="321"/>
                  </a:cubicBezTo>
                  <a:cubicBezTo>
                    <a:pt x="219" y="321"/>
                    <a:pt x="219" y="321"/>
                    <a:pt x="219" y="322"/>
                  </a:cubicBezTo>
                  <a:cubicBezTo>
                    <a:pt x="220" y="323"/>
                    <a:pt x="222" y="321"/>
                    <a:pt x="222" y="321"/>
                  </a:cubicBezTo>
                  <a:cubicBezTo>
                    <a:pt x="222" y="321"/>
                    <a:pt x="223" y="321"/>
                    <a:pt x="222" y="322"/>
                  </a:cubicBezTo>
                  <a:cubicBezTo>
                    <a:pt x="223" y="322"/>
                    <a:pt x="224" y="323"/>
                    <a:pt x="224" y="323"/>
                  </a:cubicBezTo>
                  <a:cubicBezTo>
                    <a:pt x="225" y="323"/>
                    <a:pt x="226" y="324"/>
                    <a:pt x="226" y="324"/>
                  </a:cubicBezTo>
                  <a:cubicBezTo>
                    <a:pt x="226" y="324"/>
                    <a:pt x="226" y="325"/>
                    <a:pt x="226" y="325"/>
                  </a:cubicBezTo>
                  <a:cubicBezTo>
                    <a:pt x="226" y="325"/>
                    <a:pt x="226" y="325"/>
                    <a:pt x="226" y="325"/>
                  </a:cubicBezTo>
                  <a:cubicBezTo>
                    <a:pt x="226" y="325"/>
                    <a:pt x="226" y="326"/>
                    <a:pt x="226" y="326"/>
                  </a:cubicBezTo>
                  <a:cubicBezTo>
                    <a:pt x="226" y="326"/>
                    <a:pt x="226" y="326"/>
                    <a:pt x="226" y="326"/>
                  </a:cubicBezTo>
                  <a:cubicBezTo>
                    <a:pt x="226" y="326"/>
                    <a:pt x="226" y="326"/>
                    <a:pt x="226" y="326"/>
                  </a:cubicBezTo>
                  <a:cubicBezTo>
                    <a:pt x="226" y="326"/>
                    <a:pt x="226" y="327"/>
                    <a:pt x="226" y="326"/>
                  </a:cubicBezTo>
                  <a:cubicBezTo>
                    <a:pt x="226" y="327"/>
                    <a:pt x="228" y="327"/>
                    <a:pt x="228" y="327"/>
                  </a:cubicBezTo>
                  <a:cubicBezTo>
                    <a:pt x="228" y="327"/>
                    <a:pt x="227" y="327"/>
                    <a:pt x="227" y="327"/>
                  </a:cubicBezTo>
                  <a:cubicBezTo>
                    <a:pt x="227" y="327"/>
                    <a:pt x="228" y="327"/>
                    <a:pt x="228" y="327"/>
                  </a:cubicBezTo>
                  <a:cubicBezTo>
                    <a:pt x="228" y="327"/>
                    <a:pt x="229" y="327"/>
                    <a:pt x="229" y="327"/>
                  </a:cubicBezTo>
                  <a:cubicBezTo>
                    <a:pt x="229" y="327"/>
                    <a:pt x="230" y="327"/>
                    <a:pt x="229" y="327"/>
                  </a:cubicBezTo>
                  <a:cubicBezTo>
                    <a:pt x="230" y="327"/>
                    <a:pt x="230" y="326"/>
                    <a:pt x="230" y="327"/>
                  </a:cubicBezTo>
                  <a:cubicBezTo>
                    <a:pt x="230" y="327"/>
                    <a:pt x="231" y="327"/>
                    <a:pt x="231" y="327"/>
                  </a:cubicBezTo>
                  <a:cubicBezTo>
                    <a:pt x="231" y="328"/>
                    <a:pt x="232" y="330"/>
                    <a:pt x="232" y="331"/>
                  </a:cubicBezTo>
                  <a:cubicBezTo>
                    <a:pt x="232" y="332"/>
                    <a:pt x="233" y="333"/>
                    <a:pt x="232" y="334"/>
                  </a:cubicBezTo>
                  <a:cubicBezTo>
                    <a:pt x="232" y="334"/>
                    <a:pt x="232" y="335"/>
                    <a:pt x="232" y="335"/>
                  </a:cubicBezTo>
                  <a:cubicBezTo>
                    <a:pt x="232" y="336"/>
                    <a:pt x="232" y="336"/>
                    <a:pt x="232" y="336"/>
                  </a:cubicBezTo>
                  <a:cubicBezTo>
                    <a:pt x="232" y="336"/>
                    <a:pt x="232" y="337"/>
                    <a:pt x="231" y="337"/>
                  </a:cubicBezTo>
                  <a:cubicBezTo>
                    <a:pt x="231" y="337"/>
                    <a:pt x="231" y="339"/>
                    <a:pt x="231" y="340"/>
                  </a:cubicBezTo>
                  <a:cubicBezTo>
                    <a:pt x="232" y="339"/>
                    <a:pt x="232" y="340"/>
                    <a:pt x="232" y="340"/>
                  </a:cubicBezTo>
                  <a:cubicBezTo>
                    <a:pt x="232" y="340"/>
                    <a:pt x="232" y="341"/>
                    <a:pt x="232" y="341"/>
                  </a:cubicBezTo>
                  <a:cubicBezTo>
                    <a:pt x="232" y="342"/>
                    <a:pt x="232" y="343"/>
                    <a:pt x="233" y="344"/>
                  </a:cubicBezTo>
                  <a:cubicBezTo>
                    <a:pt x="233" y="345"/>
                    <a:pt x="233" y="347"/>
                    <a:pt x="234" y="348"/>
                  </a:cubicBezTo>
                  <a:cubicBezTo>
                    <a:pt x="233" y="348"/>
                    <a:pt x="232" y="348"/>
                    <a:pt x="232" y="348"/>
                  </a:cubicBezTo>
                  <a:cubicBezTo>
                    <a:pt x="233" y="348"/>
                    <a:pt x="234" y="347"/>
                    <a:pt x="235" y="346"/>
                  </a:cubicBezTo>
                  <a:cubicBezTo>
                    <a:pt x="235" y="347"/>
                    <a:pt x="235" y="347"/>
                    <a:pt x="234" y="347"/>
                  </a:cubicBezTo>
                  <a:cubicBezTo>
                    <a:pt x="234" y="347"/>
                    <a:pt x="235" y="346"/>
                    <a:pt x="235" y="346"/>
                  </a:cubicBezTo>
                  <a:cubicBezTo>
                    <a:pt x="235" y="346"/>
                    <a:pt x="236" y="346"/>
                    <a:pt x="236" y="345"/>
                  </a:cubicBezTo>
                  <a:cubicBezTo>
                    <a:pt x="236" y="345"/>
                    <a:pt x="236" y="346"/>
                    <a:pt x="236" y="346"/>
                  </a:cubicBezTo>
                  <a:cubicBezTo>
                    <a:pt x="236" y="346"/>
                    <a:pt x="236" y="346"/>
                    <a:pt x="236" y="346"/>
                  </a:cubicBezTo>
                  <a:cubicBezTo>
                    <a:pt x="237" y="345"/>
                    <a:pt x="237" y="345"/>
                    <a:pt x="237" y="344"/>
                  </a:cubicBezTo>
                  <a:cubicBezTo>
                    <a:pt x="237" y="342"/>
                    <a:pt x="238" y="340"/>
                    <a:pt x="238" y="338"/>
                  </a:cubicBezTo>
                  <a:cubicBezTo>
                    <a:pt x="238" y="335"/>
                    <a:pt x="238" y="332"/>
                    <a:pt x="239" y="328"/>
                  </a:cubicBezTo>
                  <a:cubicBezTo>
                    <a:pt x="239" y="329"/>
                    <a:pt x="239" y="328"/>
                    <a:pt x="239" y="328"/>
                  </a:cubicBezTo>
                  <a:cubicBezTo>
                    <a:pt x="239" y="328"/>
                    <a:pt x="239" y="327"/>
                    <a:pt x="239" y="327"/>
                  </a:cubicBezTo>
                  <a:cubicBezTo>
                    <a:pt x="239" y="327"/>
                    <a:pt x="239" y="327"/>
                    <a:pt x="239" y="327"/>
                  </a:cubicBezTo>
                  <a:cubicBezTo>
                    <a:pt x="239" y="327"/>
                    <a:pt x="239" y="326"/>
                    <a:pt x="240" y="327"/>
                  </a:cubicBezTo>
                  <a:cubicBezTo>
                    <a:pt x="240" y="327"/>
                    <a:pt x="241" y="325"/>
                    <a:pt x="241" y="325"/>
                  </a:cubicBezTo>
                  <a:cubicBezTo>
                    <a:pt x="241" y="325"/>
                    <a:pt x="241" y="325"/>
                    <a:pt x="241" y="325"/>
                  </a:cubicBezTo>
                  <a:cubicBezTo>
                    <a:pt x="241" y="325"/>
                    <a:pt x="241" y="325"/>
                    <a:pt x="241" y="325"/>
                  </a:cubicBezTo>
                  <a:cubicBezTo>
                    <a:pt x="241" y="325"/>
                    <a:pt x="241" y="325"/>
                    <a:pt x="241" y="325"/>
                  </a:cubicBezTo>
                  <a:cubicBezTo>
                    <a:pt x="241" y="325"/>
                    <a:pt x="242" y="324"/>
                    <a:pt x="242" y="324"/>
                  </a:cubicBezTo>
                  <a:cubicBezTo>
                    <a:pt x="242" y="324"/>
                    <a:pt x="243" y="324"/>
                    <a:pt x="243" y="324"/>
                  </a:cubicBezTo>
                  <a:cubicBezTo>
                    <a:pt x="243" y="324"/>
                    <a:pt x="243" y="324"/>
                    <a:pt x="243" y="324"/>
                  </a:cubicBezTo>
                  <a:cubicBezTo>
                    <a:pt x="243" y="323"/>
                    <a:pt x="243" y="323"/>
                    <a:pt x="243" y="322"/>
                  </a:cubicBezTo>
                  <a:cubicBezTo>
                    <a:pt x="243" y="323"/>
                    <a:pt x="243" y="324"/>
                    <a:pt x="244" y="324"/>
                  </a:cubicBezTo>
                  <a:cubicBezTo>
                    <a:pt x="244" y="324"/>
                    <a:pt x="245" y="323"/>
                    <a:pt x="245" y="323"/>
                  </a:cubicBezTo>
                  <a:cubicBezTo>
                    <a:pt x="246" y="323"/>
                    <a:pt x="247" y="322"/>
                    <a:pt x="248" y="322"/>
                  </a:cubicBezTo>
                  <a:cubicBezTo>
                    <a:pt x="250" y="321"/>
                    <a:pt x="252" y="321"/>
                    <a:pt x="254" y="320"/>
                  </a:cubicBezTo>
                  <a:cubicBezTo>
                    <a:pt x="254" y="320"/>
                    <a:pt x="254" y="321"/>
                    <a:pt x="254" y="321"/>
                  </a:cubicBezTo>
                  <a:cubicBezTo>
                    <a:pt x="254" y="321"/>
                    <a:pt x="254" y="321"/>
                    <a:pt x="254" y="320"/>
                  </a:cubicBezTo>
                  <a:cubicBezTo>
                    <a:pt x="254" y="320"/>
                    <a:pt x="255" y="320"/>
                    <a:pt x="255" y="320"/>
                  </a:cubicBezTo>
                  <a:cubicBezTo>
                    <a:pt x="255" y="320"/>
                    <a:pt x="256" y="320"/>
                    <a:pt x="256" y="320"/>
                  </a:cubicBezTo>
                  <a:cubicBezTo>
                    <a:pt x="257" y="320"/>
                    <a:pt x="258" y="320"/>
                    <a:pt x="259" y="320"/>
                  </a:cubicBezTo>
                  <a:cubicBezTo>
                    <a:pt x="259" y="320"/>
                    <a:pt x="259" y="320"/>
                    <a:pt x="259" y="320"/>
                  </a:cubicBezTo>
                  <a:cubicBezTo>
                    <a:pt x="259" y="320"/>
                    <a:pt x="259" y="320"/>
                    <a:pt x="259" y="320"/>
                  </a:cubicBezTo>
                  <a:cubicBezTo>
                    <a:pt x="259" y="320"/>
                    <a:pt x="259" y="320"/>
                    <a:pt x="259" y="320"/>
                  </a:cubicBezTo>
                  <a:cubicBezTo>
                    <a:pt x="258" y="320"/>
                    <a:pt x="259" y="320"/>
                    <a:pt x="259" y="320"/>
                  </a:cubicBezTo>
                  <a:cubicBezTo>
                    <a:pt x="259" y="320"/>
                    <a:pt x="259" y="320"/>
                    <a:pt x="259" y="320"/>
                  </a:cubicBezTo>
                  <a:cubicBezTo>
                    <a:pt x="260" y="320"/>
                    <a:pt x="261" y="320"/>
                    <a:pt x="260" y="319"/>
                  </a:cubicBezTo>
                  <a:cubicBezTo>
                    <a:pt x="260" y="319"/>
                    <a:pt x="258" y="319"/>
                    <a:pt x="258" y="318"/>
                  </a:cubicBezTo>
                  <a:cubicBezTo>
                    <a:pt x="258" y="319"/>
                    <a:pt x="259" y="319"/>
                    <a:pt x="259" y="319"/>
                  </a:cubicBezTo>
                  <a:cubicBezTo>
                    <a:pt x="260" y="318"/>
                    <a:pt x="260" y="318"/>
                    <a:pt x="260" y="318"/>
                  </a:cubicBezTo>
                  <a:cubicBezTo>
                    <a:pt x="260" y="318"/>
                    <a:pt x="260" y="318"/>
                    <a:pt x="260" y="318"/>
                  </a:cubicBezTo>
                  <a:cubicBezTo>
                    <a:pt x="260" y="318"/>
                    <a:pt x="260" y="318"/>
                    <a:pt x="259" y="318"/>
                  </a:cubicBezTo>
                  <a:cubicBezTo>
                    <a:pt x="260" y="317"/>
                    <a:pt x="259" y="317"/>
                    <a:pt x="259" y="316"/>
                  </a:cubicBezTo>
                  <a:cubicBezTo>
                    <a:pt x="259" y="317"/>
                    <a:pt x="260" y="318"/>
                    <a:pt x="260" y="318"/>
                  </a:cubicBezTo>
                  <a:cubicBezTo>
                    <a:pt x="260" y="317"/>
                    <a:pt x="260" y="317"/>
                    <a:pt x="261" y="317"/>
                  </a:cubicBezTo>
                  <a:cubicBezTo>
                    <a:pt x="260" y="317"/>
                    <a:pt x="260" y="317"/>
                    <a:pt x="260" y="318"/>
                  </a:cubicBezTo>
                  <a:cubicBezTo>
                    <a:pt x="260" y="318"/>
                    <a:pt x="260" y="318"/>
                    <a:pt x="260" y="318"/>
                  </a:cubicBezTo>
                  <a:cubicBezTo>
                    <a:pt x="260" y="318"/>
                    <a:pt x="262" y="318"/>
                    <a:pt x="262" y="318"/>
                  </a:cubicBezTo>
                  <a:cubicBezTo>
                    <a:pt x="263" y="318"/>
                    <a:pt x="262" y="317"/>
                    <a:pt x="262" y="316"/>
                  </a:cubicBezTo>
                  <a:cubicBezTo>
                    <a:pt x="261" y="316"/>
                    <a:pt x="261" y="315"/>
                    <a:pt x="261" y="315"/>
                  </a:cubicBezTo>
                  <a:cubicBezTo>
                    <a:pt x="261" y="315"/>
                    <a:pt x="261" y="316"/>
                    <a:pt x="262" y="315"/>
                  </a:cubicBezTo>
                  <a:cubicBezTo>
                    <a:pt x="262" y="315"/>
                    <a:pt x="262" y="315"/>
                    <a:pt x="262" y="315"/>
                  </a:cubicBezTo>
                  <a:cubicBezTo>
                    <a:pt x="262" y="315"/>
                    <a:pt x="262" y="315"/>
                    <a:pt x="262" y="315"/>
                  </a:cubicBezTo>
                  <a:cubicBezTo>
                    <a:pt x="262" y="315"/>
                    <a:pt x="262" y="315"/>
                    <a:pt x="262" y="315"/>
                  </a:cubicBezTo>
                  <a:cubicBezTo>
                    <a:pt x="262" y="316"/>
                    <a:pt x="263" y="316"/>
                    <a:pt x="263" y="315"/>
                  </a:cubicBezTo>
                  <a:cubicBezTo>
                    <a:pt x="263" y="315"/>
                    <a:pt x="263" y="315"/>
                    <a:pt x="263" y="316"/>
                  </a:cubicBezTo>
                  <a:cubicBezTo>
                    <a:pt x="263" y="315"/>
                    <a:pt x="263" y="315"/>
                    <a:pt x="263" y="315"/>
                  </a:cubicBezTo>
                  <a:cubicBezTo>
                    <a:pt x="263" y="315"/>
                    <a:pt x="264" y="317"/>
                    <a:pt x="264" y="317"/>
                  </a:cubicBezTo>
                  <a:cubicBezTo>
                    <a:pt x="264" y="316"/>
                    <a:pt x="264" y="315"/>
                    <a:pt x="264" y="315"/>
                  </a:cubicBezTo>
                  <a:cubicBezTo>
                    <a:pt x="264" y="314"/>
                    <a:pt x="264" y="313"/>
                    <a:pt x="264" y="313"/>
                  </a:cubicBezTo>
                  <a:cubicBezTo>
                    <a:pt x="263" y="312"/>
                    <a:pt x="261" y="312"/>
                    <a:pt x="262" y="310"/>
                  </a:cubicBezTo>
                  <a:cubicBezTo>
                    <a:pt x="262" y="311"/>
                    <a:pt x="263" y="312"/>
                    <a:pt x="263" y="312"/>
                  </a:cubicBezTo>
                  <a:cubicBezTo>
                    <a:pt x="263" y="312"/>
                    <a:pt x="263" y="312"/>
                    <a:pt x="263" y="312"/>
                  </a:cubicBezTo>
                  <a:cubicBezTo>
                    <a:pt x="263" y="311"/>
                    <a:pt x="263" y="310"/>
                    <a:pt x="263" y="310"/>
                  </a:cubicBezTo>
                  <a:cubicBezTo>
                    <a:pt x="263" y="310"/>
                    <a:pt x="263" y="311"/>
                    <a:pt x="263" y="311"/>
                  </a:cubicBezTo>
                  <a:cubicBezTo>
                    <a:pt x="263" y="311"/>
                    <a:pt x="263" y="311"/>
                    <a:pt x="263" y="310"/>
                  </a:cubicBezTo>
                  <a:cubicBezTo>
                    <a:pt x="264" y="311"/>
                    <a:pt x="264" y="310"/>
                    <a:pt x="264" y="309"/>
                  </a:cubicBezTo>
                  <a:cubicBezTo>
                    <a:pt x="264" y="309"/>
                    <a:pt x="264" y="310"/>
                    <a:pt x="264" y="310"/>
                  </a:cubicBezTo>
                  <a:cubicBezTo>
                    <a:pt x="265" y="309"/>
                    <a:pt x="264" y="307"/>
                    <a:pt x="263" y="307"/>
                  </a:cubicBezTo>
                  <a:cubicBezTo>
                    <a:pt x="263" y="306"/>
                    <a:pt x="263" y="306"/>
                    <a:pt x="263" y="306"/>
                  </a:cubicBezTo>
                  <a:cubicBezTo>
                    <a:pt x="263" y="306"/>
                    <a:pt x="263" y="306"/>
                    <a:pt x="263" y="306"/>
                  </a:cubicBezTo>
                  <a:cubicBezTo>
                    <a:pt x="263" y="306"/>
                    <a:pt x="263" y="307"/>
                    <a:pt x="264" y="307"/>
                  </a:cubicBezTo>
                  <a:cubicBezTo>
                    <a:pt x="264" y="307"/>
                    <a:pt x="264" y="307"/>
                    <a:pt x="264" y="306"/>
                  </a:cubicBezTo>
                  <a:cubicBezTo>
                    <a:pt x="264" y="307"/>
                    <a:pt x="265" y="307"/>
                    <a:pt x="265" y="308"/>
                  </a:cubicBezTo>
                  <a:cubicBezTo>
                    <a:pt x="265" y="308"/>
                    <a:pt x="264" y="306"/>
                    <a:pt x="265" y="306"/>
                  </a:cubicBezTo>
                  <a:cubicBezTo>
                    <a:pt x="265" y="306"/>
                    <a:pt x="265" y="307"/>
                    <a:pt x="265" y="307"/>
                  </a:cubicBezTo>
                  <a:cubicBezTo>
                    <a:pt x="265" y="307"/>
                    <a:pt x="265" y="306"/>
                    <a:pt x="265" y="305"/>
                  </a:cubicBezTo>
                  <a:cubicBezTo>
                    <a:pt x="266" y="305"/>
                    <a:pt x="266" y="305"/>
                    <a:pt x="266" y="305"/>
                  </a:cubicBezTo>
                  <a:cubicBezTo>
                    <a:pt x="266" y="304"/>
                    <a:pt x="266" y="304"/>
                    <a:pt x="266" y="304"/>
                  </a:cubicBezTo>
                  <a:cubicBezTo>
                    <a:pt x="266" y="304"/>
                    <a:pt x="266" y="304"/>
                    <a:pt x="266" y="304"/>
                  </a:cubicBezTo>
                  <a:cubicBezTo>
                    <a:pt x="266" y="304"/>
                    <a:pt x="266" y="303"/>
                    <a:pt x="267" y="303"/>
                  </a:cubicBezTo>
                  <a:cubicBezTo>
                    <a:pt x="267" y="303"/>
                    <a:pt x="268" y="304"/>
                    <a:pt x="268" y="303"/>
                  </a:cubicBezTo>
                  <a:cubicBezTo>
                    <a:pt x="268" y="303"/>
                    <a:pt x="268" y="303"/>
                    <a:pt x="268" y="303"/>
                  </a:cubicBezTo>
                  <a:cubicBezTo>
                    <a:pt x="268" y="303"/>
                    <a:pt x="268" y="303"/>
                    <a:pt x="268" y="303"/>
                  </a:cubicBezTo>
                  <a:cubicBezTo>
                    <a:pt x="268" y="304"/>
                    <a:pt x="267" y="304"/>
                    <a:pt x="267" y="305"/>
                  </a:cubicBezTo>
                  <a:cubicBezTo>
                    <a:pt x="267" y="305"/>
                    <a:pt x="267" y="305"/>
                    <a:pt x="267" y="305"/>
                  </a:cubicBezTo>
                  <a:cubicBezTo>
                    <a:pt x="266" y="305"/>
                    <a:pt x="267" y="306"/>
                    <a:pt x="266" y="306"/>
                  </a:cubicBezTo>
                  <a:cubicBezTo>
                    <a:pt x="266" y="306"/>
                    <a:pt x="266" y="306"/>
                    <a:pt x="266" y="306"/>
                  </a:cubicBezTo>
                  <a:cubicBezTo>
                    <a:pt x="265" y="306"/>
                    <a:pt x="266" y="307"/>
                    <a:pt x="267" y="308"/>
                  </a:cubicBezTo>
                  <a:cubicBezTo>
                    <a:pt x="267" y="308"/>
                    <a:pt x="266" y="308"/>
                    <a:pt x="267" y="308"/>
                  </a:cubicBezTo>
                  <a:cubicBezTo>
                    <a:pt x="266" y="308"/>
                    <a:pt x="266" y="308"/>
                    <a:pt x="266" y="308"/>
                  </a:cubicBezTo>
                  <a:cubicBezTo>
                    <a:pt x="266" y="309"/>
                    <a:pt x="266" y="309"/>
                    <a:pt x="266" y="309"/>
                  </a:cubicBezTo>
                  <a:cubicBezTo>
                    <a:pt x="266" y="309"/>
                    <a:pt x="266" y="309"/>
                    <a:pt x="266" y="309"/>
                  </a:cubicBezTo>
                  <a:cubicBezTo>
                    <a:pt x="266" y="309"/>
                    <a:pt x="266" y="309"/>
                    <a:pt x="266" y="309"/>
                  </a:cubicBezTo>
                  <a:cubicBezTo>
                    <a:pt x="266" y="309"/>
                    <a:pt x="267" y="309"/>
                    <a:pt x="267" y="309"/>
                  </a:cubicBezTo>
                  <a:cubicBezTo>
                    <a:pt x="266" y="309"/>
                    <a:pt x="266" y="310"/>
                    <a:pt x="266" y="310"/>
                  </a:cubicBezTo>
                  <a:cubicBezTo>
                    <a:pt x="266" y="310"/>
                    <a:pt x="265" y="311"/>
                    <a:pt x="265" y="311"/>
                  </a:cubicBezTo>
                  <a:cubicBezTo>
                    <a:pt x="265" y="311"/>
                    <a:pt x="265" y="311"/>
                    <a:pt x="265" y="311"/>
                  </a:cubicBezTo>
                  <a:cubicBezTo>
                    <a:pt x="265" y="311"/>
                    <a:pt x="265" y="312"/>
                    <a:pt x="265" y="312"/>
                  </a:cubicBezTo>
                  <a:cubicBezTo>
                    <a:pt x="265" y="312"/>
                    <a:pt x="265" y="312"/>
                    <a:pt x="265" y="312"/>
                  </a:cubicBezTo>
                  <a:cubicBezTo>
                    <a:pt x="265" y="312"/>
                    <a:pt x="265" y="312"/>
                    <a:pt x="265" y="312"/>
                  </a:cubicBezTo>
                  <a:cubicBezTo>
                    <a:pt x="265" y="312"/>
                    <a:pt x="265" y="311"/>
                    <a:pt x="265" y="311"/>
                  </a:cubicBezTo>
                  <a:cubicBezTo>
                    <a:pt x="265" y="311"/>
                    <a:pt x="265" y="311"/>
                    <a:pt x="265" y="311"/>
                  </a:cubicBezTo>
                  <a:cubicBezTo>
                    <a:pt x="266" y="311"/>
                    <a:pt x="265" y="311"/>
                    <a:pt x="265" y="311"/>
                  </a:cubicBezTo>
                  <a:cubicBezTo>
                    <a:pt x="266" y="311"/>
                    <a:pt x="266" y="311"/>
                    <a:pt x="266" y="311"/>
                  </a:cubicBezTo>
                  <a:cubicBezTo>
                    <a:pt x="266" y="311"/>
                    <a:pt x="266" y="311"/>
                    <a:pt x="266" y="311"/>
                  </a:cubicBezTo>
                  <a:cubicBezTo>
                    <a:pt x="266" y="311"/>
                    <a:pt x="266" y="311"/>
                    <a:pt x="266" y="311"/>
                  </a:cubicBezTo>
                  <a:cubicBezTo>
                    <a:pt x="266" y="311"/>
                    <a:pt x="267" y="311"/>
                    <a:pt x="267" y="310"/>
                  </a:cubicBezTo>
                  <a:cubicBezTo>
                    <a:pt x="267" y="310"/>
                    <a:pt x="268" y="310"/>
                    <a:pt x="268" y="310"/>
                  </a:cubicBezTo>
                  <a:cubicBezTo>
                    <a:pt x="268" y="310"/>
                    <a:pt x="269" y="308"/>
                    <a:pt x="269" y="308"/>
                  </a:cubicBezTo>
                  <a:cubicBezTo>
                    <a:pt x="269" y="308"/>
                    <a:pt x="269" y="309"/>
                    <a:pt x="269" y="309"/>
                  </a:cubicBezTo>
                  <a:cubicBezTo>
                    <a:pt x="269" y="309"/>
                    <a:pt x="269" y="309"/>
                    <a:pt x="269" y="308"/>
                  </a:cubicBezTo>
                  <a:cubicBezTo>
                    <a:pt x="269" y="308"/>
                    <a:pt x="269" y="308"/>
                    <a:pt x="269" y="308"/>
                  </a:cubicBezTo>
                  <a:cubicBezTo>
                    <a:pt x="269" y="308"/>
                    <a:pt x="269" y="308"/>
                    <a:pt x="269" y="307"/>
                  </a:cubicBezTo>
                  <a:cubicBezTo>
                    <a:pt x="269" y="307"/>
                    <a:pt x="269" y="306"/>
                    <a:pt x="269" y="306"/>
                  </a:cubicBezTo>
                  <a:cubicBezTo>
                    <a:pt x="269" y="305"/>
                    <a:pt x="269" y="303"/>
                    <a:pt x="270" y="303"/>
                  </a:cubicBezTo>
                  <a:cubicBezTo>
                    <a:pt x="269" y="303"/>
                    <a:pt x="270" y="305"/>
                    <a:pt x="270" y="306"/>
                  </a:cubicBezTo>
                  <a:cubicBezTo>
                    <a:pt x="270" y="307"/>
                    <a:pt x="270" y="307"/>
                    <a:pt x="271" y="307"/>
                  </a:cubicBezTo>
                  <a:cubicBezTo>
                    <a:pt x="271" y="306"/>
                    <a:pt x="272" y="306"/>
                    <a:pt x="272" y="306"/>
                  </a:cubicBezTo>
                  <a:cubicBezTo>
                    <a:pt x="272" y="306"/>
                    <a:pt x="273" y="306"/>
                    <a:pt x="273" y="306"/>
                  </a:cubicBezTo>
                  <a:cubicBezTo>
                    <a:pt x="273" y="305"/>
                    <a:pt x="273" y="305"/>
                    <a:pt x="273" y="305"/>
                  </a:cubicBezTo>
                  <a:cubicBezTo>
                    <a:pt x="274" y="304"/>
                    <a:pt x="276" y="303"/>
                    <a:pt x="275" y="302"/>
                  </a:cubicBezTo>
                  <a:cubicBezTo>
                    <a:pt x="276" y="302"/>
                    <a:pt x="277" y="302"/>
                    <a:pt x="278" y="302"/>
                  </a:cubicBezTo>
                  <a:cubicBezTo>
                    <a:pt x="278" y="302"/>
                    <a:pt x="279" y="302"/>
                    <a:pt x="279" y="302"/>
                  </a:cubicBezTo>
                  <a:cubicBezTo>
                    <a:pt x="279" y="303"/>
                    <a:pt x="278" y="303"/>
                    <a:pt x="278" y="302"/>
                  </a:cubicBezTo>
                  <a:cubicBezTo>
                    <a:pt x="278" y="303"/>
                    <a:pt x="280" y="302"/>
                    <a:pt x="281" y="302"/>
                  </a:cubicBezTo>
                  <a:cubicBezTo>
                    <a:pt x="281" y="302"/>
                    <a:pt x="280" y="303"/>
                    <a:pt x="280" y="303"/>
                  </a:cubicBezTo>
                  <a:cubicBezTo>
                    <a:pt x="281" y="303"/>
                    <a:pt x="282" y="303"/>
                    <a:pt x="282" y="303"/>
                  </a:cubicBezTo>
                  <a:cubicBezTo>
                    <a:pt x="282" y="303"/>
                    <a:pt x="281" y="302"/>
                    <a:pt x="281" y="302"/>
                  </a:cubicBezTo>
                  <a:cubicBezTo>
                    <a:pt x="281" y="302"/>
                    <a:pt x="280" y="303"/>
                    <a:pt x="280" y="302"/>
                  </a:cubicBezTo>
                  <a:cubicBezTo>
                    <a:pt x="280" y="302"/>
                    <a:pt x="281" y="302"/>
                    <a:pt x="281" y="302"/>
                  </a:cubicBezTo>
                  <a:cubicBezTo>
                    <a:pt x="281" y="302"/>
                    <a:pt x="281" y="302"/>
                    <a:pt x="281" y="302"/>
                  </a:cubicBezTo>
                  <a:cubicBezTo>
                    <a:pt x="281" y="301"/>
                    <a:pt x="278" y="302"/>
                    <a:pt x="278" y="301"/>
                  </a:cubicBezTo>
                  <a:cubicBezTo>
                    <a:pt x="278" y="301"/>
                    <a:pt x="278" y="301"/>
                    <a:pt x="278" y="301"/>
                  </a:cubicBezTo>
                  <a:cubicBezTo>
                    <a:pt x="278" y="301"/>
                    <a:pt x="277" y="301"/>
                    <a:pt x="277" y="301"/>
                  </a:cubicBezTo>
                  <a:cubicBezTo>
                    <a:pt x="276" y="301"/>
                    <a:pt x="279" y="301"/>
                    <a:pt x="280" y="301"/>
                  </a:cubicBezTo>
                  <a:cubicBezTo>
                    <a:pt x="280" y="301"/>
                    <a:pt x="281" y="301"/>
                    <a:pt x="282" y="301"/>
                  </a:cubicBezTo>
                  <a:cubicBezTo>
                    <a:pt x="282" y="301"/>
                    <a:pt x="283" y="301"/>
                    <a:pt x="283" y="301"/>
                  </a:cubicBezTo>
                  <a:cubicBezTo>
                    <a:pt x="283" y="301"/>
                    <a:pt x="284" y="302"/>
                    <a:pt x="284" y="302"/>
                  </a:cubicBezTo>
                  <a:cubicBezTo>
                    <a:pt x="285" y="301"/>
                    <a:pt x="285" y="301"/>
                    <a:pt x="285" y="300"/>
                  </a:cubicBezTo>
                  <a:cubicBezTo>
                    <a:pt x="286" y="301"/>
                    <a:pt x="286" y="301"/>
                    <a:pt x="285" y="302"/>
                  </a:cubicBezTo>
                  <a:cubicBezTo>
                    <a:pt x="285" y="302"/>
                    <a:pt x="287" y="301"/>
                    <a:pt x="287" y="301"/>
                  </a:cubicBezTo>
                  <a:cubicBezTo>
                    <a:pt x="287" y="302"/>
                    <a:pt x="286" y="302"/>
                    <a:pt x="286" y="302"/>
                  </a:cubicBezTo>
                  <a:cubicBezTo>
                    <a:pt x="287" y="302"/>
                    <a:pt x="291" y="303"/>
                    <a:pt x="289" y="301"/>
                  </a:cubicBezTo>
                  <a:cubicBezTo>
                    <a:pt x="290" y="302"/>
                    <a:pt x="288" y="301"/>
                    <a:pt x="287" y="301"/>
                  </a:cubicBezTo>
                  <a:cubicBezTo>
                    <a:pt x="287" y="301"/>
                    <a:pt x="286" y="300"/>
                    <a:pt x="286" y="300"/>
                  </a:cubicBezTo>
                  <a:cubicBezTo>
                    <a:pt x="286" y="299"/>
                    <a:pt x="287" y="299"/>
                    <a:pt x="287" y="299"/>
                  </a:cubicBezTo>
                  <a:cubicBezTo>
                    <a:pt x="287" y="299"/>
                    <a:pt x="287" y="298"/>
                    <a:pt x="287" y="298"/>
                  </a:cubicBezTo>
                  <a:cubicBezTo>
                    <a:pt x="287" y="298"/>
                    <a:pt x="288" y="298"/>
                    <a:pt x="288" y="298"/>
                  </a:cubicBezTo>
                  <a:cubicBezTo>
                    <a:pt x="288" y="298"/>
                    <a:pt x="288" y="298"/>
                    <a:pt x="289" y="298"/>
                  </a:cubicBezTo>
                  <a:cubicBezTo>
                    <a:pt x="289" y="298"/>
                    <a:pt x="289" y="297"/>
                    <a:pt x="289" y="297"/>
                  </a:cubicBezTo>
                  <a:cubicBezTo>
                    <a:pt x="289" y="297"/>
                    <a:pt x="290" y="296"/>
                    <a:pt x="290" y="295"/>
                  </a:cubicBezTo>
                  <a:cubicBezTo>
                    <a:pt x="290" y="295"/>
                    <a:pt x="291" y="295"/>
                    <a:pt x="291" y="294"/>
                  </a:cubicBezTo>
                  <a:cubicBezTo>
                    <a:pt x="291" y="294"/>
                    <a:pt x="291" y="294"/>
                    <a:pt x="292" y="294"/>
                  </a:cubicBezTo>
                  <a:cubicBezTo>
                    <a:pt x="292" y="294"/>
                    <a:pt x="292" y="294"/>
                    <a:pt x="293" y="294"/>
                  </a:cubicBezTo>
                  <a:cubicBezTo>
                    <a:pt x="293" y="294"/>
                    <a:pt x="292" y="294"/>
                    <a:pt x="292" y="294"/>
                  </a:cubicBezTo>
                  <a:cubicBezTo>
                    <a:pt x="293" y="294"/>
                    <a:pt x="293" y="294"/>
                    <a:pt x="293" y="295"/>
                  </a:cubicBezTo>
                  <a:cubicBezTo>
                    <a:pt x="293" y="294"/>
                    <a:pt x="293" y="295"/>
                    <a:pt x="293" y="294"/>
                  </a:cubicBezTo>
                  <a:cubicBezTo>
                    <a:pt x="293" y="294"/>
                    <a:pt x="293" y="294"/>
                    <a:pt x="293" y="295"/>
                  </a:cubicBezTo>
                  <a:cubicBezTo>
                    <a:pt x="293" y="294"/>
                    <a:pt x="293" y="294"/>
                    <a:pt x="294" y="294"/>
                  </a:cubicBezTo>
                  <a:cubicBezTo>
                    <a:pt x="294" y="294"/>
                    <a:pt x="294" y="294"/>
                    <a:pt x="294" y="294"/>
                  </a:cubicBezTo>
                  <a:cubicBezTo>
                    <a:pt x="294" y="294"/>
                    <a:pt x="294" y="294"/>
                    <a:pt x="294" y="294"/>
                  </a:cubicBezTo>
                  <a:cubicBezTo>
                    <a:pt x="294" y="295"/>
                    <a:pt x="294" y="294"/>
                    <a:pt x="294" y="294"/>
                  </a:cubicBezTo>
                  <a:cubicBezTo>
                    <a:pt x="294" y="295"/>
                    <a:pt x="297" y="293"/>
                    <a:pt x="297" y="293"/>
                  </a:cubicBezTo>
                  <a:cubicBezTo>
                    <a:pt x="297" y="293"/>
                    <a:pt x="298" y="294"/>
                    <a:pt x="297" y="294"/>
                  </a:cubicBezTo>
                  <a:cubicBezTo>
                    <a:pt x="297" y="294"/>
                    <a:pt x="298" y="295"/>
                    <a:pt x="297" y="294"/>
                  </a:cubicBezTo>
                  <a:cubicBezTo>
                    <a:pt x="298" y="294"/>
                    <a:pt x="298" y="294"/>
                    <a:pt x="298" y="294"/>
                  </a:cubicBezTo>
                  <a:cubicBezTo>
                    <a:pt x="298" y="294"/>
                    <a:pt x="298" y="293"/>
                    <a:pt x="298" y="293"/>
                  </a:cubicBezTo>
                  <a:cubicBezTo>
                    <a:pt x="298" y="294"/>
                    <a:pt x="298" y="293"/>
                    <a:pt x="298" y="293"/>
                  </a:cubicBezTo>
                  <a:cubicBezTo>
                    <a:pt x="299" y="293"/>
                    <a:pt x="299" y="293"/>
                    <a:pt x="299" y="293"/>
                  </a:cubicBezTo>
                  <a:cubicBezTo>
                    <a:pt x="299" y="293"/>
                    <a:pt x="299" y="294"/>
                    <a:pt x="299" y="294"/>
                  </a:cubicBezTo>
                  <a:cubicBezTo>
                    <a:pt x="299" y="294"/>
                    <a:pt x="299" y="294"/>
                    <a:pt x="299" y="294"/>
                  </a:cubicBezTo>
                  <a:cubicBezTo>
                    <a:pt x="300" y="294"/>
                    <a:pt x="300" y="294"/>
                    <a:pt x="300" y="294"/>
                  </a:cubicBezTo>
                  <a:cubicBezTo>
                    <a:pt x="300" y="294"/>
                    <a:pt x="300" y="294"/>
                    <a:pt x="300" y="294"/>
                  </a:cubicBezTo>
                  <a:cubicBezTo>
                    <a:pt x="300" y="294"/>
                    <a:pt x="300" y="294"/>
                    <a:pt x="300" y="294"/>
                  </a:cubicBezTo>
                  <a:cubicBezTo>
                    <a:pt x="300" y="294"/>
                    <a:pt x="300" y="294"/>
                    <a:pt x="300" y="294"/>
                  </a:cubicBezTo>
                  <a:cubicBezTo>
                    <a:pt x="300" y="293"/>
                    <a:pt x="301" y="294"/>
                    <a:pt x="302" y="294"/>
                  </a:cubicBezTo>
                  <a:cubicBezTo>
                    <a:pt x="302" y="294"/>
                    <a:pt x="302" y="294"/>
                    <a:pt x="302" y="294"/>
                  </a:cubicBezTo>
                  <a:cubicBezTo>
                    <a:pt x="302" y="294"/>
                    <a:pt x="303" y="293"/>
                    <a:pt x="303" y="293"/>
                  </a:cubicBezTo>
                  <a:cubicBezTo>
                    <a:pt x="303" y="293"/>
                    <a:pt x="303" y="293"/>
                    <a:pt x="303" y="293"/>
                  </a:cubicBezTo>
                  <a:cubicBezTo>
                    <a:pt x="303" y="293"/>
                    <a:pt x="303" y="293"/>
                    <a:pt x="303" y="293"/>
                  </a:cubicBezTo>
                  <a:cubicBezTo>
                    <a:pt x="303" y="293"/>
                    <a:pt x="303" y="293"/>
                    <a:pt x="303" y="293"/>
                  </a:cubicBezTo>
                  <a:cubicBezTo>
                    <a:pt x="303" y="293"/>
                    <a:pt x="303" y="293"/>
                    <a:pt x="303" y="293"/>
                  </a:cubicBezTo>
                  <a:cubicBezTo>
                    <a:pt x="303" y="293"/>
                    <a:pt x="303" y="292"/>
                    <a:pt x="303" y="292"/>
                  </a:cubicBezTo>
                  <a:cubicBezTo>
                    <a:pt x="304" y="292"/>
                    <a:pt x="304" y="292"/>
                    <a:pt x="304" y="292"/>
                  </a:cubicBezTo>
                  <a:cubicBezTo>
                    <a:pt x="304" y="293"/>
                    <a:pt x="304" y="293"/>
                    <a:pt x="304" y="293"/>
                  </a:cubicBezTo>
                  <a:cubicBezTo>
                    <a:pt x="304" y="293"/>
                    <a:pt x="304" y="293"/>
                    <a:pt x="304" y="293"/>
                  </a:cubicBezTo>
                  <a:cubicBezTo>
                    <a:pt x="305" y="293"/>
                    <a:pt x="312" y="294"/>
                    <a:pt x="312" y="292"/>
                  </a:cubicBezTo>
                  <a:cubicBezTo>
                    <a:pt x="312" y="292"/>
                    <a:pt x="312" y="293"/>
                    <a:pt x="312" y="293"/>
                  </a:cubicBezTo>
                  <a:cubicBezTo>
                    <a:pt x="311" y="293"/>
                    <a:pt x="310" y="293"/>
                    <a:pt x="310" y="294"/>
                  </a:cubicBezTo>
                  <a:cubicBezTo>
                    <a:pt x="310" y="293"/>
                    <a:pt x="314" y="296"/>
                    <a:pt x="314" y="296"/>
                  </a:cubicBezTo>
                  <a:cubicBezTo>
                    <a:pt x="313" y="297"/>
                    <a:pt x="311" y="297"/>
                    <a:pt x="311" y="295"/>
                  </a:cubicBezTo>
                  <a:cubicBezTo>
                    <a:pt x="311" y="295"/>
                    <a:pt x="309" y="295"/>
                    <a:pt x="308" y="295"/>
                  </a:cubicBezTo>
                  <a:cubicBezTo>
                    <a:pt x="308" y="295"/>
                    <a:pt x="307" y="295"/>
                    <a:pt x="307" y="295"/>
                  </a:cubicBezTo>
                  <a:cubicBezTo>
                    <a:pt x="306" y="296"/>
                    <a:pt x="307" y="296"/>
                    <a:pt x="307" y="296"/>
                  </a:cubicBezTo>
                  <a:cubicBezTo>
                    <a:pt x="307" y="296"/>
                    <a:pt x="306" y="296"/>
                    <a:pt x="305" y="296"/>
                  </a:cubicBezTo>
                  <a:cubicBezTo>
                    <a:pt x="305" y="296"/>
                    <a:pt x="305" y="296"/>
                    <a:pt x="306" y="296"/>
                  </a:cubicBezTo>
                  <a:cubicBezTo>
                    <a:pt x="305" y="296"/>
                    <a:pt x="305" y="297"/>
                    <a:pt x="304" y="297"/>
                  </a:cubicBezTo>
                  <a:cubicBezTo>
                    <a:pt x="304" y="298"/>
                    <a:pt x="304" y="298"/>
                    <a:pt x="304" y="298"/>
                  </a:cubicBezTo>
                  <a:cubicBezTo>
                    <a:pt x="304" y="298"/>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5" y="299"/>
                  </a:cubicBezTo>
                  <a:cubicBezTo>
                    <a:pt x="305" y="299"/>
                    <a:pt x="304" y="300"/>
                    <a:pt x="304" y="300"/>
                  </a:cubicBezTo>
                  <a:cubicBezTo>
                    <a:pt x="304" y="300"/>
                    <a:pt x="305" y="300"/>
                    <a:pt x="305" y="300"/>
                  </a:cubicBezTo>
                  <a:cubicBezTo>
                    <a:pt x="304" y="300"/>
                    <a:pt x="304" y="300"/>
                    <a:pt x="304" y="300"/>
                  </a:cubicBezTo>
                  <a:cubicBezTo>
                    <a:pt x="305" y="300"/>
                    <a:pt x="305" y="301"/>
                    <a:pt x="305" y="301"/>
                  </a:cubicBezTo>
                  <a:cubicBezTo>
                    <a:pt x="305" y="301"/>
                    <a:pt x="304" y="301"/>
                    <a:pt x="305" y="301"/>
                  </a:cubicBezTo>
                  <a:cubicBezTo>
                    <a:pt x="305" y="301"/>
                    <a:pt x="305" y="301"/>
                    <a:pt x="305" y="301"/>
                  </a:cubicBezTo>
                  <a:cubicBezTo>
                    <a:pt x="305" y="301"/>
                    <a:pt x="305" y="301"/>
                    <a:pt x="305" y="301"/>
                  </a:cubicBezTo>
                  <a:cubicBezTo>
                    <a:pt x="305" y="301"/>
                    <a:pt x="305" y="301"/>
                    <a:pt x="305" y="301"/>
                  </a:cubicBezTo>
                  <a:cubicBezTo>
                    <a:pt x="305" y="301"/>
                    <a:pt x="305" y="300"/>
                    <a:pt x="305" y="300"/>
                  </a:cubicBezTo>
                  <a:cubicBezTo>
                    <a:pt x="305" y="301"/>
                    <a:pt x="306" y="301"/>
                    <a:pt x="306" y="301"/>
                  </a:cubicBezTo>
                  <a:cubicBezTo>
                    <a:pt x="306" y="301"/>
                    <a:pt x="306" y="300"/>
                    <a:pt x="306" y="300"/>
                  </a:cubicBezTo>
                  <a:cubicBezTo>
                    <a:pt x="306" y="300"/>
                    <a:pt x="306" y="300"/>
                    <a:pt x="306" y="300"/>
                  </a:cubicBezTo>
                  <a:cubicBezTo>
                    <a:pt x="306" y="300"/>
                    <a:pt x="306" y="300"/>
                    <a:pt x="306" y="300"/>
                  </a:cubicBezTo>
                  <a:cubicBezTo>
                    <a:pt x="306" y="300"/>
                    <a:pt x="306" y="300"/>
                    <a:pt x="306" y="300"/>
                  </a:cubicBezTo>
                  <a:cubicBezTo>
                    <a:pt x="306" y="300"/>
                    <a:pt x="306" y="300"/>
                    <a:pt x="306" y="301"/>
                  </a:cubicBezTo>
                  <a:cubicBezTo>
                    <a:pt x="306" y="301"/>
                    <a:pt x="307" y="300"/>
                    <a:pt x="307" y="300"/>
                  </a:cubicBezTo>
                  <a:cubicBezTo>
                    <a:pt x="307" y="300"/>
                    <a:pt x="307" y="300"/>
                    <a:pt x="307" y="300"/>
                  </a:cubicBezTo>
                  <a:cubicBezTo>
                    <a:pt x="307" y="300"/>
                    <a:pt x="307" y="300"/>
                    <a:pt x="307" y="300"/>
                  </a:cubicBezTo>
                  <a:cubicBezTo>
                    <a:pt x="307" y="300"/>
                    <a:pt x="307" y="300"/>
                    <a:pt x="307" y="300"/>
                  </a:cubicBezTo>
                  <a:cubicBezTo>
                    <a:pt x="307" y="300"/>
                    <a:pt x="307" y="300"/>
                    <a:pt x="307" y="300"/>
                  </a:cubicBezTo>
                  <a:cubicBezTo>
                    <a:pt x="307" y="300"/>
                    <a:pt x="308" y="300"/>
                    <a:pt x="308" y="300"/>
                  </a:cubicBezTo>
                  <a:cubicBezTo>
                    <a:pt x="309" y="300"/>
                    <a:pt x="309" y="299"/>
                    <a:pt x="309" y="299"/>
                  </a:cubicBezTo>
                  <a:cubicBezTo>
                    <a:pt x="310" y="299"/>
                    <a:pt x="310" y="299"/>
                    <a:pt x="310" y="299"/>
                  </a:cubicBezTo>
                  <a:cubicBezTo>
                    <a:pt x="310" y="299"/>
                    <a:pt x="310" y="298"/>
                    <a:pt x="310" y="298"/>
                  </a:cubicBezTo>
                  <a:cubicBezTo>
                    <a:pt x="310" y="298"/>
                    <a:pt x="310" y="298"/>
                    <a:pt x="310" y="298"/>
                  </a:cubicBezTo>
                  <a:cubicBezTo>
                    <a:pt x="311" y="298"/>
                    <a:pt x="310" y="298"/>
                    <a:pt x="311" y="299"/>
                  </a:cubicBezTo>
                  <a:cubicBezTo>
                    <a:pt x="311" y="299"/>
                    <a:pt x="311" y="298"/>
                    <a:pt x="311" y="298"/>
                  </a:cubicBezTo>
                  <a:cubicBezTo>
                    <a:pt x="311" y="299"/>
                    <a:pt x="312" y="299"/>
                    <a:pt x="312" y="299"/>
                  </a:cubicBezTo>
                  <a:cubicBezTo>
                    <a:pt x="312" y="299"/>
                    <a:pt x="314" y="298"/>
                    <a:pt x="314" y="299"/>
                  </a:cubicBezTo>
                  <a:cubicBezTo>
                    <a:pt x="314" y="299"/>
                    <a:pt x="314" y="299"/>
                    <a:pt x="314" y="299"/>
                  </a:cubicBezTo>
                  <a:cubicBezTo>
                    <a:pt x="315" y="299"/>
                    <a:pt x="315" y="299"/>
                    <a:pt x="315" y="299"/>
                  </a:cubicBezTo>
                  <a:cubicBezTo>
                    <a:pt x="315" y="299"/>
                    <a:pt x="315" y="299"/>
                    <a:pt x="315" y="299"/>
                  </a:cubicBezTo>
                  <a:cubicBezTo>
                    <a:pt x="316" y="299"/>
                    <a:pt x="316" y="298"/>
                    <a:pt x="317" y="299"/>
                  </a:cubicBezTo>
                  <a:cubicBezTo>
                    <a:pt x="317" y="299"/>
                    <a:pt x="318" y="299"/>
                    <a:pt x="317" y="299"/>
                  </a:cubicBezTo>
                  <a:cubicBezTo>
                    <a:pt x="317" y="299"/>
                    <a:pt x="318" y="299"/>
                    <a:pt x="318" y="299"/>
                  </a:cubicBezTo>
                  <a:cubicBezTo>
                    <a:pt x="318" y="299"/>
                    <a:pt x="318" y="299"/>
                    <a:pt x="318" y="299"/>
                  </a:cubicBezTo>
                  <a:cubicBezTo>
                    <a:pt x="319" y="299"/>
                    <a:pt x="320" y="298"/>
                    <a:pt x="321" y="299"/>
                  </a:cubicBezTo>
                  <a:cubicBezTo>
                    <a:pt x="322" y="299"/>
                    <a:pt x="320" y="298"/>
                    <a:pt x="320" y="298"/>
                  </a:cubicBezTo>
                  <a:cubicBezTo>
                    <a:pt x="320" y="298"/>
                    <a:pt x="322" y="297"/>
                    <a:pt x="322" y="297"/>
                  </a:cubicBezTo>
                  <a:cubicBezTo>
                    <a:pt x="322" y="297"/>
                    <a:pt x="322" y="297"/>
                    <a:pt x="321" y="297"/>
                  </a:cubicBezTo>
                  <a:cubicBezTo>
                    <a:pt x="322" y="297"/>
                    <a:pt x="323" y="297"/>
                    <a:pt x="323" y="296"/>
                  </a:cubicBezTo>
                  <a:cubicBezTo>
                    <a:pt x="323" y="296"/>
                    <a:pt x="323" y="296"/>
                    <a:pt x="323" y="296"/>
                  </a:cubicBezTo>
                  <a:cubicBezTo>
                    <a:pt x="323" y="296"/>
                    <a:pt x="324" y="296"/>
                    <a:pt x="324" y="296"/>
                  </a:cubicBezTo>
                  <a:cubicBezTo>
                    <a:pt x="324" y="296"/>
                    <a:pt x="324" y="296"/>
                    <a:pt x="324" y="296"/>
                  </a:cubicBezTo>
                  <a:cubicBezTo>
                    <a:pt x="324" y="296"/>
                    <a:pt x="324" y="296"/>
                    <a:pt x="325" y="296"/>
                  </a:cubicBezTo>
                  <a:cubicBezTo>
                    <a:pt x="324" y="296"/>
                    <a:pt x="324" y="297"/>
                    <a:pt x="323" y="296"/>
                  </a:cubicBezTo>
                  <a:cubicBezTo>
                    <a:pt x="323" y="296"/>
                    <a:pt x="324" y="297"/>
                    <a:pt x="324" y="297"/>
                  </a:cubicBezTo>
                  <a:cubicBezTo>
                    <a:pt x="324" y="297"/>
                    <a:pt x="322" y="298"/>
                    <a:pt x="322" y="298"/>
                  </a:cubicBezTo>
                  <a:cubicBezTo>
                    <a:pt x="323" y="298"/>
                    <a:pt x="325" y="298"/>
                    <a:pt x="325" y="298"/>
                  </a:cubicBezTo>
                  <a:cubicBezTo>
                    <a:pt x="325" y="298"/>
                    <a:pt x="325" y="298"/>
                    <a:pt x="325" y="298"/>
                  </a:cubicBezTo>
                  <a:cubicBezTo>
                    <a:pt x="325" y="298"/>
                    <a:pt x="325" y="298"/>
                    <a:pt x="326" y="298"/>
                  </a:cubicBezTo>
                  <a:cubicBezTo>
                    <a:pt x="326" y="298"/>
                    <a:pt x="326" y="297"/>
                    <a:pt x="326" y="296"/>
                  </a:cubicBezTo>
                  <a:cubicBezTo>
                    <a:pt x="326" y="296"/>
                    <a:pt x="326" y="296"/>
                    <a:pt x="326" y="296"/>
                  </a:cubicBezTo>
                  <a:cubicBezTo>
                    <a:pt x="326" y="296"/>
                    <a:pt x="325" y="296"/>
                    <a:pt x="325" y="296"/>
                  </a:cubicBezTo>
                  <a:cubicBezTo>
                    <a:pt x="325" y="296"/>
                    <a:pt x="325" y="296"/>
                    <a:pt x="325" y="296"/>
                  </a:cubicBezTo>
                  <a:cubicBezTo>
                    <a:pt x="325" y="295"/>
                    <a:pt x="325" y="295"/>
                    <a:pt x="325" y="295"/>
                  </a:cubicBezTo>
                  <a:cubicBezTo>
                    <a:pt x="324" y="295"/>
                    <a:pt x="324" y="296"/>
                    <a:pt x="324" y="296"/>
                  </a:cubicBezTo>
                  <a:cubicBezTo>
                    <a:pt x="324" y="295"/>
                    <a:pt x="325" y="295"/>
                    <a:pt x="325" y="294"/>
                  </a:cubicBezTo>
                  <a:cubicBezTo>
                    <a:pt x="325" y="294"/>
                    <a:pt x="326" y="293"/>
                    <a:pt x="326" y="292"/>
                  </a:cubicBezTo>
                  <a:cubicBezTo>
                    <a:pt x="326" y="292"/>
                    <a:pt x="323" y="294"/>
                    <a:pt x="323" y="294"/>
                  </a:cubicBezTo>
                  <a:cubicBezTo>
                    <a:pt x="322" y="295"/>
                    <a:pt x="321" y="296"/>
                    <a:pt x="320" y="297"/>
                  </a:cubicBezTo>
                  <a:cubicBezTo>
                    <a:pt x="320" y="296"/>
                    <a:pt x="319" y="296"/>
                    <a:pt x="319" y="296"/>
                  </a:cubicBezTo>
                  <a:cubicBezTo>
                    <a:pt x="320" y="296"/>
                    <a:pt x="318" y="295"/>
                    <a:pt x="317" y="295"/>
                  </a:cubicBezTo>
                  <a:cubicBezTo>
                    <a:pt x="318" y="295"/>
                    <a:pt x="316" y="294"/>
                    <a:pt x="316" y="294"/>
                  </a:cubicBezTo>
                  <a:cubicBezTo>
                    <a:pt x="316" y="294"/>
                    <a:pt x="316" y="294"/>
                    <a:pt x="316" y="294"/>
                  </a:cubicBezTo>
                  <a:cubicBezTo>
                    <a:pt x="316" y="295"/>
                    <a:pt x="315" y="294"/>
                    <a:pt x="315" y="294"/>
                  </a:cubicBezTo>
                  <a:cubicBezTo>
                    <a:pt x="315" y="294"/>
                    <a:pt x="315" y="294"/>
                    <a:pt x="316" y="294"/>
                  </a:cubicBezTo>
                  <a:cubicBezTo>
                    <a:pt x="315" y="294"/>
                    <a:pt x="315" y="294"/>
                    <a:pt x="315" y="294"/>
                  </a:cubicBezTo>
                  <a:cubicBezTo>
                    <a:pt x="315" y="294"/>
                    <a:pt x="315" y="294"/>
                    <a:pt x="315" y="294"/>
                  </a:cubicBezTo>
                  <a:cubicBezTo>
                    <a:pt x="315" y="294"/>
                    <a:pt x="315" y="294"/>
                    <a:pt x="315" y="294"/>
                  </a:cubicBezTo>
                  <a:cubicBezTo>
                    <a:pt x="315" y="293"/>
                    <a:pt x="314" y="293"/>
                    <a:pt x="314" y="292"/>
                  </a:cubicBezTo>
                  <a:cubicBezTo>
                    <a:pt x="314" y="292"/>
                    <a:pt x="314" y="292"/>
                    <a:pt x="315" y="292"/>
                  </a:cubicBezTo>
                  <a:cubicBezTo>
                    <a:pt x="315" y="292"/>
                    <a:pt x="313" y="291"/>
                    <a:pt x="313" y="290"/>
                  </a:cubicBezTo>
                  <a:cubicBezTo>
                    <a:pt x="312" y="289"/>
                    <a:pt x="313" y="287"/>
                    <a:pt x="312" y="286"/>
                  </a:cubicBezTo>
                  <a:cubicBezTo>
                    <a:pt x="312" y="286"/>
                    <a:pt x="313" y="286"/>
                    <a:pt x="313" y="286"/>
                  </a:cubicBezTo>
                  <a:cubicBezTo>
                    <a:pt x="313" y="286"/>
                    <a:pt x="314" y="285"/>
                    <a:pt x="314" y="285"/>
                  </a:cubicBezTo>
                  <a:cubicBezTo>
                    <a:pt x="314" y="285"/>
                    <a:pt x="315" y="283"/>
                    <a:pt x="314" y="284"/>
                  </a:cubicBezTo>
                  <a:cubicBezTo>
                    <a:pt x="314" y="284"/>
                    <a:pt x="313" y="283"/>
                    <a:pt x="313" y="283"/>
                  </a:cubicBezTo>
                  <a:cubicBezTo>
                    <a:pt x="313" y="283"/>
                    <a:pt x="312" y="282"/>
                    <a:pt x="311" y="282"/>
                  </a:cubicBezTo>
                  <a:cubicBezTo>
                    <a:pt x="311" y="282"/>
                    <a:pt x="310" y="281"/>
                    <a:pt x="309" y="281"/>
                  </a:cubicBezTo>
                  <a:cubicBezTo>
                    <a:pt x="310" y="280"/>
                    <a:pt x="311" y="281"/>
                    <a:pt x="311" y="281"/>
                  </a:cubicBezTo>
                  <a:cubicBezTo>
                    <a:pt x="312" y="281"/>
                    <a:pt x="313" y="281"/>
                    <a:pt x="315" y="282"/>
                  </a:cubicBezTo>
                  <a:cubicBezTo>
                    <a:pt x="315" y="282"/>
                    <a:pt x="317" y="282"/>
                    <a:pt x="317" y="282"/>
                  </a:cubicBezTo>
                  <a:cubicBezTo>
                    <a:pt x="318" y="281"/>
                    <a:pt x="318" y="280"/>
                    <a:pt x="318" y="280"/>
                  </a:cubicBezTo>
                  <a:cubicBezTo>
                    <a:pt x="318" y="280"/>
                    <a:pt x="318" y="280"/>
                    <a:pt x="318" y="280"/>
                  </a:cubicBezTo>
                  <a:cubicBezTo>
                    <a:pt x="318" y="279"/>
                    <a:pt x="318" y="278"/>
                    <a:pt x="317" y="278"/>
                  </a:cubicBezTo>
                  <a:cubicBezTo>
                    <a:pt x="316" y="277"/>
                    <a:pt x="315" y="276"/>
                    <a:pt x="313" y="276"/>
                  </a:cubicBezTo>
                  <a:cubicBezTo>
                    <a:pt x="311" y="276"/>
                    <a:pt x="308" y="276"/>
                    <a:pt x="305" y="276"/>
                  </a:cubicBezTo>
                  <a:cubicBezTo>
                    <a:pt x="303" y="276"/>
                    <a:pt x="302" y="277"/>
                    <a:pt x="300" y="278"/>
                  </a:cubicBezTo>
                  <a:cubicBezTo>
                    <a:pt x="298" y="280"/>
                    <a:pt x="297" y="281"/>
                    <a:pt x="295" y="280"/>
                  </a:cubicBezTo>
                  <a:cubicBezTo>
                    <a:pt x="295" y="280"/>
                    <a:pt x="296" y="280"/>
                    <a:pt x="296" y="280"/>
                  </a:cubicBezTo>
                  <a:cubicBezTo>
                    <a:pt x="296" y="280"/>
                    <a:pt x="296" y="280"/>
                    <a:pt x="296" y="280"/>
                  </a:cubicBezTo>
                  <a:cubicBezTo>
                    <a:pt x="296" y="280"/>
                    <a:pt x="297" y="279"/>
                    <a:pt x="297" y="279"/>
                  </a:cubicBezTo>
                  <a:cubicBezTo>
                    <a:pt x="297" y="279"/>
                    <a:pt x="298" y="279"/>
                    <a:pt x="299" y="278"/>
                  </a:cubicBezTo>
                  <a:cubicBezTo>
                    <a:pt x="299" y="278"/>
                    <a:pt x="301" y="277"/>
                    <a:pt x="301" y="276"/>
                  </a:cubicBezTo>
                  <a:cubicBezTo>
                    <a:pt x="300" y="276"/>
                    <a:pt x="299" y="275"/>
                    <a:pt x="299" y="274"/>
                  </a:cubicBezTo>
                  <a:cubicBezTo>
                    <a:pt x="301" y="275"/>
                    <a:pt x="303" y="276"/>
                    <a:pt x="305" y="276"/>
                  </a:cubicBezTo>
                  <a:cubicBezTo>
                    <a:pt x="305" y="276"/>
                    <a:pt x="306" y="275"/>
                    <a:pt x="306" y="275"/>
                  </a:cubicBezTo>
                  <a:cubicBezTo>
                    <a:pt x="306" y="274"/>
                    <a:pt x="305" y="274"/>
                    <a:pt x="306" y="274"/>
                  </a:cubicBezTo>
                  <a:cubicBezTo>
                    <a:pt x="306" y="274"/>
                    <a:pt x="307" y="274"/>
                    <a:pt x="307" y="274"/>
                  </a:cubicBezTo>
                  <a:cubicBezTo>
                    <a:pt x="307" y="274"/>
                    <a:pt x="307" y="274"/>
                    <a:pt x="306" y="274"/>
                  </a:cubicBezTo>
                  <a:cubicBezTo>
                    <a:pt x="307" y="274"/>
                    <a:pt x="307" y="274"/>
                    <a:pt x="308" y="274"/>
                  </a:cubicBezTo>
                  <a:cubicBezTo>
                    <a:pt x="308" y="273"/>
                    <a:pt x="309" y="273"/>
                    <a:pt x="310" y="273"/>
                  </a:cubicBezTo>
                  <a:cubicBezTo>
                    <a:pt x="311" y="273"/>
                    <a:pt x="312" y="273"/>
                    <a:pt x="313" y="272"/>
                  </a:cubicBezTo>
                  <a:cubicBezTo>
                    <a:pt x="313" y="272"/>
                    <a:pt x="315" y="271"/>
                    <a:pt x="314" y="271"/>
                  </a:cubicBezTo>
                  <a:cubicBezTo>
                    <a:pt x="314" y="271"/>
                    <a:pt x="316" y="271"/>
                    <a:pt x="316" y="271"/>
                  </a:cubicBezTo>
                  <a:cubicBezTo>
                    <a:pt x="317" y="271"/>
                    <a:pt x="318" y="272"/>
                    <a:pt x="319" y="272"/>
                  </a:cubicBezTo>
                  <a:cubicBezTo>
                    <a:pt x="320" y="273"/>
                    <a:pt x="321" y="273"/>
                    <a:pt x="322" y="274"/>
                  </a:cubicBezTo>
                  <a:cubicBezTo>
                    <a:pt x="322" y="274"/>
                    <a:pt x="322" y="274"/>
                    <a:pt x="322" y="274"/>
                  </a:cubicBezTo>
                  <a:cubicBezTo>
                    <a:pt x="322" y="274"/>
                    <a:pt x="322" y="274"/>
                    <a:pt x="322" y="274"/>
                  </a:cubicBezTo>
                  <a:cubicBezTo>
                    <a:pt x="322" y="274"/>
                    <a:pt x="322" y="274"/>
                    <a:pt x="322" y="274"/>
                  </a:cubicBezTo>
                  <a:cubicBezTo>
                    <a:pt x="322" y="274"/>
                    <a:pt x="322" y="274"/>
                    <a:pt x="323" y="274"/>
                  </a:cubicBezTo>
                  <a:cubicBezTo>
                    <a:pt x="323" y="275"/>
                    <a:pt x="325" y="275"/>
                    <a:pt x="325" y="275"/>
                  </a:cubicBezTo>
                  <a:cubicBezTo>
                    <a:pt x="326" y="275"/>
                    <a:pt x="327" y="276"/>
                    <a:pt x="327" y="276"/>
                  </a:cubicBezTo>
                  <a:cubicBezTo>
                    <a:pt x="328" y="277"/>
                    <a:pt x="329" y="277"/>
                    <a:pt x="330" y="278"/>
                  </a:cubicBezTo>
                  <a:cubicBezTo>
                    <a:pt x="331" y="278"/>
                    <a:pt x="332" y="279"/>
                    <a:pt x="332" y="279"/>
                  </a:cubicBezTo>
                  <a:cubicBezTo>
                    <a:pt x="332" y="279"/>
                    <a:pt x="333" y="278"/>
                    <a:pt x="333" y="278"/>
                  </a:cubicBezTo>
                  <a:cubicBezTo>
                    <a:pt x="332" y="280"/>
                    <a:pt x="334" y="278"/>
                    <a:pt x="334" y="278"/>
                  </a:cubicBezTo>
                  <a:cubicBezTo>
                    <a:pt x="334" y="278"/>
                    <a:pt x="334" y="278"/>
                    <a:pt x="334" y="278"/>
                  </a:cubicBezTo>
                  <a:cubicBezTo>
                    <a:pt x="334" y="278"/>
                    <a:pt x="335" y="278"/>
                    <a:pt x="335" y="278"/>
                  </a:cubicBezTo>
                  <a:cubicBezTo>
                    <a:pt x="335" y="278"/>
                    <a:pt x="336" y="278"/>
                    <a:pt x="336" y="278"/>
                  </a:cubicBezTo>
                  <a:cubicBezTo>
                    <a:pt x="336" y="278"/>
                    <a:pt x="336" y="278"/>
                    <a:pt x="336" y="278"/>
                  </a:cubicBezTo>
                  <a:cubicBezTo>
                    <a:pt x="336" y="278"/>
                    <a:pt x="336" y="278"/>
                    <a:pt x="336" y="278"/>
                  </a:cubicBezTo>
                  <a:cubicBezTo>
                    <a:pt x="336" y="278"/>
                    <a:pt x="336" y="278"/>
                    <a:pt x="336" y="278"/>
                  </a:cubicBezTo>
                  <a:cubicBezTo>
                    <a:pt x="337" y="278"/>
                    <a:pt x="337" y="277"/>
                    <a:pt x="338" y="277"/>
                  </a:cubicBezTo>
                  <a:cubicBezTo>
                    <a:pt x="338" y="277"/>
                    <a:pt x="338" y="277"/>
                    <a:pt x="338" y="277"/>
                  </a:cubicBezTo>
                  <a:cubicBezTo>
                    <a:pt x="338" y="277"/>
                    <a:pt x="339" y="277"/>
                    <a:pt x="339" y="277"/>
                  </a:cubicBezTo>
                  <a:cubicBezTo>
                    <a:pt x="339" y="277"/>
                    <a:pt x="339" y="277"/>
                    <a:pt x="339" y="277"/>
                  </a:cubicBezTo>
                  <a:cubicBezTo>
                    <a:pt x="339" y="277"/>
                    <a:pt x="339" y="276"/>
                    <a:pt x="339" y="276"/>
                  </a:cubicBezTo>
                  <a:cubicBezTo>
                    <a:pt x="341" y="277"/>
                    <a:pt x="344" y="276"/>
                    <a:pt x="346" y="276"/>
                  </a:cubicBezTo>
                  <a:cubicBezTo>
                    <a:pt x="347" y="276"/>
                    <a:pt x="348" y="275"/>
                    <a:pt x="349" y="275"/>
                  </a:cubicBezTo>
                  <a:cubicBezTo>
                    <a:pt x="349" y="275"/>
                    <a:pt x="349" y="275"/>
                    <a:pt x="349" y="275"/>
                  </a:cubicBezTo>
                  <a:cubicBezTo>
                    <a:pt x="350" y="275"/>
                    <a:pt x="349" y="274"/>
                    <a:pt x="349" y="274"/>
                  </a:cubicBezTo>
                  <a:cubicBezTo>
                    <a:pt x="349" y="274"/>
                    <a:pt x="349" y="274"/>
                    <a:pt x="350" y="274"/>
                  </a:cubicBezTo>
                  <a:cubicBezTo>
                    <a:pt x="349" y="274"/>
                    <a:pt x="349" y="274"/>
                    <a:pt x="349" y="274"/>
                  </a:cubicBezTo>
                  <a:cubicBezTo>
                    <a:pt x="349" y="274"/>
                    <a:pt x="350" y="274"/>
                    <a:pt x="350" y="274"/>
                  </a:cubicBezTo>
                  <a:cubicBezTo>
                    <a:pt x="350" y="274"/>
                    <a:pt x="350" y="274"/>
                    <a:pt x="350" y="273"/>
                  </a:cubicBezTo>
                  <a:cubicBezTo>
                    <a:pt x="350" y="273"/>
                    <a:pt x="350" y="273"/>
                    <a:pt x="350" y="273"/>
                  </a:cubicBezTo>
                  <a:cubicBezTo>
                    <a:pt x="350" y="273"/>
                    <a:pt x="349" y="273"/>
                    <a:pt x="349" y="273"/>
                  </a:cubicBezTo>
                  <a:cubicBezTo>
                    <a:pt x="350" y="273"/>
                    <a:pt x="349" y="273"/>
                    <a:pt x="349" y="273"/>
                  </a:cubicBezTo>
                  <a:cubicBezTo>
                    <a:pt x="350" y="273"/>
                    <a:pt x="349" y="273"/>
                    <a:pt x="349" y="272"/>
                  </a:cubicBezTo>
                  <a:cubicBezTo>
                    <a:pt x="350" y="273"/>
                    <a:pt x="350" y="273"/>
                    <a:pt x="350" y="273"/>
                  </a:cubicBezTo>
                  <a:cubicBezTo>
                    <a:pt x="350" y="272"/>
                    <a:pt x="350" y="272"/>
                    <a:pt x="349" y="272"/>
                  </a:cubicBezTo>
                  <a:cubicBezTo>
                    <a:pt x="350" y="273"/>
                    <a:pt x="350" y="271"/>
                    <a:pt x="351" y="271"/>
                  </a:cubicBezTo>
                  <a:cubicBezTo>
                    <a:pt x="350" y="271"/>
                    <a:pt x="350" y="271"/>
                    <a:pt x="350" y="271"/>
                  </a:cubicBezTo>
                  <a:cubicBezTo>
                    <a:pt x="350" y="271"/>
                    <a:pt x="351" y="271"/>
                    <a:pt x="351" y="271"/>
                  </a:cubicBezTo>
                  <a:cubicBezTo>
                    <a:pt x="351" y="271"/>
                    <a:pt x="351" y="271"/>
                    <a:pt x="351" y="271"/>
                  </a:cubicBezTo>
                  <a:cubicBezTo>
                    <a:pt x="351" y="271"/>
                    <a:pt x="351" y="271"/>
                    <a:pt x="351" y="271"/>
                  </a:cubicBezTo>
                  <a:cubicBezTo>
                    <a:pt x="351" y="271"/>
                    <a:pt x="351" y="271"/>
                    <a:pt x="351" y="271"/>
                  </a:cubicBezTo>
                  <a:cubicBezTo>
                    <a:pt x="351" y="271"/>
                    <a:pt x="351" y="271"/>
                    <a:pt x="351" y="271"/>
                  </a:cubicBezTo>
                  <a:cubicBezTo>
                    <a:pt x="351" y="271"/>
                    <a:pt x="351" y="271"/>
                    <a:pt x="351" y="270"/>
                  </a:cubicBezTo>
                  <a:cubicBezTo>
                    <a:pt x="351" y="270"/>
                    <a:pt x="351" y="269"/>
                    <a:pt x="351" y="268"/>
                  </a:cubicBezTo>
                  <a:cubicBezTo>
                    <a:pt x="351" y="268"/>
                    <a:pt x="351" y="268"/>
                    <a:pt x="351" y="268"/>
                  </a:cubicBezTo>
                  <a:cubicBezTo>
                    <a:pt x="351" y="268"/>
                    <a:pt x="350" y="267"/>
                    <a:pt x="350" y="267"/>
                  </a:cubicBezTo>
                  <a:cubicBezTo>
                    <a:pt x="350" y="267"/>
                    <a:pt x="350" y="267"/>
                    <a:pt x="350" y="267"/>
                  </a:cubicBezTo>
                  <a:cubicBezTo>
                    <a:pt x="350" y="267"/>
                    <a:pt x="350" y="267"/>
                    <a:pt x="351" y="267"/>
                  </a:cubicBezTo>
                  <a:cubicBezTo>
                    <a:pt x="351" y="266"/>
                    <a:pt x="348" y="267"/>
                    <a:pt x="347" y="267"/>
                  </a:cubicBezTo>
                  <a:cubicBezTo>
                    <a:pt x="348" y="267"/>
                    <a:pt x="348" y="266"/>
                    <a:pt x="347" y="266"/>
                  </a:cubicBezTo>
                  <a:cubicBezTo>
                    <a:pt x="348" y="266"/>
                    <a:pt x="349" y="265"/>
                    <a:pt x="348" y="263"/>
                  </a:cubicBezTo>
                  <a:cubicBezTo>
                    <a:pt x="348" y="263"/>
                    <a:pt x="347" y="262"/>
                    <a:pt x="347" y="262"/>
                  </a:cubicBezTo>
                  <a:cubicBezTo>
                    <a:pt x="347" y="262"/>
                    <a:pt x="347" y="262"/>
                    <a:pt x="347" y="262"/>
                  </a:cubicBezTo>
                  <a:cubicBezTo>
                    <a:pt x="347" y="262"/>
                    <a:pt x="347" y="262"/>
                    <a:pt x="347" y="262"/>
                  </a:cubicBezTo>
                  <a:cubicBezTo>
                    <a:pt x="347" y="262"/>
                    <a:pt x="347" y="262"/>
                    <a:pt x="347" y="262"/>
                  </a:cubicBezTo>
                  <a:cubicBezTo>
                    <a:pt x="347" y="262"/>
                    <a:pt x="347" y="262"/>
                    <a:pt x="347" y="262"/>
                  </a:cubicBezTo>
                  <a:cubicBezTo>
                    <a:pt x="347" y="262"/>
                    <a:pt x="347" y="262"/>
                    <a:pt x="346" y="262"/>
                  </a:cubicBezTo>
                  <a:cubicBezTo>
                    <a:pt x="347" y="261"/>
                    <a:pt x="349" y="262"/>
                    <a:pt x="349" y="262"/>
                  </a:cubicBezTo>
                  <a:cubicBezTo>
                    <a:pt x="349" y="262"/>
                    <a:pt x="350" y="262"/>
                    <a:pt x="350" y="262"/>
                  </a:cubicBezTo>
                  <a:cubicBezTo>
                    <a:pt x="350" y="261"/>
                    <a:pt x="349" y="262"/>
                    <a:pt x="349" y="262"/>
                  </a:cubicBezTo>
                  <a:cubicBezTo>
                    <a:pt x="349" y="261"/>
                    <a:pt x="348" y="260"/>
                    <a:pt x="348" y="260"/>
                  </a:cubicBezTo>
                  <a:cubicBezTo>
                    <a:pt x="346" y="260"/>
                    <a:pt x="345" y="258"/>
                    <a:pt x="346" y="257"/>
                  </a:cubicBezTo>
                  <a:cubicBezTo>
                    <a:pt x="346" y="257"/>
                    <a:pt x="345" y="257"/>
                    <a:pt x="345" y="257"/>
                  </a:cubicBezTo>
                  <a:cubicBezTo>
                    <a:pt x="345" y="257"/>
                    <a:pt x="346" y="256"/>
                    <a:pt x="346" y="256"/>
                  </a:cubicBezTo>
                  <a:cubicBezTo>
                    <a:pt x="346" y="256"/>
                    <a:pt x="346" y="256"/>
                    <a:pt x="345" y="256"/>
                  </a:cubicBezTo>
                  <a:cubicBezTo>
                    <a:pt x="346" y="256"/>
                    <a:pt x="345" y="256"/>
                    <a:pt x="345" y="256"/>
                  </a:cubicBezTo>
                  <a:cubicBezTo>
                    <a:pt x="345" y="256"/>
                    <a:pt x="345" y="256"/>
                    <a:pt x="344" y="256"/>
                  </a:cubicBezTo>
                  <a:cubicBezTo>
                    <a:pt x="345" y="256"/>
                    <a:pt x="345" y="255"/>
                    <a:pt x="344" y="256"/>
                  </a:cubicBezTo>
                  <a:cubicBezTo>
                    <a:pt x="344" y="256"/>
                    <a:pt x="343" y="256"/>
                    <a:pt x="343" y="256"/>
                  </a:cubicBezTo>
                  <a:cubicBezTo>
                    <a:pt x="344" y="255"/>
                    <a:pt x="344" y="255"/>
                    <a:pt x="344" y="255"/>
                  </a:cubicBezTo>
                  <a:cubicBezTo>
                    <a:pt x="344" y="255"/>
                    <a:pt x="344" y="255"/>
                    <a:pt x="344" y="255"/>
                  </a:cubicBezTo>
                  <a:cubicBezTo>
                    <a:pt x="343" y="255"/>
                    <a:pt x="343" y="256"/>
                    <a:pt x="342" y="256"/>
                  </a:cubicBezTo>
                  <a:cubicBezTo>
                    <a:pt x="343" y="255"/>
                    <a:pt x="343" y="255"/>
                    <a:pt x="343" y="255"/>
                  </a:cubicBezTo>
                  <a:cubicBezTo>
                    <a:pt x="343" y="255"/>
                    <a:pt x="343" y="255"/>
                    <a:pt x="342" y="255"/>
                  </a:cubicBezTo>
                  <a:cubicBezTo>
                    <a:pt x="343" y="255"/>
                    <a:pt x="343" y="255"/>
                    <a:pt x="343" y="255"/>
                  </a:cubicBezTo>
                  <a:cubicBezTo>
                    <a:pt x="343" y="254"/>
                    <a:pt x="342" y="255"/>
                    <a:pt x="342" y="255"/>
                  </a:cubicBezTo>
                  <a:cubicBezTo>
                    <a:pt x="342" y="255"/>
                    <a:pt x="342" y="255"/>
                    <a:pt x="342" y="254"/>
                  </a:cubicBezTo>
                  <a:cubicBezTo>
                    <a:pt x="342" y="254"/>
                    <a:pt x="342" y="254"/>
                    <a:pt x="341" y="255"/>
                  </a:cubicBezTo>
                  <a:cubicBezTo>
                    <a:pt x="342" y="254"/>
                    <a:pt x="342" y="254"/>
                    <a:pt x="343" y="254"/>
                  </a:cubicBezTo>
                  <a:cubicBezTo>
                    <a:pt x="343" y="254"/>
                    <a:pt x="342" y="254"/>
                    <a:pt x="342" y="254"/>
                  </a:cubicBezTo>
                  <a:cubicBezTo>
                    <a:pt x="343" y="254"/>
                    <a:pt x="343" y="253"/>
                    <a:pt x="343" y="253"/>
                  </a:cubicBezTo>
                  <a:cubicBezTo>
                    <a:pt x="343" y="253"/>
                    <a:pt x="343" y="253"/>
                    <a:pt x="343" y="254"/>
                  </a:cubicBezTo>
                  <a:cubicBezTo>
                    <a:pt x="343" y="253"/>
                    <a:pt x="343" y="253"/>
                    <a:pt x="343" y="253"/>
                  </a:cubicBezTo>
                  <a:cubicBezTo>
                    <a:pt x="343" y="253"/>
                    <a:pt x="344" y="252"/>
                    <a:pt x="343" y="252"/>
                  </a:cubicBezTo>
                  <a:cubicBezTo>
                    <a:pt x="343" y="252"/>
                    <a:pt x="344" y="252"/>
                    <a:pt x="344" y="252"/>
                  </a:cubicBezTo>
                  <a:cubicBezTo>
                    <a:pt x="343" y="251"/>
                    <a:pt x="343" y="252"/>
                    <a:pt x="342" y="252"/>
                  </a:cubicBezTo>
                  <a:cubicBezTo>
                    <a:pt x="342" y="252"/>
                    <a:pt x="343" y="252"/>
                    <a:pt x="343" y="251"/>
                  </a:cubicBezTo>
                  <a:cubicBezTo>
                    <a:pt x="343" y="251"/>
                    <a:pt x="342" y="251"/>
                    <a:pt x="342" y="251"/>
                  </a:cubicBezTo>
                  <a:cubicBezTo>
                    <a:pt x="342" y="251"/>
                    <a:pt x="342" y="251"/>
                    <a:pt x="342" y="251"/>
                  </a:cubicBezTo>
                  <a:cubicBezTo>
                    <a:pt x="343" y="251"/>
                    <a:pt x="342" y="251"/>
                    <a:pt x="342" y="251"/>
                  </a:cubicBezTo>
                  <a:cubicBezTo>
                    <a:pt x="342" y="251"/>
                    <a:pt x="342" y="251"/>
                    <a:pt x="343" y="251"/>
                  </a:cubicBezTo>
                  <a:cubicBezTo>
                    <a:pt x="342" y="251"/>
                    <a:pt x="342" y="251"/>
                    <a:pt x="342" y="250"/>
                  </a:cubicBezTo>
                  <a:cubicBezTo>
                    <a:pt x="342" y="250"/>
                    <a:pt x="342" y="250"/>
                    <a:pt x="342" y="250"/>
                  </a:cubicBezTo>
                  <a:cubicBezTo>
                    <a:pt x="342" y="250"/>
                    <a:pt x="342" y="250"/>
                    <a:pt x="342" y="250"/>
                  </a:cubicBezTo>
                  <a:cubicBezTo>
                    <a:pt x="342" y="250"/>
                    <a:pt x="341" y="250"/>
                    <a:pt x="342" y="250"/>
                  </a:cubicBezTo>
                  <a:cubicBezTo>
                    <a:pt x="341" y="249"/>
                    <a:pt x="342" y="249"/>
                    <a:pt x="342" y="249"/>
                  </a:cubicBezTo>
                  <a:cubicBezTo>
                    <a:pt x="342" y="249"/>
                    <a:pt x="342" y="249"/>
                    <a:pt x="342" y="249"/>
                  </a:cubicBezTo>
                  <a:cubicBezTo>
                    <a:pt x="342" y="249"/>
                    <a:pt x="341" y="249"/>
                    <a:pt x="341" y="249"/>
                  </a:cubicBezTo>
                  <a:cubicBezTo>
                    <a:pt x="341" y="249"/>
                    <a:pt x="342" y="249"/>
                    <a:pt x="341" y="249"/>
                  </a:cubicBezTo>
                  <a:cubicBezTo>
                    <a:pt x="341" y="248"/>
                    <a:pt x="341" y="248"/>
                    <a:pt x="341" y="248"/>
                  </a:cubicBezTo>
                  <a:cubicBezTo>
                    <a:pt x="341" y="248"/>
                    <a:pt x="340" y="248"/>
                    <a:pt x="340" y="247"/>
                  </a:cubicBezTo>
                  <a:cubicBezTo>
                    <a:pt x="340" y="247"/>
                    <a:pt x="340" y="247"/>
                    <a:pt x="340" y="247"/>
                  </a:cubicBezTo>
                  <a:cubicBezTo>
                    <a:pt x="340" y="247"/>
                    <a:pt x="340" y="247"/>
                    <a:pt x="341" y="248"/>
                  </a:cubicBezTo>
                  <a:cubicBezTo>
                    <a:pt x="340" y="247"/>
                    <a:pt x="341" y="247"/>
                    <a:pt x="341" y="248"/>
                  </a:cubicBezTo>
                  <a:cubicBezTo>
                    <a:pt x="341" y="247"/>
                    <a:pt x="340" y="247"/>
                    <a:pt x="341" y="247"/>
                  </a:cubicBezTo>
                  <a:cubicBezTo>
                    <a:pt x="341" y="247"/>
                    <a:pt x="340" y="247"/>
                    <a:pt x="340" y="247"/>
                  </a:cubicBezTo>
                  <a:cubicBezTo>
                    <a:pt x="340" y="247"/>
                    <a:pt x="341" y="247"/>
                    <a:pt x="341" y="247"/>
                  </a:cubicBezTo>
                  <a:cubicBezTo>
                    <a:pt x="340" y="246"/>
                    <a:pt x="340" y="246"/>
                    <a:pt x="340" y="246"/>
                  </a:cubicBezTo>
                  <a:cubicBezTo>
                    <a:pt x="340" y="246"/>
                    <a:pt x="341" y="246"/>
                    <a:pt x="341" y="246"/>
                  </a:cubicBezTo>
                  <a:cubicBezTo>
                    <a:pt x="341" y="246"/>
                    <a:pt x="340" y="245"/>
                    <a:pt x="340" y="245"/>
                  </a:cubicBezTo>
                  <a:cubicBezTo>
                    <a:pt x="340" y="245"/>
                    <a:pt x="340" y="245"/>
                    <a:pt x="341" y="245"/>
                  </a:cubicBezTo>
                  <a:cubicBezTo>
                    <a:pt x="340" y="245"/>
                    <a:pt x="340" y="245"/>
                    <a:pt x="339" y="244"/>
                  </a:cubicBezTo>
                  <a:cubicBezTo>
                    <a:pt x="340" y="244"/>
                    <a:pt x="342" y="245"/>
                    <a:pt x="342" y="246"/>
                  </a:cubicBezTo>
                  <a:cubicBezTo>
                    <a:pt x="341" y="245"/>
                    <a:pt x="342" y="245"/>
                    <a:pt x="341" y="245"/>
                  </a:cubicBezTo>
                  <a:cubicBezTo>
                    <a:pt x="341" y="244"/>
                    <a:pt x="342" y="244"/>
                    <a:pt x="342" y="245"/>
                  </a:cubicBezTo>
                  <a:cubicBezTo>
                    <a:pt x="342" y="245"/>
                    <a:pt x="342" y="245"/>
                    <a:pt x="342" y="245"/>
                  </a:cubicBezTo>
                  <a:cubicBezTo>
                    <a:pt x="342" y="245"/>
                    <a:pt x="342" y="246"/>
                    <a:pt x="342" y="246"/>
                  </a:cubicBezTo>
                  <a:cubicBezTo>
                    <a:pt x="342" y="246"/>
                    <a:pt x="342" y="246"/>
                    <a:pt x="342" y="246"/>
                  </a:cubicBezTo>
                  <a:cubicBezTo>
                    <a:pt x="342" y="246"/>
                    <a:pt x="342" y="246"/>
                    <a:pt x="342" y="246"/>
                  </a:cubicBezTo>
                  <a:cubicBezTo>
                    <a:pt x="343" y="247"/>
                    <a:pt x="343" y="243"/>
                    <a:pt x="343" y="242"/>
                  </a:cubicBezTo>
                  <a:cubicBezTo>
                    <a:pt x="344" y="242"/>
                    <a:pt x="343" y="241"/>
                    <a:pt x="343" y="242"/>
                  </a:cubicBezTo>
                  <a:cubicBezTo>
                    <a:pt x="343" y="241"/>
                    <a:pt x="342" y="241"/>
                    <a:pt x="341" y="240"/>
                  </a:cubicBezTo>
                  <a:cubicBezTo>
                    <a:pt x="342" y="240"/>
                    <a:pt x="341" y="240"/>
                    <a:pt x="342" y="241"/>
                  </a:cubicBezTo>
                  <a:cubicBezTo>
                    <a:pt x="342" y="241"/>
                    <a:pt x="343" y="240"/>
                    <a:pt x="343" y="240"/>
                  </a:cubicBezTo>
                  <a:cubicBezTo>
                    <a:pt x="343" y="239"/>
                    <a:pt x="343" y="238"/>
                    <a:pt x="342" y="237"/>
                  </a:cubicBezTo>
                  <a:cubicBezTo>
                    <a:pt x="342" y="237"/>
                    <a:pt x="343" y="237"/>
                    <a:pt x="343" y="237"/>
                  </a:cubicBezTo>
                  <a:cubicBezTo>
                    <a:pt x="342" y="236"/>
                    <a:pt x="341" y="236"/>
                    <a:pt x="340" y="236"/>
                  </a:cubicBezTo>
                  <a:cubicBezTo>
                    <a:pt x="340" y="236"/>
                    <a:pt x="340" y="236"/>
                    <a:pt x="341" y="236"/>
                  </a:cubicBezTo>
                  <a:cubicBezTo>
                    <a:pt x="340" y="236"/>
                    <a:pt x="341" y="236"/>
                    <a:pt x="341" y="236"/>
                  </a:cubicBezTo>
                  <a:cubicBezTo>
                    <a:pt x="341" y="236"/>
                    <a:pt x="342" y="236"/>
                    <a:pt x="342" y="236"/>
                  </a:cubicBezTo>
                  <a:cubicBezTo>
                    <a:pt x="343" y="236"/>
                    <a:pt x="343" y="235"/>
                    <a:pt x="343" y="234"/>
                  </a:cubicBezTo>
                  <a:cubicBezTo>
                    <a:pt x="343" y="235"/>
                    <a:pt x="342" y="234"/>
                    <a:pt x="341" y="234"/>
                  </a:cubicBezTo>
                  <a:cubicBezTo>
                    <a:pt x="341" y="234"/>
                    <a:pt x="341" y="234"/>
                    <a:pt x="340" y="234"/>
                  </a:cubicBezTo>
                  <a:cubicBezTo>
                    <a:pt x="341" y="234"/>
                    <a:pt x="341" y="234"/>
                    <a:pt x="341" y="233"/>
                  </a:cubicBezTo>
                  <a:cubicBezTo>
                    <a:pt x="341" y="233"/>
                    <a:pt x="342" y="234"/>
                    <a:pt x="343" y="234"/>
                  </a:cubicBezTo>
                  <a:cubicBezTo>
                    <a:pt x="343" y="233"/>
                    <a:pt x="343" y="233"/>
                    <a:pt x="342" y="233"/>
                  </a:cubicBezTo>
                  <a:cubicBezTo>
                    <a:pt x="343" y="233"/>
                    <a:pt x="343" y="232"/>
                    <a:pt x="343" y="232"/>
                  </a:cubicBezTo>
                  <a:cubicBezTo>
                    <a:pt x="343" y="233"/>
                    <a:pt x="342" y="231"/>
                    <a:pt x="342" y="231"/>
                  </a:cubicBezTo>
                  <a:cubicBezTo>
                    <a:pt x="342" y="231"/>
                    <a:pt x="343" y="230"/>
                    <a:pt x="343" y="230"/>
                  </a:cubicBezTo>
                  <a:cubicBezTo>
                    <a:pt x="342" y="230"/>
                    <a:pt x="342" y="230"/>
                    <a:pt x="341" y="230"/>
                  </a:cubicBezTo>
                  <a:cubicBezTo>
                    <a:pt x="342" y="230"/>
                    <a:pt x="342" y="230"/>
                    <a:pt x="343" y="229"/>
                  </a:cubicBezTo>
                  <a:cubicBezTo>
                    <a:pt x="342" y="229"/>
                    <a:pt x="342" y="229"/>
                    <a:pt x="342" y="228"/>
                  </a:cubicBezTo>
                  <a:cubicBezTo>
                    <a:pt x="342" y="228"/>
                    <a:pt x="342" y="229"/>
                    <a:pt x="342" y="229"/>
                  </a:cubicBezTo>
                  <a:cubicBezTo>
                    <a:pt x="342" y="228"/>
                    <a:pt x="341" y="228"/>
                    <a:pt x="341" y="228"/>
                  </a:cubicBezTo>
                  <a:cubicBezTo>
                    <a:pt x="341" y="227"/>
                    <a:pt x="342" y="228"/>
                    <a:pt x="342" y="228"/>
                  </a:cubicBezTo>
                  <a:cubicBezTo>
                    <a:pt x="342" y="227"/>
                    <a:pt x="342" y="227"/>
                    <a:pt x="342" y="226"/>
                  </a:cubicBezTo>
                  <a:cubicBezTo>
                    <a:pt x="342" y="226"/>
                    <a:pt x="341" y="227"/>
                    <a:pt x="341" y="227"/>
                  </a:cubicBezTo>
                  <a:cubicBezTo>
                    <a:pt x="341" y="227"/>
                    <a:pt x="342" y="226"/>
                    <a:pt x="342" y="226"/>
                  </a:cubicBezTo>
                  <a:cubicBezTo>
                    <a:pt x="341" y="226"/>
                    <a:pt x="342" y="226"/>
                    <a:pt x="342" y="225"/>
                  </a:cubicBezTo>
                  <a:cubicBezTo>
                    <a:pt x="342" y="225"/>
                    <a:pt x="342" y="225"/>
                    <a:pt x="342" y="225"/>
                  </a:cubicBezTo>
                  <a:cubicBezTo>
                    <a:pt x="342" y="225"/>
                    <a:pt x="342" y="225"/>
                    <a:pt x="342" y="226"/>
                  </a:cubicBezTo>
                  <a:cubicBezTo>
                    <a:pt x="342" y="225"/>
                    <a:pt x="342" y="224"/>
                    <a:pt x="342" y="224"/>
                  </a:cubicBezTo>
                  <a:cubicBezTo>
                    <a:pt x="341" y="224"/>
                    <a:pt x="341" y="223"/>
                    <a:pt x="341" y="223"/>
                  </a:cubicBezTo>
                  <a:cubicBezTo>
                    <a:pt x="341" y="223"/>
                    <a:pt x="342" y="223"/>
                    <a:pt x="342" y="223"/>
                  </a:cubicBezTo>
                  <a:cubicBezTo>
                    <a:pt x="341" y="223"/>
                    <a:pt x="342" y="222"/>
                    <a:pt x="342" y="222"/>
                  </a:cubicBezTo>
                  <a:cubicBezTo>
                    <a:pt x="342" y="222"/>
                    <a:pt x="342" y="222"/>
                    <a:pt x="342" y="221"/>
                  </a:cubicBezTo>
                  <a:cubicBezTo>
                    <a:pt x="342" y="222"/>
                    <a:pt x="341" y="222"/>
                    <a:pt x="341" y="222"/>
                  </a:cubicBezTo>
                  <a:cubicBezTo>
                    <a:pt x="341" y="222"/>
                    <a:pt x="340" y="222"/>
                    <a:pt x="340" y="222"/>
                  </a:cubicBezTo>
                  <a:cubicBezTo>
                    <a:pt x="340" y="223"/>
                    <a:pt x="339" y="223"/>
                    <a:pt x="339" y="224"/>
                  </a:cubicBezTo>
                  <a:cubicBezTo>
                    <a:pt x="339" y="224"/>
                    <a:pt x="338" y="224"/>
                    <a:pt x="338" y="224"/>
                  </a:cubicBezTo>
                  <a:cubicBezTo>
                    <a:pt x="338" y="225"/>
                    <a:pt x="338" y="225"/>
                    <a:pt x="338" y="226"/>
                  </a:cubicBezTo>
                  <a:cubicBezTo>
                    <a:pt x="338" y="226"/>
                    <a:pt x="337" y="225"/>
                    <a:pt x="337" y="225"/>
                  </a:cubicBezTo>
                  <a:cubicBezTo>
                    <a:pt x="337" y="226"/>
                    <a:pt x="337" y="226"/>
                    <a:pt x="337" y="227"/>
                  </a:cubicBezTo>
                  <a:cubicBezTo>
                    <a:pt x="337" y="227"/>
                    <a:pt x="337" y="226"/>
                    <a:pt x="337" y="226"/>
                  </a:cubicBezTo>
                  <a:cubicBezTo>
                    <a:pt x="337" y="226"/>
                    <a:pt x="336" y="227"/>
                    <a:pt x="336" y="227"/>
                  </a:cubicBezTo>
                  <a:cubicBezTo>
                    <a:pt x="336" y="227"/>
                    <a:pt x="336" y="227"/>
                    <a:pt x="336" y="227"/>
                  </a:cubicBezTo>
                  <a:cubicBezTo>
                    <a:pt x="336" y="227"/>
                    <a:pt x="336" y="227"/>
                    <a:pt x="336" y="227"/>
                  </a:cubicBezTo>
                  <a:cubicBezTo>
                    <a:pt x="336" y="227"/>
                    <a:pt x="336" y="226"/>
                    <a:pt x="336" y="226"/>
                  </a:cubicBezTo>
                  <a:cubicBezTo>
                    <a:pt x="335" y="227"/>
                    <a:pt x="336" y="228"/>
                    <a:pt x="337" y="228"/>
                  </a:cubicBezTo>
                  <a:cubicBezTo>
                    <a:pt x="336" y="228"/>
                    <a:pt x="336" y="228"/>
                    <a:pt x="336" y="228"/>
                  </a:cubicBezTo>
                  <a:cubicBezTo>
                    <a:pt x="336" y="228"/>
                    <a:pt x="336" y="228"/>
                    <a:pt x="336" y="229"/>
                  </a:cubicBezTo>
                  <a:cubicBezTo>
                    <a:pt x="336" y="228"/>
                    <a:pt x="336" y="228"/>
                    <a:pt x="336" y="228"/>
                  </a:cubicBezTo>
                  <a:cubicBezTo>
                    <a:pt x="336" y="228"/>
                    <a:pt x="336" y="228"/>
                    <a:pt x="336" y="228"/>
                  </a:cubicBezTo>
                  <a:cubicBezTo>
                    <a:pt x="336" y="228"/>
                    <a:pt x="336" y="227"/>
                    <a:pt x="335" y="227"/>
                  </a:cubicBezTo>
                  <a:cubicBezTo>
                    <a:pt x="336" y="227"/>
                    <a:pt x="335" y="228"/>
                    <a:pt x="335" y="228"/>
                  </a:cubicBezTo>
                  <a:cubicBezTo>
                    <a:pt x="335" y="228"/>
                    <a:pt x="335" y="229"/>
                    <a:pt x="334" y="229"/>
                  </a:cubicBezTo>
                  <a:cubicBezTo>
                    <a:pt x="334" y="227"/>
                    <a:pt x="334" y="230"/>
                    <a:pt x="333" y="230"/>
                  </a:cubicBezTo>
                  <a:cubicBezTo>
                    <a:pt x="333" y="230"/>
                    <a:pt x="333" y="229"/>
                    <a:pt x="333" y="228"/>
                  </a:cubicBezTo>
                  <a:cubicBezTo>
                    <a:pt x="333" y="229"/>
                    <a:pt x="327" y="230"/>
                    <a:pt x="327" y="231"/>
                  </a:cubicBezTo>
                  <a:cubicBezTo>
                    <a:pt x="327" y="230"/>
                    <a:pt x="328" y="230"/>
                    <a:pt x="328" y="229"/>
                  </a:cubicBezTo>
                  <a:cubicBezTo>
                    <a:pt x="328" y="229"/>
                    <a:pt x="328" y="229"/>
                    <a:pt x="328" y="229"/>
                  </a:cubicBezTo>
                  <a:cubicBezTo>
                    <a:pt x="329" y="229"/>
                    <a:pt x="328" y="229"/>
                    <a:pt x="328" y="229"/>
                  </a:cubicBezTo>
                  <a:cubicBezTo>
                    <a:pt x="328" y="229"/>
                    <a:pt x="328" y="229"/>
                    <a:pt x="328" y="229"/>
                  </a:cubicBezTo>
                  <a:cubicBezTo>
                    <a:pt x="328" y="229"/>
                    <a:pt x="328" y="228"/>
                    <a:pt x="328" y="228"/>
                  </a:cubicBezTo>
                  <a:cubicBezTo>
                    <a:pt x="328" y="228"/>
                    <a:pt x="328" y="229"/>
                    <a:pt x="328" y="229"/>
                  </a:cubicBezTo>
                  <a:cubicBezTo>
                    <a:pt x="328" y="228"/>
                    <a:pt x="328" y="228"/>
                    <a:pt x="328" y="227"/>
                  </a:cubicBezTo>
                  <a:cubicBezTo>
                    <a:pt x="327" y="227"/>
                    <a:pt x="327" y="228"/>
                    <a:pt x="327" y="228"/>
                  </a:cubicBezTo>
                  <a:cubicBezTo>
                    <a:pt x="328" y="226"/>
                    <a:pt x="326" y="225"/>
                    <a:pt x="324" y="225"/>
                  </a:cubicBezTo>
                  <a:cubicBezTo>
                    <a:pt x="324" y="225"/>
                    <a:pt x="323" y="225"/>
                    <a:pt x="323" y="224"/>
                  </a:cubicBezTo>
                  <a:cubicBezTo>
                    <a:pt x="323" y="224"/>
                    <a:pt x="323" y="224"/>
                    <a:pt x="322" y="224"/>
                  </a:cubicBezTo>
                  <a:cubicBezTo>
                    <a:pt x="322" y="224"/>
                    <a:pt x="321" y="224"/>
                    <a:pt x="320" y="224"/>
                  </a:cubicBezTo>
                  <a:cubicBezTo>
                    <a:pt x="321" y="223"/>
                    <a:pt x="321" y="223"/>
                    <a:pt x="322" y="223"/>
                  </a:cubicBezTo>
                  <a:cubicBezTo>
                    <a:pt x="323" y="224"/>
                    <a:pt x="323" y="223"/>
                    <a:pt x="323" y="222"/>
                  </a:cubicBezTo>
                  <a:cubicBezTo>
                    <a:pt x="324" y="223"/>
                    <a:pt x="324" y="223"/>
                    <a:pt x="323" y="223"/>
                  </a:cubicBezTo>
                  <a:cubicBezTo>
                    <a:pt x="324" y="223"/>
                    <a:pt x="324" y="223"/>
                    <a:pt x="324" y="223"/>
                  </a:cubicBezTo>
                  <a:cubicBezTo>
                    <a:pt x="324" y="223"/>
                    <a:pt x="323" y="224"/>
                    <a:pt x="324" y="224"/>
                  </a:cubicBezTo>
                  <a:cubicBezTo>
                    <a:pt x="324" y="224"/>
                    <a:pt x="325" y="223"/>
                    <a:pt x="325" y="223"/>
                  </a:cubicBezTo>
                  <a:cubicBezTo>
                    <a:pt x="325" y="223"/>
                    <a:pt x="325" y="223"/>
                    <a:pt x="325" y="222"/>
                  </a:cubicBezTo>
                  <a:cubicBezTo>
                    <a:pt x="325" y="222"/>
                    <a:pt x="325" y="222"/>
                    <a:pt x="325" y="222"/>
                  </a:cubicBezTo>
                  <a:cubicBezTo>
                    <a:pt x="326" y="222"/>
                    <a:pt x="326" y="222"/>
                    <a:pt x="325" y="221"/>
                  </a:cubicBezTo>
                  <a:cubicBezTo>
                    <a:pt x="325" y="221"/>
                    <a:pt x="325" y="221"/>
                    <a:pt x="325" y="221"/>
                  </a:cubicBezTo>
                  <a:cubicBezTo>
                    <a:pt x="325" y="220"/>
                    <a:pt x="325" y="219"/>
                    <a:pt x="326" y="219"/>
                  </a:cubicBezTo>
                  <a:cubicBezTo>
                    <a:pt x="326" y="219"/>
                    <a:pt x="326" y="219"/>
                    <a:pt x="326" y="219"/>
                  </a:cubicBezTo>
                  <a:cubicBezTo>
                    <a:pt x="326" y="218"/>
                    <a:pt x="325" y="217"/>
                    <a:pt x="325" y="217"/>
                  </a:cubicBezTo>
                  <a:cubicBezTo>
                    <a:pt x="327" y="218"/>
                    <a:pt x="328" y="213"/>
                    <a:pt x="329" y="211"/>
                  </a:cubicBezTo>
                  <a:cubicBezTo>
                    <a:pt x="329" y="211"/>
                    <a:pt x="328" y="212"/>
                    <a:pt x="328" y="212"/>
                  </a:cubicBezTo>
                  <a:cubicBezTo>
                    <a:pt x="328" y="212"/>
                    <a:pt x="328" y="212"/>
                    <a:pt x="328" y="211"/>
                  </a:cubicBezTo>
                  <a:cubicBezTo>
                    <a:pt x="328" y="211"/>
                    <a:pt x="328" y="210"/>
                    <a:pt x="328" y="211"/>
                  </a:cubicBezTo>
                  <a:cubicBezTo>
                    <a:pt x="327" y="211"/>
                    <a:pt x="327" y="210"/>
                    <a:pt x="326" y="210"/>
                  </a:cubicBezTo>
                  <a:cubicBezTo>
                    <a:pt x="326" y="209"/>
                    <a:pt x="325" y="210"/>
                    <a:pt x="325" y="209"/>
                  </a:cubicBezTo>
                  <a:cubicBezTo>
                    <a:pt x="324" y="209"/>
                    <a:pt x="324" y="208"/>
                    <a:pt x="324" y="207"/>
                  </a:cubicBezTo>
                  <a:cubicBezTo>
                    <a:pt x="324" y="207"/>
                    <a:pt x="324" y="206"/>
                    <a:pt x="324" y="206"/>
                  </a:cubicBezTo>
                  <a:cubicBezTo>
                    <a:pt x="324" y="205"/>
                    <a:pt x="325" y="206"/>
                    <a:pt x="325" y="206"/>
                  </a:cubicBezTo>
                  <a:cubicBezTo>
                    <a:pt x="324" y="206"/>
                    <a:pt x="324" y="205"/>
                    <a:pt x="324" y="205"/>
                  </a:cubicBezTo>
                  <a:cubicBezTo>
                    <a:pt x="324" y="205"/>
                    <a:pt x="323" y="203"/>
                    <a:pt x="324" y="203"/>
                  </a:cubicBezTo>
                  <a:cubicBezTo>
                    <a:pt x="324" y="203"/>
                    <a:pt x="322" y="199"/>
                    <a:pt x="322" y="199"/>
                  </a:cubicBezTo>
                  <a:cubicBezTo>
                    <a:pt x="321" y="198"/>
                    <a:pt x="320" y="197"/>
                    <a:pt x="320" y="197"/>
                  </a:cubicBezTo>
                  <a:cubicBezTo>
                    <a:pt x="318" y="196"/>
                    <a:pt x="318" y="198"/>
                    <a:pt x="317" y="199"/>
                  </a:cubicBezTo>
                  <a:cubicBezTo>
                    <a:pt x="317" y="198"/>
                    <a:pt x="316" y="196"/>
                    <a:pt x="315" y="196"/>
                  </a:cubicBezTo>
                  <a:cubicBezTo>
                    <a:pt x="315" y="196"/>
                    <a:pt x="315" y="196"/>
                    <a:pt x="314" y="196"/>
                  </a:cubicBezTo>
                  <a:cubicBezTo>
                    <a:pt x="314" y="196"/>
                    <a:pt x="314" y="195"/>
                    <a:pt x="313" y="195"/>
                  </a:cubicBezTo>
                  <a:cubicBezTo>
                    <a:pt x="312" y="194"/>
                    <a:pt x="311" y="193"/>
                    <a:pt x="310" y="192"/>
                  </a:cubicBezTo>
                  <a:cubicBezTo>
                    <a:pt x="309" y="192"/>
                    <a:pt x="308" y="193"/>
                    <a:pt x="307" y="194"/>
                  </a:cubicBezTo>
                  <a:cubicBezTo>
                    <a:pt x="306" y="195"/>
                    <a:pt x="306" y="196"/>
                    <a:pt x="307" y="197"/>
                  </a:cubicBezTo>
                  <a:cubicBezTo>
                    <a:pt x="307" y="198"/>
                    <a:pt x="307" y="198"/>
                    <a:pt x="307" y="198"/>
                  </a:cubicBezTo>
                  <a:cubicBezTo>
                    <a:pt x="307" y="199"/>
                    <a:pt x="307" y="199"/>
                    <a:pt x="307" y="199"/>
                  </a:cubicBezTo>
                  <a:cubicBezTo>
                    <a:pt x="306" y="199"/>
                    <a:pt x="302" y="202"/>
                    <a:pt x="305" y="202"/>
                  </a:cubicBezTo>
                  <a:cubicBezTo>
                    <a:pt x="304" y="202"/>
                    <a:pt x="304" y="203"/>
                    <a:pt x="304" y="203"/>
                  </a:cubicBezTo>
                  <a:cubicBezTo>
                    <a:pt x="305" y="203"/>
                    <a:pt x="305" y="203"/>
                    <a:pt x="306" y="203"/>
                  </a:cubicBezTo>
                  <a:cubicBezTo>
                    <a:pt x="304" y="203"/>
                    <a:pt x="303" y="207"/>
                    <a:pt x="304" y="208"/>
                  </a:cubicBezTo>
                  <a:cubicBezTo>
                    <a:pt x="304" y="208"/>
                    <a:pt x="303" y="208"/>
                    <a:pt x="303" y="208"/>
                  </a:cubicBezTo>
                  <a:cubicBezTo>
                    <a:pt x="302" y="209"/>
                    <a:pt x="301" y="210"/>
                    <a:pt x="301" y="210"/>
                  </a:cubicBezTo>
                  <a:cubicBezTo>
                    <a:pt x="300" y="211"/>
                    <a:pt x="299" y="212"/>
                    <a:pt x="298" y="212"/>
                  </a:cubicBezTo>
                  <a:cubicBezTo>
                    <a:pt x="298" y="213"/>
                    <a:pt x="297" y="213"/>
                    <a:pt x="297" y="214"/>
                  </a:cubicBezTo>
                  <a:cubicBezTo>
                    <a:pt x="297" y="214"/>
                    <a:pt x="297" y="214"/>
                    <a:pt x="297" y="214"/>
                  </a:cubicBezTo>
                  <a:cubicBezTo>
                    <a:pt x="297" y="214"/>
                    <a:pt x="297" y="213"/>
                    <a:pt x="297" y="214"/>
                  </a:cubicBezTo>
                  <a:cubicBezTo>
                    <a:pt x="297" y="214"/>
                    <a:pt x="297" y="214"/>
                    <a:pt x="297" y="214"/>
                  </a:cubicBezTo>
                  <a:cubicBezTo>
                    <a:pt x="297" y="214"/>
                    <a:pt x="297" y="214"/>
                    <a:pt x="297" y="214"/>
                  </a:cubicBezTo>
                  <a:cubicBezTo>
                    <a:pt x="297" y="214"/>
                    <a:pt x="298" y="215"/>
                    <a:pt x="298" y="215"/>
                  </a:cubicBezTo>
                  <a:cubicBezTo>
                    <a:pt x="298" y="215"/>
                    <a:pt x="298" y="215"/>
                    <a:pt x="298" y="215"/>
                  </a:cubicBezTo>
                  <a:cubicBezTo>
                    <a:pt x="298" y="215"/>
                    <a:pt x="298" y="216"/>
                    <a:pt x="298" y="216"/>
                  </a:cubicBezTo>
                  <a:cubicBezTo>
                    <a:pt x="298" y="216"/>
                    <a:pt x="298" y="216"/>
                    <a:pt x="298" y="216"/>
                  </a:cubicBezTo>
                  <a:cubicBezTo>
                    <a:pt x="298" y="216"/>
                    <a:pt x="298" y="217"/>
                    <a:pt x="298" y="217"/>
                  </a:cubicBezTo>
                  <a:cubicBezTo>
                    <a:pt x="298" y="217"/>
                    <a:pt x="298" y="216"/>
                    <a:pt x="298" y="216"/>
                  </a:cubicBezTo>
                  <a:cubicBezTo>
                    <a:pt x="298" y="217"/>
                    <a:pt x="299" y="217"/>
                    <a:pt x="299" y="217"/>
                  </a:cubicBezTo>
                  <a:cubicBezTo>
                    <a:pt x="299" y="217"/>
                    <a:pt x="299" y="217"/>
                    <a:pt x="298" y="217"/>
                  </a:cubicBezTo>
                  <a:cubicBezTo>
                    <a:pt x="300" y="218"/>
                    <a:pt x="300" y="219"/>
                    <a:pt x="300" y="221"/>
                  </a:cubicBezTo>
                  <a:cubicBezTo>
                    <a:pt x="300" y="222"/>
                    <a:pt x="300" y="222"/>
                    <a:pt x="300" y="222"/>
                  </a:cubicBezTo>
                  <a:cubicBezTo>
                    <a:pt x="299" y="222"/>
                    <a:pt x="299" y="222"/>
                    <a:pt x="299" y="222"/>
                  </a:cubicBezTo>
                  <a:cubicBezTo>
                    <a:pt x="299" y="222"/>
                    <a:pt x="298" y="223"/>
                    <a:pt x="298" y="223"/>
                  </a:cubicBezTo>
                  <a:cubicBezTo>
                    <a:pt x="299" y="223"/>
                    <a:pt x="300" y="222"/>
                    <a:pt x="300" y="222"/>
                  </a:cubicBezTo>
                  <a:cubicBezTo>
                    <a:pt x="300" y="223"/>
                    <a:pt x="300" y="225"/>
                    <a:pt x="299" y="226"/>
                  </a:cubicBezTo>
                  <a:cubicBezTo>
                    <a:pt x="299" y="227"/>
                    <a:pt x="298" y="228"/>
                    <a:pt x="297" y="229"/>
                  </a:cubicBezTo>
                  <a:cubicBezTo>
                    <a:pt x="297" y="229"/>
                    <a:pt x="297" y="229"/>
                    <a:pt x="297" y="229"/>
                  </a:cubicBezTo>
                  <a:cubicBezTo>
                    <a:pt x="297" y="229"/>
                    <a:pt x="297" y="229"/>
                    <a:pt x="297" y="229"/>
                  </a:cubicBezTo>
                  <a:cubicBezTo>
                    <a:pt x="297" y="229"/>
                    <a:pt x="297" y="229"/>
                    <a:pt x="297" y="229"/>
                  </a:cubicBezTo>
                  <a:cubicBezTo>
                    <a:pt x="297" y="230"/>
                    <a:pt x="296" y="230"/>
                    <a:pt x="295" y="231"/>
                  </a:cubicBezTo>
                  <a:cubicBezTo>
                    <a:pt x="295" y="231"/>
                    <a:pt x="295" y="231"/>
                    <a:pt x="295" y="231"/>
                  </a:cubicBezTo>
                  <a:cubicBezTo>
                    <a:pt x="295" y="231"/>
                    <a:pt x="293" y="232"/>
                    <a:pt x="294" y="232"/>
                  </a:cubicBezTo>
                  <a:cubicBezTo>
                    <a:pt x="294" y="232"/>
                    <a:pt x="294" y="232"/>
                    <a:pt x="294" y="232"/>
                  </a:cubicBezTo>
                  <a:cubicBezTo>
                    <a:pt x="294" y="232"/>
                    <a:pt x="293" y="232"/>
                    <a:pt x="293" y="232"/>
                  </a:cubicBezTo>
                  <a:cubicBezTo>
                    <a:pt x="293" y="232"/>
                    <a:pt x="293" y="232"/>
                    <a:pt x="293" y="232"/>
                  </a:cubicBezTo>
                  <a:cubicBezTo>
                    <a:pt x="292" y="233"/>
                    <a:pt x="290" y="233"/>
                    <a:pt x="289" y="234"/>
                  </a:cubicBezTo>
                  <a:cubicBezTo>
                    <a:pt x="288" y="234"/>
                    <a:pt x="285" y="235"/>
                    <a:pt x="285" y="234"/>
                  </a:cubicBezTo>
                  <a:cubicBezTo>
                    <a:pt x="285" y="234"/>
                    <a:pt x="285" y="235"/>
                    <a:pt x="285" y="235"/>
                  </a:cubicBezTo>
                  <a:cubicBezTo>
                    <a:pt x="285" y="236"/>
                    <a:pt x="285" y="236"/>
                    <a:pt x="285" y="236"/>
                  </a:cubicBezTo>
                  <a:cubicBezTo>
                    <a:pt x="285" y="237"/>
                    <a:pt x="285" y="237"/>
                    <a:pt x="285" y="237"/>
                  </a:cubicBezTo>
                  <a:cubicBezTo>
                    <a:pt x="285" y="237"/>
                    <a:pt x="285" y="238"/>
                    <a:pt x="285" y="238"/>
                  </a:cubicBezTo>
                  <a:cubicBezTo>
                    <a:pt x="285" y="238"/>
                    <a:pt x="285" y="238"/>
                    <a:pt x="285" y="238"/>
                  </a:cubicBezTo>
                  <a:cubicBezTo>
                    <a:pt x="285" y="239"/>
                    <a:pt x="285" y="240"/>
                    <a:pt x="285" y="240"/>
                  </a:cubicBezTo>
                  <a:cubicBezTo>
                    <a:pt x="285" y="240"/>
                    <a:pt x="285" y="240"/>
                    <a:pt x="284" y="240"/>
                  </a:cubicBezTo>
                  <a:cubicBezTo>
                    <a:pt x="284" y="240"/>
                    <a:pt x="284" y="240"/>
                    <a:pt x="284" y="240"/>
                  </a:cubicBezTo>
                  <a:cubicBezTo>
                    <a:pt x="284" y="241"/>
                    <a:pt x="284" y="241"/>
                    <a:pt x="284" y="241"/>
                  </a:cubicBezTo>
                  <a:cubicBezTo>
                    <a:pt x="284" y="241"/>
                    <a:pt x="284" y="241"/>
                    <a:pt x="284" y="241"/>
                  </a:cubicBezTo>
                  <a:cubicBezTo>
                    <a:pt x="284" y="241"/>
                    <a:pt x="284" y="243"/>
                    <a:pt x="284" y="243"/>
                  </a:cubicBezTo>
                  <a:cubicBezTo>
                    <a:pt x="284" y="243"/>
                    <a:pt x="284" y="243"/>
                    <a:pt x="284" y="243"/>
                  </a:cubicBezTo>
                  <a:cubicBezTo>
                    <a:pt x="283" y="243"/>
                    <a:pt x="284" y="244"/>
                    <a:pt x="283" y="245"/>
                  </a:cubicBezTo>
                  <a:cubicBezTo>
                    <a:pt x="284" y="245"/>
                    <a:pt x="284" y="246"/>
                    <a:pt x="284" y="247"/>
                  </a:cubicBezTo>
                  <a:cubicBezTo>
                    <a:pt x="283" y="246"/>
                    <a:pt x="281" y="250"/>
                    <a:pt x="280" y="251"/>
                  </a:cubicBezTo>
                  <a:cubicBezTo>
                    <a:pt x="280" y="250"/>
                    <a:pt x="280" y="250"/>
                    <a:pt x="280" y="249"/>
                  </a:cubicBezTo>
                  <a:cubicBezTo>
                    <a:pt x="279" y="250"/>
                    <a:pt x="279" y="250"/>
                    <a:pt x="277" y="250"/>
                  </a:cubicBezTo>
                  <a:cubicBezTo>
                    <a:pt x="276" y="250"/>
                    <a:pt x="276" y="249"/>
                    <a:pt x="275" y="249"/>
                  </a:cubicBezTo>
                  <a:cubicBezTo>
                    <a:pt x="276" y="248"/>
                    <a:pt x="276" y="246"/>
                    <a:pt x="276" y="245"/>
                  </a:cubicBezTo>
                  <a:cubicBezTo>
                    <a:pt x="276" y="244"/>
                    <a:pt x="275" y="244"/>
                    <a:pt x="275" y="243"/>
                  </a:cubicBezTo>
                  <a:cubicBezTo>
                    <a:pt x="275" y="242"/>
                    <a:pt x="275" y="241"/>
                    <a:pt x="275" y="240"/>
                  </a:cubicBezTo>
                  <a:cubicBezTo>
                    <a:pt x="276" y="241"/>
                    <a:pt x="277" y="241"/>
                    <a:pt x="278" y="241"/>
                  </a:cubicBezTo>
                  <a:cubicBezTo>
                    <a:pt x="278" y="242"/>
                    <a:pt x="278" y="242"/>
                    <a:pt x="278" y="241"/>
                  </a:cubicBezTo>
                  <a:cubicBezTo>
                    <a:pt x="278" y="240"/>
                    <a:pt x="277" y="237"/>
                    <a:pt x="275" y="238"/>
                  </a:cubicBezTo>
                  <a:cubicBezTo>
                    <a:pt x="276" y="237"/>
                    <a:pt x="276" y="235"/>
                    <a:pt x="276" y="234"/>
                  </a:cubicBezTo>
                  <a:cubicBezTo>
                    <a:pt x="277" y="233"/>
                    <a:pt x="277" y="232"/>
                    <a:pt x="277" y="231"/>
                  </a:cubicBezTo>
                  <a:cubicBezTo>
                    <a:pt x="278" y="228"/>
                    <a:pt x="277" y="227"/>
                    <a:pt x="275" y="226"/>
                  </a:cubicBezTo>
                  <a:cubicBezTo>
                    <a:pt x="275" y="226"/>
                    <a:pt x="275" y="226"/>
                    <a:pt x="275" y="226"/>
                  </a:cubicBezTo>
                  <a:cubicBezTo>
                    <a:pt x="273" y="225"/>
                    <a:pt x="270" y="223"/>
                    <a:pt x="269" y="221"/>
                  </a:cubicBezTo>
                  <a:cubicBezTo>
                    <a:pt x="267" y="219"/>
                    <a:pt x="266" y="216"/>
                    <a:pt x="265" y="214"/>
                  </a:cubicBezTo>
                  <a:cubicBezTo>
                    <a:pt x="264" y="211"/>
                    <a:pt x="262" y="209"/>
                    <a:pt x="259" y="208"/>
                  </a:cubicBezTo>
                  <a:cubicBezTo>
                    <a:pt x="257" y="207"/>
                    <a:pt x="254" y="207"/>
                    <a:pt x="252" y="206"/>
                  </a:cubicBezTo>
                  <a:cubicBezTo>
                    <a:pt x="255" y="205"/>
                    <a:pt x="255" y="200"/>
                    <a:pt x="255" y="198"/>
                  </a:cubicBezTo>
                  <a:cubicBezTo>
                    <a:pt x="255" y="197"/>
                    <a:pt x="255" y="196"/>
                    <a:pt x="254" y="195"/>
                  </a:cubicBezTo>
                  <a:cubicBezTo>
                    <a:pt x="253" y="194"/>
                    <a:pt x="252" y="195"/>
                    <a:pt x="251" y="196"/>
                  </a:cubicBezTo>
                  <a:cubicBezTo>
                    <a:pt x="251" y="196"/>
                    <a:pt x="252" y="194"/>
                    <a:pt x="252" y="194"/>
                  </a:cubicBezTo>
                  <a:cubicBezTo>
                    <a:pt x="251" y="195"/>
                    <a:pt x="251" y="192"/>
                    <a:pt x="252" y="191"/>
                  </a:cubicBezTo>
                  <a:cubicBezTo>
                    <a:pt x="252" y="189"/>
                    <a:pt x="253" y="187"/>
                    <a:pt x="254" y="185"/>
                  </a:cubicBezTo>
                  <a:cubicBezTo>
                    <a:pt x="254" y="184"/>
                    <a:pt x="254" y="184"/>
                    <a:pt x="254" y="183"/>
                  </a:cubicBezTo>
                  <a:cubicBezTo>
                    <a:pt x="254" y="183"/>
                    <a:pt x="255" y="183"/>
                    <a:pt x="255" y="183"/>
                  </a:cubicBezTo>
                  <a:cubicBezTo>
                    <a:pt x="256" y="183"/>
                    <a:pt x="256" y="182"/>
                    <a:pt x="257" y="182"/>
                  </a:cubicBezTo>
                  <a:cubicBezTo>
                    <a:pt x="258" y="181"/>
                    <a:pt x="259" y="180"/>
                    <a:pt x="260" y="179"/>
                  </a:cubicBezTo>
                  <a:cubicBezTo>
                    <a:pt x="260" y="179"/>
                    <a:pt x="262" y="178"/>
                    <a:pt x="262" y="177"/>
                  </a:cubicBezTo>
                  <a:cubicBezTo>
                    <a:pt x="262" y="178"/>
                    <a:pt x="262" y="178"/>
                    <a:pt x="262" y="178"/>
                  </a:cubicBezTo>
                  <a:cubicBezTo>
                    <a:pt x="262" y="177"/>
                    <a:pt x="261" y="177"/>
                    <a:pt x="262" y="177"/>
                  </a:cubicBezTo>
                  <a:cubicBezTo>
                    <a:pt x="262" y="176"/>
                    <a:pt x="262" y="176"/>
                    <a:pt x="262" y="176"/>
                  </a:cubicBezTo>
                  <a:cubicBezTo>
                    <a:pt x="262" y="176"/>
                    <a:pt x="262" y="177"/>
                    <a:pt x="262" y="177"/>
                  </a:cubicBezTo>
                  <a:cubicBezTo>
                    <a:pt x="263" y="176"/>
                    <a:pt x="263" y="176"/>
                    <a:pt x="263" y="176"/>
                  </a:cubicBezTo>
                  <a:cubicBezTo>
                    <a:pt x="263" y="176"/>
                    <a:pt x="263" y="176"/>
                    <a:pt x="264" y="176"/>
                  </a:cubicBezTo>
                  <a:cubicBezTo>
                    <a:pt x="264" y="176"/>
                    <a:pt x="264" y="176"/>
                    <a:pt x="264" y="175"/>
                  </a:cubicBezTo>
                  <a:cubicBezTo>
                    <a:pt x="264" y="175"/>
                    <a:pt x="264" y="176"/>
                    <a:pt x="264" y="176"/>
                  </a:cubicBezTo>
                  <a:cubicBezTo>
                    <a:pt x="264" y="175"/>
                    <a:pt x="265" y="175"/>
                    <a:pt x="265" y="175"/>
                  </a:cubicBezTo>
                  <a:cubicBezTo>
                    <a:pt x="265" y="175"/>
                    <a:pt x="265" y="175"/>
                    <a:pt x="265" y="175"/>
                  </a:cubicBezTo>
                  <a:cubicBezTo>
                    <a:pt x="265" y="175"/>
                    <a:pt x="265" y="175"/>
                    <a:pt x="265" y="176"/>
                  </a:cubicBezTo>
                  <a:cubicBezTo>
                    <a:pt x="266" y="176"/>
                    <a:pt x="266" y="175"/>
                    <a:pt x="266" y="174"/>
                  </a:cubicBezTo>
                  <a:cubicBezTo>
                    <a:pt x="266" y="175"/>
                    <a:pt x="267" y="175"/>
                    <a:pt x="267" y="175"/>
                  </a:cubicBezTo>
                  <a:cubicBezTo>
                    <a:pt x="267" y="175"/>
                    <a:pt x="267" y="174"/>
                    <a:pt x="266" y="174"/>
                  </a:cubicBezTo>
                  <a:cubicBezTo>
                    <a:pt x="266" y="174"/>
                    <a:pt x="266" y="174"/>
                    <a:pt x="266" y="174"/>
                  </a:cubicBezTo>
                  <a:cubicBezTo>
                    <a:pt x="266" y="174"/>
                    <a:pt x="266" y="174"/>
                    <a:pt x="266" y="174"/>
                  </a:cubicBezTo>
                  <a:cubicBezTo>
                    <a:pt x="267" y="174"/>
                    <a:pt x="268" y="174"/>
                    <a:pt x="268" y="174"/>
                  </a:cubicBezTo>
                  <a:cubicBezTo>
                    <a:pt x="269" y="175"/>
                    <a:pt x="268" y="174"/>
                    <a:pt x="268" y="173"/>
                  </a:cubicBezTo>
                  <a:cubicBezTo>
                    <a:pt x="268" y="173"/>
                    <a:pt x="267" y="172"/>
                    <a:pt x="268" y="172"/>
                  </a:cubicBezTo>
                  <a:cubicBezTo>
                    <a:pt x="268" y="172"/>
                    <a:pt x="269" y="173"/>
                    <a:pt x="270" y="173"/>
                  </a:cubicBezTo>
                  <a:cubicBezTo>
                    <a:pt x="271" y="173"/>
                    <a:pt x="273" y="174"/>
                    <a:pt x="273" y="173"/>
                  </a:cubicBezTo>
                  <a:cubicBezTo>
                    <a:pt x="273" y="172"/>
                    <a:pt x="273" y="170"/>
                    <a:pt x="274" y="170"/>
                  </a:cubicBezTo>
                  <a:cubicBezTo>
                    <a:pt x="273" y="170"/>
                    <a:pt x="272" y="169"/>
                    <a:pt x="272" y="169"/>
                  </a:cubicBezTo>
                  <a:cubicBezTo>
                    <a:pt x="271" y="168"/>
                    <a:pt x="270" y="168"/>
                    <a:pt x="270" y="167"/>
                  </a:cubicBezTo>
                  <a:cubicBezTo>
                    <a:pt x="270" y="167"/>
                    <a:pt x="270" y="167"/>
                    <a:pt x="271" y="167"/>
                  </a:cubicBezTo>
                  <a:cubicBezTo>
                    <a:pt x="271" y="167"/>
                    <a:pt x="270" y="166"/>
                    <a:pt x="270" y="166"/>
                  </a:cubicBezTo>
                  <a:cubicBezTo>
                    <a:pt x="271" y="166"/>
                    <a:pt x="272" y="167"/>
                    <a:pt x="272" y="167"/>
                  </a:cubicBezTo>
                  <a:cubicBezTo>
                    <a:pt x="273" y="168"/>
                    <a:pt x="274" y="168"/>
                    <a:pt x="274" y="168"/>
                  </a:cubicBezTo>
                  <a:cubicBezTo>
                    <a:pt x="275" y="169"/>
                    <a:pt x="275" y="169"/>
                    <a:pt x="275" y="169"/>
                  </a:cubicBezTo>
                  <a:cubicBezTo>
                    <a:pt x="275" y="169"/>
                    <a:pt x="276" y="169"/>
                    <a:pt x="276" y="169"/>
                  </a:cubicBezTo>
                  <a:cubicBezTo>
                    <a:pt x="276" y="169"/>
                    <a:pt x="276" y="169"/>
                    <a:pt x="277" y="169"/>
                  </a:cubicBezTo>
                  <a:cubicBezTo>
                    <a:pt x="278" y="169"/>
                    <a:pt x="278" y="168"/>
                    <a:pt x="277" y="167"/>
                  </a:cubicBezTo>
                  <a:cubicBezTo>
                    <a:pt x="277" y="167"/>
                    <a:pt x="278" y="168"/>
                    <a:pt x="278" y="168"/>
                  </a:cubicBezTo>
                  <a:cubicBezTo>
                    <a:pt x="278" y="168"/>
                    <a:pt x="279" y="168"/>
                    <a:pt x="278" y="167"/>
                  </a:cubicBezTo>
                  <a:cubicBezTo>
                    <a:pt x="278" y="167"/>
                    <a:pt x="278" y="167"/>
                    <a:pt x="278" y="166"/>
                  </a:cubicBezTo>
                  <a:cubicBezTo>
                    <a:pt x="278" y="166"/>
                    <a:pt x="278" y="166"/>
                    <a:pt x="278" y="167"/>
                  </a:cubicBezTo>
                  <a:cubicBezTo>
                    <a:pt x="279" y="167"/>
                    <a:pt x="279" y="167"/>
                    <a:pt x="279" y="168"/>
                  </a:cubicBezTo>
                  <a:cubicBezTo>
                    <a:pt x="279" y="167"/>
                    <a:pt x="279" y="168"/>
                    <a:pt x="279" y="168"/>
                  </a:cubicBezTo>
                  <a:cubicBezTo>
                    <a:pt x="279" y="168"/>
                    <a:pt x="279" y="168"/>
                    <a:pt x="279" y="168"/>
                  </a:cubicBezTo>
                  <a:cubicBezTo>
                    <a:pt x="280" y="168"/>
                    <a:pt x="280" y="168"/>
                    <a:pt x="280" y="169"/>
                  </a:cubicBezTo>
                  <a:cubicBezTo>
                    <a:pt x="280" y="168"/>
                    <a:pt x="280" y="168"/>
                    <a:pt x="280" y="168"/>
                  </a:cubicBezTo>
                  <a:cubicBezTo>
                    <a:pt x="280" y="169"/>
                    <a:pt x="281" y="168"/>
                    <a:pt x="280" y="168"/>
                  </a:cubicBezTo>
                  <a:cubicBezTo>
                    <a:pt x="281" y="168"/>
                    <a:pt x="281" y="170"/>
                    <a:pt x="282" y="169"/>
                  </a:cubicBezTo>
                  <a:cubicBezTo>
                    <a:pt x="282" y="169"/>
                    <a:pt x="282" y="169"/>
                    <a:pt x="283" y="169"/>
                  </a:cubicBezTo>
                  <a:cubicBezTo>
                    <a:pt x="284" y="168"/>
                    <a:pt x="285" y="167"/>
                    <a:pt x="286" y="167"/>
                  </a:cubicBezTo>
                  <a:cubicBezTo>
                    <a:pt x="288" y="166"/>
                    <a:pt x="292" y="163"/>
                    <a:pt x="289" y="162"/>
                  </a:cubicBezTo>
                  <a:cubicBezTo>
                    <a:pt x="290" y="162"/>
                    <a:pt x="291" y="160"/>
                    <a:pt x="293" y="160"/>
                  </a:cubicBezTo>
                  <a:cubicBezTo>
                    <a:pt x="294" y="160"/>
                    <a:pt x="294" y="161"/>
                    <a:pt x="295" y="160"/>
                  </a:cubicBezTo>
                  <a:cubicBezTo>
                    <a:pt x="296" y="158"/>
                    <a:pt x="295" y="156"/>
                    <a:pt x="295" y="154"/>
                  </a:cubicBezTo>
                  <a:cubicBezTo>
                    <a:pt x="296" y="155"/>
                    <a:pt x="297" y="155"/>
                    <a:pt x="298" y="155"/>
                  </a:cubicBezTo>
                  <a:cubicBezTo>
                    <a:pt x="299" y="155"/>
                    <a:pt x="299" y="157"/>
                    <a:pt x="298" y="158"/>
                  </a:cubicBezTo>
                  <a:cubicBezTo>
                    <a:pt x="299" y="157"/>
                    <a:pt x="300" y="159"/>
                    <a:pt x="301" y="159"/>
                  </a:cubicBezTo>
                  <a:cubicBezTo>
                    <a:pt x="300" y="159"/>
                    <a:pt x="300" y="158"/>
                    <a:pt x="301" y="158"/>
                  </a:cubicBezTo>
                  <a:cubicBezTo>
                    <a:pt x="301" y="158"/>
                    <a:pt x="301" y="159"/>
                    <a:pt x="301" y="159"/>
                  </a:cubicBezTo>
                  <a:cubicBezTo>
                    <a:pt x="302" y="159"/>
                    <a:pt x="302" y="160"/>
                    <a:pt x="302" y="160"/>
                  </a:cubicBezTo>
                  <a:cubicBezTo>
                    <a:pt x="303" y="161"/>
                    <a:pt x="302" y="155"/>
                    <a:pt x="302" y="155"/>
                  </a:cubicBezTo>
                  <a:cubicBezTo>
                    <a:pt x="303" y="155"/>
                    <a:pt x="303" y="157"/>
                    <a:pt x="304" y="155"/>
                  </a:cubicBezTo>
                  <a:cubicBezTo>
                    <a:pt x="304" y="156"/>
                    <a:pt x="303" y="156"/>
                    <a:pt x="303" y="157"/>
                  </a:cubicBezTo>
                  <a:cubicBezTo>
                    <a:pt x="303" y="158"/>
                    <a:pt x="304" y="158"/>
                    <a:pt x="304" y="159"/>
                  </a:cubicBezTo>
                  <a:cubicBezTo>
                    <a:pt x="304" y="159"/>
                    <a:pt x="303" y="159"/>
                    <a:pt x="303" y="159"/>
                  </a:cubicBezTo>
                  <a:cubicBezTo>
                    <a:pt x="304" y="159"/>
                    <a:pt x="304" y="160"/>
                    <a:pt x="304" y="160"/>
                  </a:cubicBezTo>
                  <a:cubicBezTo>
                    <a:pt x="304" y="159"/>
                    <a:pt x="305" y="159"/>
                    <a:pt x="305" y="159"/>
                  </a:cubicBezTo>
                  <a:cubicBezTo>
                    <a:pt x="305" y="159"/>
                    <a:pt x="306" y="159"/>
                    <a:pt x="307" y="158"/>
                  </a:cubicBezTo>
                  <a:cubicBezTo>
                    <a:pt x="308" y="158"/>
                    <a:pt x="310" y="157"/>
                    <a:pt x="311" y="156"/>
                  </a:cubicBezTo>
                  <a:cubicBezTo>
                    <a:pt x="313" y="154"/>
                    <a:pt x="313" y="152"/>
                    <a:pt x="313" y="151"/>
                  </a:cubicBezTo>
                  <a:cubicBezTo>
                    <a:pt x="311" y="150"/>
                    <a:pt x="313" y="148"/>
                    <a:pt x="314" y="147"/>
                  </a:cubicBezTo>
                  <a:cubicBezTo>
                    <a:pt x="313" y="149"/>
                    <a:pt x="313" y="146"/>
                    <a:pt x="313" y="146"/>
                  </a:cubicBezTo>
                  <a:cubicBezTo>
                    <a:pt x="313" y="146"/>
                    <a:pt x="313" y="146"/>
                    <a:pt x="314" y="146"/>
                  </a:cubicBezTo>
                  <a:cubicBezTo>
                    <a:pt x="314" y="146"/>
                    <a:pt x="313" y="145"/>
                    <a:pt x="313" y="146"/>
                  </a:cubicBezTo>
                  <a:cubicBezTo>
                    <a:pt x="313" y="146"/>
                    <a:pt x="313" y="146"/>
                    <a:pt x="313" y="146"/>
                  </a:cubicBezTo>
                  <a:cubicBezTo>
                    <a:pt x="313" y="146"/>
                    <a:pt x="313" y="144"/>
                    <a:pt x="313" y="144"/>
                  </a:cubicBezTo>
                  <a:cubicBezTo>
                    <a:pt x="313" y="144"/>
                    <a:pt x="315" y="145"/>
                    <a:pt x="315" y="145"/>
                  </a:cubicBezTo>
                  <a:cubicBezTo>
                    <a:pt x="316" y="145"/>
                    <a:pt x="316" y="145"/>
                    <a:pt x="317" y="144"/>
                  </a:cubicBezTo>
                  <a:cubicBezTo>
                    <a:pt x="318" y="143"/>
                    <a:pt x="317" y="142"/>
                    <a:pt x="316" y="142"/>
                  </a:cubicBezTo>
                  <a:cubicBezTo>
                    <a:pt x="317" y="142"/>
                    <a:pt x="319" y="141"/>
                    <a:pt x="318" y="140"/>
                  </a:cubicBezTo>
                  <a:cubicBezTo>
                    <a:pt x="318" y="139"/>
                    <a:pt x="317" y="138"/>
                    <a:pt x="317" y="137"/>
                  </a:cubicBezTo>
                  <a:cubicBezTo>
                    <a:pt x="317" y="138"/>
                    <a:pt x="317" y="137"/>
                    <a:pt x="317" y="137"/>
                  </a:cubicBezTo>
                  <a:cubicBezTo>
                    <a:pt x="317" y="137"/>
                    <a:pt x="317" y="137"/>
                    <a:pt x="316" y="136"/>
                  </a:cubicBezTo>
                  <a:cubicBezTo>
                    <a:pt x="316" y="136"/>
                    <a:pt x="315" y="135"/>
                    <a:pt x="315" y="135"/>
                  </a:cubicBezTo>
                  <a:cubicBezTo>
                    <a:pt x="315" y="135"/>
                    <a:pt x="316" y="136"/>
                    <a:pt x="316" y="136"/>
                  </a:cubicBezTo>
                  <a:cubicBezTo>
                    <a:pt x="316" y="136"/>
                    <a:pt x="317" y="136"/>
                    <a:pt x="317" y="136"/>
                  </a:cubicBezTo>
                  <a:cubicBezTo>
                    <a:pt x="317" y="136"/>
                    <a:pt x="317" y="135"/>
                    <a:pt x="316" y="135"/>
                  </a:cubicBezTo>
                  <a:cubicBezTo>
                    <a:pt x="317" y="135"/>
                    <a:pt x="318" y="135"/>
                    <a:pt x="318" y="135"/>
                  </a:cubicBezTo>
                  <a:cubicBezTo>
                    <a:pt x="318" y="135"/>
                    <a:pt x="317" y="134"/>
                    <a:pt x="317" y="134"/>
                  </a:cubicBezTo>
                  <a:cubicBezTo>
                    <a:pt x="317" y="134"/>
                    <a:pt x="317" y="134"/>
                    <a:pt x="317" y="134"/>
                  </a:cubicBezTo>
                  <a:cubicBezTo>
                    <a:pt x="317" y="134"/>
                    <a:pt x="316" y="134"/>
                    <a:pt x="316" y="134"/>
                  </a:cubicBezTo>
                  <a:cubicBezTo>
                    <a:pt x="316" y="134"/>
                    <a:pt x="315" y="133"/>
                    <a:pt x="315" y="134"/>
                  </a:cubicBezTo>
                  <a:cubicBezTo>
                    <a:pt x="315" y="133"/>
                    <a:pt x="314" y="133"/>
                    <a:pt x="314" y="133"/>
                  </a:cubicBezTo>
                  <a:cubicBezTo>
                    <a:pt x="314" y="133"/>
                    <a:pt x="314" y="133"/>
                    <a:pt x="314" y="133"/>
                  </a:cubicBezTo>
                  <a:cubicBezTo>
                    <a:pt x="314" y="133"/>
                    <a:pt x="314" y="133"/>
                    <a:pt x="314" y="133"/>
                  </a:cubicBezTo>
                  <a:cubicBezTo>
                    <a:pt x="313" y="131"/>
                    <a:pt x="314" y="132"/>
                    <a:pt x="314" y="133"/>
                  </a:cubicBezTo>
                  <a:cubicBezTo>
                    <a:pt x="314" y="132"/>
                    <a:pt x="310" y="130"/>
                    <a:pt x="309" y="130"/>
                  </a:cubicBezTo>
                  <a:cubicBezTo>
                    <a:pt x="310" y="130"/>
                    <a:pt x="310" y="130"/>
                    <a:pt x="309" y="130"/>
                  </a:cubicBezTo>
                  <a:cubicBezTo>
                    <a:pt x="309" y="130"/>
                    <a:pt x="310" y="130"/>
                    <a:pt x="309" y="130"/>
                  </a:cubicBezTo>
                  <a:cubicBezTo>
                    <a:pt x="309" y="130"/>
                    <a:pt x="309" y="132"/>
                    <a:pt x="309" y="132"/>
                  </a:cubicBezTo>
                  <a:cubicBezTo>
                    <a:pt x="308" y="132"/>
                    <a:pt x="308" y="134"/>
                    <a:pt x="308" y="134"/>
                  </a:cubicBezTo>
                  <a:cubicBezTo>
                    <a:pt x="307" y="135"/>
                    <a:pt x="308" y="134"/>
                    <a:pt x="308" y="135"/>
                  </a:cubicBezTo>
                  <a:cubicBezTo>
                    <a:pt x="308" y="135"/>
                    <a:pt x="309" y="136"/>
                    <a:pt x="308" y="136"/>
                  </a:cubicBezTo>
                  <a:cubicBezTo>
                    <a:pt x="308" y="136"/>
                    <a:pt x="308" y="136"/>
                    <a:pt x="308" y="136"/>
                  </a:cubicBezTo>
                  <a:cubicBezTo>
                    <a:pt x="308" y="136"/>
                    <a:pt x="308" y="136"/>
                    <a:pt x="308" y="136"/>
                  </a:cubicBezTo>
                  <a:cubicBezTo>
                    <a:pt x="308" y="136"/>
                    <a:pt x="309" y="137"/>
                    <a:pt x="309" y="138"/>
                  </a:cubicBezTo>
                  <a:cubicBezTo>
                    <a:pt x="309" y="137"/>
                    <a:pt x="308" y="137"/>
                    <a:pt x="308" y="137"/>
                  </a:cubicBezTo>
                  <a:cubicBezTo>
                    <a:pt x="308" y="137"/>
                    <a:pt x="308" y="138"/>
                    <a:pt x="308" y="138"/>
                  </a:cubicBezTo>
                  <a:cubicBezTo>
                    <a:pt x="308" y="138"/>
                    <a:pt x="308" y="137"/>
                    <a:pt x="307" y="138"/>
                  </a:cubicBezTo>
                  <a:cubicBezTo>
                    <a:pt x="307" y="138"/>
                    <a:pt x="308" y="138"/>
                    <a:pt x="308" y="138"/>
                  </a:cubicBezTo>
                  <a:cubicBezTo>
                    <a:pt x="308" y="138"/>
                    <a:pt x="307" y="138"/>
                    <a:pt x="307" y="138"/>
                  </a:cubicBezTo>
                  <a:cubicBezTo>
                    <a:pt x="307" y="138"/>
                    <a:pt x="308" y="139"/>
                    <a:pt x="308" y="140"/>
                  </a:cubicBezTo>
                  <a:cubicBezTo>
                    <a:pt x="308" y="140"/>
                    <a:pt x="307" y="139"/>
                    <a:pt x="307" y="139"/>
                  </a:cubicBezTo>
                  <a:cubicBezTo>
                    <a:pt x="307" y="139"/>
                    <a:pt x="306" y="139"/>
                    <a:pt x="306" y="139"/>
                  </a:cubicBezTo>
                  <a:cubicBezTo>
                    <a:pt x="306" y="139"/>
                    <a:pt x="306" y="139"/>
                    <a:pt x="306" y="139"/>
                  </a:cubicBezTo>
                  <a:cubicBezTo>
                    <a:pt x="306" y="139"/>
                    <a:pt x="306" y="139"/>
                    <a:pt x="306" y="138"/>
                  </a:cubicBezTo>
                  <a:cubicBezTo>
                    <a:pt x="305" y="140"/>
                    <a:pt x="303" y="143"/>
                    <a:pt x="301" y="144"/>
                  </a:cubicBezTo>
                  <a:cubicBezTo>
                    <a:pt x="301" y="144"/>
                    <a:pt x="301" y="144"/>
                    <a:pt x="301" y="144"/>
                  </a:cubicBezTo>
                  <a:cubicBezTo>
                    <a:pt x="301" y="145"/>
                    <a:pt x="299" y="146"/>
                    <a:pt x="298" y="147"/>
                  </a:cubicBezTo>
                  <a:cubicBezTo>
                    <a:pt x="298" y="147"/>
                    <a:pt x="297" y="148"/>
                    <a:pt x="297" y="148"/>
                  </a:cubicBezTo>
                  <a:cubicBezTo>
                    <a:pt x="296" y="149"/>
                    <a:pt x="296" y="148"/>
                    <a:pt x="296" y="149"/>
                  </a:cubicBezTo>
                  <a:cubicBezTo>
                    <a:pt x="296" y="148"/>
                    <a:pt x="295" y="148"/>
                    <a:pt x="295" y="149"/>
                  </a:cubicBezTo>
                  <a:cubicBezTo>
                    <a:pt x="295" y="149"/>
                    <a:pt x="295" y="149"/>
                    <a:pt x="295" y="149"/>
                  </a:cubicBezTo>
                  <a:cubicBezTo>
                    <a:pt x="295" y="149"/>
                    <a:pt x="294" y="149"/>
                    <a:pt x="294" y="149"/>
                  </a:cubicBezTo>
                  <a:cubicBezTo>
                    <a:pt x="295" y="148"/>
                    <a:pt x="295" y="147"/>
                    <a:pt x="295" y="146"/>
                  </a:cubicBezTo>
                  <a:cubicBezTo>
                    <a:pt x="295" y="145"/>
                    <a:pt x="295" y="143"/>
                    <a:pt x="295" y="142"/>
                  </a:cubicBezTo>
                  <a:cubicBezTo>
                    <a:pt x="295" y="141"/>
                    <a:pt x="296" y="140"/>
                    <a:pt x="296" y="139"/>
                  </a:cubicBezTo>
                  <a:cubicBezTo>
                    <a:pt x="296" y="138"/>
                    <a:pt x="296" y="138"/>
                    <a:pt x="296" y="139"/>
                  </a:cubicBezTo>
                  <a:cubicBezTo>
                    <a:pt x="296" y="139"/>
                    <a:pt x="297" y="140"/>
                    <a:pt x="297" y="139"/>
                  </a:cubicBezTo>
                  <a:cubicBezTo>
                    <a:pt x="298" y="138"/>
                    <a:pt x="298" y="137"/>
                    <a:pt x="298" y="136"/>
                  </a:cubicBezTo>
                  <a:cubicBezTo>
                    <a:pt x="298" y="134"/>
                    <a:pt x="298" y="133"/>
                    <a:pt x="297" y="132"/>
                  </a:cubicBezTo>
                  <a:cubicBezTo>
                    <a:pt x="297" y="131"/>
                    <a:pt x="296" y="130"/>
                    <a:pt x="295" y="131"/>
                  </a:cubicBezTo>
                  <a:cubicBezTo>
                    <a:pt x="295" y="133"/>
                    <a:pt x="294" y="134"/>
                    <a:pt x="293" y="134"/>
                  </a:cubicBezTo>
                  <a:cubicBezTo>
                    <a:pt x="293" y="134"/>
                    <a:pt x="293" y="134"/>
                    <a:pt x="293" y="134"/>
                  </a:cubicBezTo>
                  <a:cubicBezTo>
                    <a:pt x="293" y="134"/>
                    <a:pt x="291" y="136"/>
                    <a:pt x="291" y="136"/>
                  </a:cubicBezTo>
                  <a:cubicBezTo>
                    <a:pt x="291" y="136"/>
                    <a:pt x="291" y="136"/>
                    <a:pt x="290" y="136"/>
                  </a:cubicBezTo>
                  <a:cubicBezTo>
                    <a:pt x="290" y="136"/>
                    <a:pt x="290" y="136"/>
                    <a:pt x="290" y="135"/>
                  </a:cubicBezTo>
                  <a:cubicBezTo>
                    <a:pt x="290" y="135"/>
                    <a:pt x="290" y="134"/>
                    <a:pt x="290" y="134"/>
                  </a:cubicBezTo>
                  <a:cubicBezTo>
                    <a:pt x="291" y="133"/>
                    <a:pt x="291" y="132"/>
                    <a:pt x="291" y="132"/>
                  </a:cubicBezTo>
                  <a:cubicBezTo>
                    <a:pt x="291" y="132"/>
                    <a:pt x="291" y="131"/>
                    <a:pt x="291" y="131"/>
                  </a:cubicBezTo>
                  <a:cubicBezTo>
                    <a:pt x="291" y="130"/>
                    <a:pt x="291" y="130"/>
                    <a:pt x="291" y="129"/>
                  </a:cubicBezTo>
                  <a:cubicBezTo>
                    <a:pt x="291" y="128"/>
                    <a:pt x="290" y="127"/>
                    <a:pt x="290" y="126"/>
                  </a:cubicBezTo>
                  <a:cubicBezTo>
                    <a:pt x="291" y="127"/>
                    <a:pt x="293" y="127"/>
                    <a:pt x="291" y="127"/>
                  </a:cubicBezTo>
                  <a:cubicBezTo>
                    <a:pt x="291" y="127"/>
                    <a:pt x="292" y="127"/>
                    <a:pt x="292" y="127"/>
                  </a:cubicBezTo>
                  <a:cubicBezTo>
                    <a:pt x="292" y="128"/>
                    <a:pt x="292" y="128"/>
                    <a:pt x="292" y="128"/>
                  </a:cubicBezTo>
                  <a:cubicBezTo>
                    <a:pt x="292" y="128"/>
                    <a:pt x="292" y="127"/>
                    <a:pt x="292" y="127"/>
                  </a:cubicBezTo>
                  <a:cubicBezTo>
                    <a:pt x="292" y="128"/>
                    <a:pt x="292" y="128"/>
                    <a:pt x="292" y="128"/>
                  </a:cubicBezTo>
                  <a:cubicBezTo>
                    <a:pt x="292" y="128"/>
                    <a:pt x="293" y="128"/>
                    <a:pt x="293" y="127"/>
                  </a:cubicBezTo>
                  <a:cubicBezTo>
                    <a:pt x="292" y="128"/>
                    <a:pt x="292" y="128"/>
                    <a:pt x="292" y="129"/>
                  </a:cubicBezTo>
                  <a:cubicBezTo>
                    <a:pt x="293" y="129"/>
                    <a:pt x="293" y="128"/>
                    <a:pt x="293" y="128"/>
                  </a:cubicBezTo>
                  <a:cubicBezTo>
                    <a:pt x="293" y="128"/>
                    <a:pt x="293" y="127"/>
                    <a:pt x="293" y="127"/>
                  </a:cubicBezTo>
                  <a:cubicBezTo>
                    <a:pt x="293" y="126"/>
                    <a:pt x="293" y="127"/>
                    <a:pt x="294" y="127"/>
                  </a:cubicBezTo>
                  <a:cubicBezTo>
                    <a:pt x="295" y="126"/>
                    <a:pt x="293" y="126"/>
                    <a:pt x="292" y="126"/>
                  </a:cubicBezTo>
                  <a:cubicBezTo>
                    <a:pt x="292" y="126"/>
                    <a:pt x="293" y="125"/>
                    <a:pt x="292" y="126"/>
                  </a:cubicBezTo>
                  <a:cubicBezTo>
                    <a:pt x="292" y="126"/>
                    <a:pt x="292" y="126"/>
                    <a:pt x="291" y="126"/>
                  </a:cubicBezTo>
                  <a:cubicBezTo>
                    <a:pt x="292" y="126"/>
                    <a:pt x="292" y="125"/>
                    <a:pt x="292" y="125"/>
                  </a:cubicBezTo>
                  <a:cubicBezTo>
                    <a:pt x="291" y="126"/>
                    <a:pt x="292" y="125"/>
                    <a:pt x="292" y="124"/>
                  </a:cubicBezTo>
                  <a:cubicBezTo>
                    <a:pt x="291" y="124"/>
                    <a:pt x="290" y="124"/>
                    <a:pt x="290" y="125"/>
                  </a:cubicBezTo>
                  <a:cubicBezTo>
                    <a:pt x="290" y="125"/>
                    <a:pt x="289" y="124"/>
                    <a:pt x="289" y="124"/>
                  </a:cubicBezTo>
                  <a:cubicBezTo>
                    <a:pt x="289" y="124"/>
                    <a:pt x="289" y="123"/>
                    <a:pt x="289" y="123"/>
                  </a:cubicBezTo>
                  <a:cubicBezTo>
                    <a:pt x="289" y="123"/>
                    <a:pt x="288" y="122"/>
                    <a:pt x="288" y="122"/>
                  </a:cubicBezTo>
                  <a:cubicBezTo>
                    <a:pt x="288" y="122"/>
                    <a:pt x="288" y="122"/>
                    <a:pt x="288" y="122"/>
                  </a:cubicBezTo>
                  <a:cubicBezTo>
                    <a:pt x="289" y="122"/>
                    <a:pt x="288" y="122"/>
                    <a:pt x="288" y="122"/>
                  </a:cubicBezTo>
                  <a:cubicBezTo>
                    <a:pt x="288" y="122"/>
                    <a:pt x="287" y="122"/>
                    <a:pt x="287" y="122"/>
                  </a:cubicBezTo>
                  <a:cubicBezTo>
                    <a:pt x="287" y="121"/>
                    <a:pt x="289" y="121"/>
                    <a:pt x="290" y="121"/>
                  </a:cubicBezTo>
                  <a:cubicBezTo>
                    <a:pt x="290" y="120"/>
                    <a:pt x="291" y="120"/>
                    <a:pt x="291" y="120"/>
                  </a:cubicBezTo>
                  <a:cubicBezTo>
                    <a:pt x="291" y="119"/>
                    <a:pt x="290" y="119"/>
                    <a:pt x="290" y="119"/>
                  </a:cubicBezTo>
                  <a:cubicBezTo>
                    <a:pt x="290" y="119"/>
                    <a:pt x="291" y="119"/>
                    <a:pt x="290" y="118"/>
                  </a:cubicBezTo>
                  <a:cubicBezTo>
                    <a:pt x="291" y="118"/>
                    <a:pt x="291" y="118"/>
                    <a:pt x="291" y="118"/>
                  </a:cubicBezTo>
                  <a:cubicBezTo>
                    <a:pt x="291" y="118"/>
                    <a:pt x="291" y="118"/>
                    <a:pt x="291" y="119"/>
                  </a:cubicBezTo>
                  <a:cubicBezTo>
                    <a:pt x="292" y="119"/>
                    <a:pt x="292" y="120"/>
                    <a:pt x="292" y="120"/>
                  </a:cubicBezTo>
                  <a:cubicBezTo>
                    <a:pt x="294" y="120"/>
                    <a:pt x="293" y="118"/>
                    <a:pt x="293" y="117"/>
                  </a:cubicBezTo>
                  <a:cubicBezTo>
                    <a:pt x="293" y="118"/>
                    <a:pt x="292" y="118"/>
                    <a:pt x="292" y="118"/>
                  </a:cubicBezTo>
                  <a:cubicBezTo>
                    <a:pt x="292" y="118"/>
                    <a:pt x="292" y="117"/>
                    <a:pt x="293" y="117"/>
                  </a:cubicBezTo>
                  <a:cubicBezTo>
                    <a:pt x="292" y="117"/>
                    <a:pt x="292" y="117"/>
                    <a:pt x="292" y="117"/>
                  </a:cubicBezTo>
                  <a:cubicBezTo>
                    <a:pt x="292" y="116"/>
                    <a:pt x="292" y="116"/>
                    <a:pt x="292" y="115"/>
                  </a:cubicBezTo>
                  <a:cubicBezTo>
                    <a:pt x="292" y="115"/>
                    <a:pt x="292" y="115"/>
                    <a:pt x="292" y="115"/>
                  </a:cubicBezTo>
                  <a:cubicBezTo>
                    <a:pt x="292" y="115"/>
                    <a:pt x="293" y="115"/>
                    <a:pt x="293" y="115"/>
                  </a:cubicBezTo>
                  <a:cubicBezTo>
                    <a:pt x="293" y="115"/>
                    <a:pt x="292" y="115"/>
                    <a:pt x="292" y="115"/>
                  </a:cubicBezTo>
                  <a:cubicBezTo>
                    <a:pt x="292" y="114"/>
                    <a:pt x="291" y="112"/>
                    <a:pt x="291" y="111"/>
                  </a:cubicBezTo>
                  <a:cubicBezTo>
                    <a:pt x="291" y="111"/>
                    <a:pt x="292" y="112"/>
                    <a:pt x="292" y="112"/>
                  </a:cubicBezTo>
                  <a:cubicBezTo>
                    <a:pt x="291" y="109"/>
                    <a:pt x="294" y="108"/>
                    <a:pt x="293" y="105"/>
                  </a:cubicBezTo>
                  <a:cubicBezTo>
                    <a:pt x="292" y="105"/>
                    <a:pt x="292" y="102"/>
                    <a:pt x="292" y="102"/>
                  </a:cubicBezTo>
                  <a:cubicBezTo>
                    <a:pt x="291" y="102"/>
                    <a:pt x="291" y="102"/>
                    <a:pt x="290" y="103"/>
                  </a:cubicBezTo>
                  <a:cubicBezTo>
                    <a:pt x="291" y="102"/>
                    <a:pt x="292" y="100"/>
                    <a:pt x="291" y="101"/>
                  </a:cubicBezTo>
                  <a:cubicBezTo>
                    <a:pt x="291" y="101"/>
                    <a:pt x="290" y="101"/>
                    <a:pt x="290" y="102"/>
                  </a:cubicBezTo>
                  <a:cubicBezTo>
                    <a:pt x="290" y="102"/>
                    <a:pt x="290" y="101"/>
                    <a:pt x="291" y="101"/>
                  </a:cubicBezTo>
                  <a:cubicBezTo>
                    <a:pt x="290" y="100"/>
                    <a:pt x="289" y="100"/>
                    <a:pt x="288" y="101"/>
                  </a:cubicBezTo>
                  <a:cubicBezTo>
                    <a:pt x="287" y="101"/>
                    <a:pt x="285" y="101"/>
                    <a:pt x="285" y="102"/>
                  </a:cubicBezTo>
                  <a:cubicBezTo>
                    <a:pt x="285" y="103"/>
                    <a:pt x="287" y="102"/>
                    <a:pt x="288" y="103"/>
                  </a:cubicBezTo>
                  <a:cubicBezTo>
                    <a:pt x="287" y="103"/>
                    <a:pt x="286" y="104"/>
                    <a:pt x="285" y="104"/>
                  </a:cubicBezTo>
                  <a:cubicBezTo>
                    <a:pt x="285" y="103"/>
                    <a:pt x="284" y="103"/>
                    <a:pt x="283" y="103"/>
                  </a:cubicBezTo>
                  <a:cubicBezTo>
                    <a:pt x="282" y="104"/>
                    <a:pt x="283" y="105"/>
                    <a:pt x="282" y="106"/>
                  </a:cubicBezTo>
                  <a:cubicBezTo>
                    <a:pt x="281" y="107"/>
                    <a:pt x="280" y="108"/>
                    <a:pt x="281" y="109"/>
                  </a:cubicBezTo>
                  <a:cubicBezTo>
                    <a:pt x="281" y="110"/>
                    <a:pt x="282" y="108"/>
                    <a:pt x="283" y="109"/>
                  </a:cubicBezTo>
                  <a:cubicBezTo>
                    <a:pt x="281" y="109"/>
                    <a:pt x="283" y="110"/>
                    <a:pt x="282" y="111"/>
                  </a:cubicBezTo>
                  <a:cubicBezTo>
                    <a:pt x="282" y="110"/>
                    <a:pt x="280" y="109"/>
                    <a:pt x="280" y="111"/>
                  </a:cubicBezTo>
                  <a:cubicBezTo>
                    <a:pt x="279" y="112"/>
                    <a:pt x="279" y="114"/>
                    <a:pt x="279" y="115"/>
                  </a:cubicBezTo>
                  <a:cubicBezTo>
                    <a:pt x="279" y="116"/>
                    <a:pt x="278" y="117"/>
                    <a:pt x="279" y="118"/>
                  </a:cubicBezTo>
                  <a:cubicBezTo>
                    <a:pt x="280" y="119"/>
                    <a:pt x="281" y="119"/>
                    <a:pt x="283" y="119"/>
                  </a:cubicBezTo>
                  <a:cubicBezTo>
                    <a:pt x="282" y="120"/>
                    <a:pt x="282" y="121"/>
                    <a:pt x="283" y="122"/>
                  </a:cubicBezTo>
                  <a:cubicBezTo>
                    <a:pt x="281" y="123"/>
                    <a:pt x="279" y="124"/>
                    <a:pt x="278" y="125"/>
                  </a:cubicBezTo>
                  <a:cubicBezTo>
                    <a:pt x="277" y="125"/>
                    <a:pt x="276" y="121"/>
                    <a:pt x="277" y="122"/>
                  </a:cubicBezTo>
                  <a:cubicBezTo>
                    <a:pt x="277" y="122"/>
                    <a:pt x="277" y="121"/>
                    <a:pt x="277" y="121"/>
                  </a:cubicBezTo>
                  <a:cubicBezTo>
                    <a:pt x="277" y="121"/>
                    <a:pt x="277" y="121"/>
                    <a:pt x="277" y="120"/>
                  </a:cubicBezTo>
                  <a:cubicBezTo>
                    <a:pt x="277" y="120"/>
                    <a:pt x="278" y="120"/>
                    <a:pt x="278" y="119"/>
                  </a:cubicBezTo>
                  <a:cubicBezTo>
                    <a:pt x="278" y="119"/>
                    <a:pt x="277" y="119"/>
                    <a:pt x="277" y="119"/>
                  </a:cubicBezTo>
                  <a:cubicBezTo>
                    <a:pt x="277" y="119"/>
                    <a:pt x="276" y="118"/>
                    <a:pt x="276" y="118"/>
                  </a:cubicBezTo>
                  <a:cubicBezTo>
                    <a:pt x="276" y="118"/>
                    <a:pt x="276" y="118"/>
                    <a:pt x="276" y="118"/>
                  </a:cubicBezTo>
                  <a:cubicBezTo>
                    <a:pt x="276" y="118"/>
                    <a:pt x="275" y="118"/>
                    <a:pt x="275" y="117"/>
                  </a:cubicBezTo>
                  <a:cubicBezTo>
                    <a:pt x="275" y="117"/>
                    <a:pt x="275" y="117"/>
                    <a:pt x="274" y="116"/>
                  </a:cubicBezTo>
                  <a:cubicBezTo>
                    <a:pt x="274" y="116"/>
                    <a:pt x="273" y="115"/>
                    <a:pt x="273" y="115"/>
                  </a:cubicBezTo>
                  <a:cubicBezTo>
                    <a:pt x="271" y="114"/>
                    <a:pt x="271" y="116"/>
                    <a:pt x="271" y="117"/>
                  </a:cubicBezTo>
                  <a:cubicBezTo>
                    <a:pt x="272" y="117"/>
                    <a:pt x="272" y="117"/>
                    <a:pt x="272" y="117"/>
                  </a:cubicBezTo>
                  <a:cubicBezTo>
                    <a:pt x="272" y="117"/>
                    <a:pt x="272" y="117"/>
                    <a:pt x="272" y="118"/>
                  </a:cubicBezTo>
                  <a:cubicBezTo>
                    <a:pt x="271" y="117"/>
                    <a:pt x="271" y="117"/>
                    <a:pt x="271" y="116"/>
                  </a:cubicBezTo>
                  <a:cubicBezTo>
                    <a:pt x="271" y="117"/>
                    <a:pt x="266" y="119"/>
                    <a:pt x="266" y="119"/>
                  </a:cubicBezTo>
                  <a:cubicBezTo>
                    <a:pt x="266" y="119"/>
                    <a:pt x="266" y="120"/>
                    <a:pt x="267" y="121"/>
                  </a:cubicBezTo>
                  <a:cubicBezTo>
                    <a:pt x="267" y="121"/>
                    <a:pt x="267" y="121"/>
                    <a:pt x="267" y="121"/>
                  </a:cubicBezTo>
                  <a:cubicBezTo>
                    <a:pt x="267" y="121"/>
                    <a:pt x="267" y="121"/>
                    <a:pt x="267" y="121"/>
                  </a:cubicBezTo>
                  <a:cubicBezTo>
                    <a:pt x="267" y="121"/>
                    <a:pt x="267" y="122"/>
                    <a:pt x="267" y="122"/>
                  </a:cubicBezTo>
                  <a:cubicBezTo>
                    <a:pt x="267" y="122"/>
                    <a:pt x="267" y="122"/>
                    <a:pt x="268" y="123"/>
                  </a:cubicBezTo>
                  <a:cubicBezTo>
                    <a:pt x="268" y="123"/>
                    <a:pt x="268" y="123"/>
                    <a:pt x="268" y="123"/>
                  </a:cubicBezTo>
                  <a:cubicBezTo>
                    <a:pt x="270" y="123"/>
                    <a:pt x="270" y="125"/>
                    <a:pt x="271" y="125"/>
                  </a:cubicBezTo>
                  <a:cubicBezTo>
                    <a:pt x="271" y="126"/>
                    <a:pt x="272" y="126"/>
                    <a:pt x="272" y="126"/>
                  </a:cubicBezTo>
                  <a:cubicBezTo>
                    <a:pt x="273" y="127"/>
                    <a:pt x="274" y="127"/>
                    <a:pt x="275" y="127"/>
                  </a:cubicBezTo>
                  <a:cubicBezTo>
                    <a:pt x="275" y="127"/>
                    <a:pt x="274" y="128"/>
                    <a:pt x="274" y="128"/>
                  </a:cubicBezTo>
                  <a:cubicBezTo>
                    <a:pt x="273" y="128"/>
                    <a:pt x="273" y="128"/>
                    <a:pt x="273" y="128"/>
                  </a:cubicBezTo>
                  <a:cubicBezTo>
                    <a:pt x="273" y="128"/>
                    <a:pt x="272" y="129"/>
                    <a:pt x="272" y="129"/>
                  </a:cubicBezTo>
                  <a:cubicBezTo>
                    <a:pt x="272" y="129"/>
                    <a:pt x="272" y="129"/>
                    <a:pt x="272" y="129"/>
                  </a:cubicBezTo>
                  <a:cubicBezTo>
                    <a:pt x="271" y="129"/>
                    <a:pt x="271" y="128"/>
                    <a:pt x="271" y="129"/>
                  </a:cubicBezTo>
                  <a:cubicBezTo>
                    <a:pt x="271" y="128"/>
                    <a:pt x="271" y="128"/>
                    <a:pt x="271" y="128"/>
                  </a:cubicBezTo>
                  <a:cubicBezTo>
                    <a:pt x="270" y="127"/>
                    <a:pt x="270" y="126"/>
                    <a:pt x="270" y="126"/>
                  </a:cubicBezTo>
                  <a:cubicBezTo>
                    <a:pt x="270" y="125"/>
                    <a:pt x="268" y="125"/>
                    <a:pt x="269" y="125"/>
                  </a:cubicBezTo>
                  <a:cubicBezTo>
                    <a:pt x="269" y="126"/>
                    <a:pt x="269" y="127"/>
                    <a:pt x="268" y="127"/>
                  </a:cubicBezTo>
                  <a:cubicBezTo>
                    <a:pt x="268" y="127"/>
                    <a:pt x="267" y="126"/>
                    <a:pt x="267" y="125"/>
                  </a:cubicBezTo>
                  <a:cubicBezTo>
                    <a:pt x="267" y="125"/>
                    <a:pt x="267" y="126"/>
                    <a:pt x="267" y="126"/>
                  </a:cubicBezTo>
                  <a:cubicBezTo>
                    <a:pt x="266" y="125"/>
                    <a:pt x="267" y="126"/>
                    <a:pt x="266" y="126"/>
                  </a:cubicBezTo>
                  <a:cubicBezTo>
                    <a:pt x="266" y="126"/>
                    <a:pt x="266" y="125"/>
                    <a:pt x="266" y="125"/>
                  </a:cubicBezTo>
                  <a:cubicBezTo>
                    <a:pt x="266" y="126"/>
                    <a:pt x="266" y="127"/>
                    <a:pt x="266" y="127"/>
                  </a:cubicBezTo>
                  <a:cubicBezTo>
                    <a:pt x="266" y="127"/>
                    <a:pt x="266" y="127"/>
                    <a:pt x="266" y="127"/>
                  </a:cubicBezTo>
                  <a:cubicBezTo>
                    <a:pt x="266" y="128"/>
                    <a:pt x="266" y="129"/>
                    <a:pt x="266" y="129"/>
                  </a:cubicBezTo>
                  <a:cubicBezTo>
                    <a:pt x="266" y="129"/>
                    <a:pt x="265" y="128"/>
                    <a:pt x="265" y="128"/>
                  </a:cubicBezTo>
                  <a:cubicBezTo>
                    <a:pt x="265" y="128"/>
                    <a:pt x="265" y="130"/>
                    <a:pt x="265" y="130"/>
                  </a:cubicBezTo>
                  <a:cubicBezTo>
                    <a:pt x="265" y="131"/>
                    <a:pt x="263" y="130"/>
                    <a:pt x="263" y="129"/>
                  </a:cubicBezTo>
                  <a:cubicBezTo>
                    <a:pt x="262" y="129"/>
                    <a:pt x="262" y="129"/>
                    <a:pt x="262" y="128"/>
                  </a:cubicBezTo>
                  <a:cubicBezTo>
                    <a:pt x="261" y="128"/>
                    <a:pt x="261" y="128"/>
                    <a:pt x="261" y="128"/>
                  </a:cubicBezTo>
                  <a:cubicBezTo>
                    <a:pt x="260" y="128"/>
                    <a:pt x="259" y="127"/>
                    <a:pt x="258" y="127"/>
                  </a:cubicBezTo>
                  <a:cubicBezTo>
                    <a:pt x="258" y="127"/>
                    <a:pt x="257" y="127"/>
                    <a:pt x="257" y="127"/>
                  </a:cubicBezTo>
                  <a:cubicBezTo>
                    <a:pt x="258" y="126"/>
                    <a:pt x="255" y="126"/>
                    <a:pt x="254" y="125"/>
                  </a:cubicBezTo>
                  <a:cubicBezTo>
                    <a:pt x="252" y="125"/>
                    <a:pt x="251" y="123"/>
                    <a:pt x="252" y="121"/>
                  </a:cubicBezTo>
                  <a:cubicBezTo>
                    <a:pt x="251" y="122"/>
                    <a:pt x="249" y="121"/>
                    <a:pt x="249" y="121"/>
                  </a:cubicBezTo>
                  <a:cubicBezTo>
                    <a:pt x="249" y="121"/>
                    <a:pt x="248" y="121"/>
                    <a:pt x="248" y="120"/>
                  </a:cubicBezTo>
                  <a:cubicBezTo>
                    <a:pt x="248" y="120"/>
                    <a:pt x="248" y="120"/>
                    <a:pt x="248" y="120"/>
                  </a:cubicBezTo>
                  <a:cubicBezTo>
                    <a:pt x="248" y="120"/>
                    <a:pt x="249" y="120"/>
                    <a:pt x="249" y="120"/>
                  </a:cubicBezTo>
                  <a:cubicBezTo>
                    <a:pt x="249" y="120"/>
                    <a:pt x="248" y="120"/>
                    <a:pt x="248" y="120"/>
                  </a:cubicBezTo>
                  <a:cubicBezTo>
                    <a:pt x="248" y="120"/>
                    <a:pt x="248" y="119"/>
                    <a:pt x="248" y="119"/>
                  </a:cubicBezTo>
                  <a:cubicBezTo>
                    <a:pt x="248" y="119"/>
                    <a:pt x="248" y="119"/>
                    <a:pt x="248" y="119"/>
                  </a:cubicBezTo>
                  <a:cubicBezTo>
                    <a:pt x="248" y="118"/>
                    <a:pt x="248" y="118"/>
                    <a:pt x="248" y="118"/>
                  </a:cubicBezTo>
                  <a:cubicBezTo>
                    <a:pt x="248" y="118"/>
                    <a:pt x="248" y="118"/>
                    <a:pt x="248" y="119"/>
                  </a:cubicBezTo>
                  <a:cubicBezTo>
                    <a:pt x="248" y="118"/>
                    <a:pt x="248" y="118"/>
                    <a:pt x="248" y="118"/>
                  </a:cubicBezTo>
                  <a:cubicBezTo>
                    <a:pt x="248" y="118"/>
                    <a:pt x="248" y="118"/>
                    <a:pt x="248" y="118"/>
                  </a:cubicBezTo>
                  <a:cubicBezTo>
                    <a:pt x="248" y="118"/>
                    <a:pt x="247" y="117"/>
                    <a:pt x="247" y="117"/>
                  </a:cubicBezTo>
                  <a:cubicBezTo>
                    <a:pt x="247" y="117"/>
                    <a:pt x="247" y="117"/>
                    <a:pt x="247" y="117"/>
                  </a:cubicBezTo>
                  <a:cubicBezTo>
                    <a:pt x="247" y="117"/>
                    <a:pt x="247" y="117"/>
                    <a:pt x="247" y="117"/>
                  </a:cubicBezTo>
                  <a:cubicBezTo>
                    <a:pt x="247" y="116"/>
                    <a:pt x="247" y="116"/>
                    <a:pt x="247" y="116"/>
                  </a:cubicBezTo>
                  <a:cubicBezTo>
                    <a:pt x="247" y="116"/>
                    <a:pt x="247" y="117"/>
                    <a:pt x="246" y="117"/>
                  </a:cubicBezTo>
                  <a:cubicBezTo>
                    <a:pt x="247" y="115"/>
                    <a:pt x="249" y="113"/>
                    <a:pt x="246" y="112"/>
                  </a:cubicBezTo>
                  <a:cubicBezTo>
                    <a:pt x="247" y="112"/>
                    <a:pt x="247" y="111"/>
                    <a:pt x="248" y="111"/>
                  </a:cubicBezTo>
                  <a:cubicBezTo>
                    <a:pt x="248" y="111"/>
                    <a:pt x="249" y="111"/>
                    <a:pt x="249" y="111"/>
                  </a:cubicBezTo>
                  <a:cubicBezTo>
                    <a:pt x="249" y="111"/>
                    <a:pt x="249" y="112"/>
                    <a:pt x="249" y="112"/>
                  </a:cubicBezTo>
                  <a:cubicBezTo>
                    <a:pt x="250" y="113"/>
                    <a:pt x="251" y="113"/>
                    <a:pt x="251" y="114"/>
                  </a:cubicBezTo>
                  <a:cubicBezTo>
                    <a:pt x="253" y="115"/>
                    <a:pt x="255" y="116"/>
                    <a:pt x="257" y="117"/>
                  </a:cubicBezTo>
                  <a:cubicBezTo>
                    <a:pt x="257" y="117"/>
                    <a:pt x="258" y="117"/>
                    <a:pt x="259" y="116"/>
                  </a:cubicBezTo>
                  <a:cubicBezTo>
                    <a:pt x="259" y="116"/>
                    <a:pt x="260" y="116"/>
                    <a:pt x="260" y="116"/>
                  </a:cubicBezTo>
                  <a:cubicBezTo>
                    <a:pt x="260" y="116"/>
                    <a:pt x="261" y="116"/>
                    <a:pt x="261" y="115"/>
                  </a:cubicBezTo>
                  <a:cubicBezTo>
                    <a:pt x="261" y="115"/>
                    <a:pt x="260" y="115"/>
                    <a:pt x="260" y="114"/>
                  </a:cubicBezTo>
                  <a:cubicBezTo>
                    <a:pt x="260" y="114"/>
                    <a:pt x="259" y="114"/>
                    <a:pt x="259" y="115"/>
                  </a:cubicBezTo>
                  <a:cubicBezTo>
                    <a:pt x="259" y="114"/>
                    <a:pt x="259" y="113"/>
                    <a:pt x="259" y="114"/>
                  </a:cubicBezTo>
                  <a:cubicBezTo>
                    <a:pt x="260" y="114"/>
                    <a:pt x="260" y="113"/>
                    <a:pt x="259" y="113"/>
                  </a:cubicBezTo>
                  <a:cubicBezTo>
                    <a:pt x="259" y="113"/>
                    <a:pt x="260" y="113"/>
                    <a:pt x="260" y="113"/>
                  </a:cubicBezTo>
                  <a:cubicBezTo>
                    <a:pt x="260" y="113"/>
                    <a:pt x="261" y="112"/>
                    <a:pt x="260" y="112"/>
                  </a:cubicBezTo>
                  <a:cubicBezTo>
                    <a:pt x="260" y="112"/>
                    <a:pt x="259" y="112"/>
                    <a:pt x="259" y="112"/>
                  </a:cubicBezTo>
                  <a:cubicBezTo>
                    <a:pt x="258" y="112"/>
                    <a:pt x="257" y="112"/>
                    <a:pt x="257" y="113"/>
                  </a:cubicBezTo>
                  <a:cubicBezTo>
                    <a:pt x="257" y="112"/>
                    <a:pt x="258" y="111"/>
                    <a:pt x="257" y="110"/>
                  </a:cubicBezTo>
                  <a:cubicBezTo>
                    <a:pt x="257" y="111"/>
                    <a:pt x="257" y="111"/>
                    <a:pt x="257" y="111"/>
                  </a:cubicBezTo>
                  <a:cubicBezTo>
                    <a:pt x="257" y="111"/>
                    <a:pt x="257" y="110"/>
                    <a:pt x="257" y="109"/>
                  </a:cubicBezTo>
                  <a:cubicBezTo>
                    <a:pt x="258" y="110"/>
                    <a:pt x="259" y="110"/>
                    <a:pt x="259" y="111"/>
                  </a:cubicBezTo>
                  <a:cubicBezTo>
                    <a:pt x="261" y="111"/>
                    <a:pt x="260" y="110"/>
                    <a:pt x="259" y="109"/>
                  </a:cubicBezTo>
                  <a:cubicBezTo>
                    <a:pt x="259" y="109"/>
                    <a:pt x="260" y="109"/>
                    <a:pt x="260" y="109"/>
                  </a:cubicBezTo>
                  <a:cubicBezTo>
                    <a:pt x="260" y="109"/>
                    <a:pt x="260" y="109"/>
                    <a:pt x="260" y="110"/>
                  </a:cubicBezTo>
                  <a:cubicBezTo>
                    <a:pt x="260" y="109"/>
                    <a:pt x="261" y="109"/>
                    <a:pt x="261" y="109"/>
                  </a:cubicBezTo>
                  <a:cubicBezTo>
                    <a:pt x="261" y="109"/>
                    <a:pt x="261" y="109"/>
                    <a:pt x="261" y="109"/>
                  </a:cubicBezTo>
                  <a:cubicBezTo>
                    <a:pt x="261" y="109"/>
                    <a:pt x="262" y="108"/>
                    <a:pt x="262" y="108"/>
                  </a:cubicBezTo>
                  <a:cubicBezTo>
                    <a:pt x="262" y="109"/>
                    <a:pt x="262" y="110"/>
                    <a:pt x="261" y="111"/>
                  </a:cubicBezTo>
                  <a:cubicBezTo>
                    <a:pt x="262" y="110"/>
                    <a:pt x="262" y="111"/>
                    <a:pt x="262" y="111"/>
                  </a:cubicBezTo>
                  <a:cubicBezTo>
                    <a:pt x="262" y="110"/>
                    <a:pt x="263" y="110"/>
                    <a:pt x="264" y="109"/>
                  </a:cubicBezTo>
                  <a:cubicBezTo>
                    <a:pt x="263" y="110"/>
                    <a:pt x="263" y="111"/>
                    <a:pt x="263" y="111"/>
                  </a:cubicBezTo>
                  <a:cubicBezTo>
                    <a:pt x="263" y="111"/>
                    <a:pt x="264" y="112"/>
                    <a:pt x="264" y="112"/>
                  </a:cubicBezTo>
                  <a:cubicBezTo>
                    <a:pt x="265" y="112"/>
                    <a:pt x="265" y="110"/>
                    <a:pt x="265" y="109"/>
                  </a:cubicBezTo>
                  <a:cubicBezTo>
                    <a:pt x="265" y="110"/>
                    <a:pt x="265" y="109"/>
                    <a:pt x="265" y="109"/>
                  </a:cubicBezTo>
                  <a:cubicBezTo>
                    <a:pt x="266" y="109"/>
                    <a:pt x="266" y="108"/>
                    <a:pt x="266" y="108"/>
                  </a:cubicBezTo>
                  <a:cubicBezTo>
                    <a:pt x="266" y="108"/>
                    <a:pt x="266" y="107"/>
                    <a:pt x="266" y="107"/>
                  </a:cubicBezTo>
                  <a:cubicBezTo>
                    <a:pt x="266" y="107"/>
                    <a:pt x="265" y="107"/>
                    <a:pt x="265" y="107"/>
                  </a:cubicBezTo>
                  <a:cubicBezTo>
                    <a:pt x="264" y="108"/>
                    <a:pt x="263" y="106"/>
                    <a:pt x="263" y="105"/>
                  </a:cubicBezTo>
                  <a:cubicBezTo>
                    <a:pt x="265" y="104"/>
                    <a:pt x="267" y="103"/>
                    <a:pt x="269" y="103"/>
                  </a:cubicBezTo>
                  <a:cubicBezTo>
                    <a:pt x="269" y="103"/>
                    <a:pt x="270" y="103"/>
                    <a:pt x="270" y="103"/>
                  </a:cubicBezTo>
                  <a:cubicBezTo>
                    <a:pt x="270" y="103"/>
                    <a:pt x="269" y="103"/>
                    <a:pt x="269" y="103"/>
                  </a:cubicBezTo>
                  <a:cubicBezTo>
                    <a:pt x="271" y="102"/>
                    <a:pt x="272" y="102"/>
                    <a:pt x="274" y="101"/>
                  </a:cubicBezTo>
                  <a:cubicBezTo>
                    <a:pt x="274" y="101"/>
                    <a:pt x="275" y="100"/>
                    <a:pt x="276" y="100"/>
                  </a:cubicBezTo>
                  <a:cubicBezTo>
                    <a:pt x="276" y="100"/>
                    <a:pt x="277" y="101"/>
                    <a:pt x="277" y="101"/>
                  </a:cubicBezTo>
                  <a:cubicBezTo>
                    <a:pt x="278" y="100"/>
                    <a:pt x="278" y="100"/>
                    <a:pt x="279" y="99"/>
                  </a:cubicBezTo>
                  <a:cubicBezTo>
                    <a:pt x="279" y="99"/>
                    <a:pt x="280" y="99"/>
                    <a:pt x="280" y="99"/>
                  </a:cubicBezTo>
                  <a:cubicBezTo>
                    <a:pt x="281" y="99"/>
                    <a:pt x="281" y="99"/>
                    <a:pt x="281" y="99"/>
                  </a:cubicBezTo>
                  <a:cubicBezTo>
                    <a:pt x="283" y="99"/>
                    <a:pt x="285" y="99"/>
                    <a:pt x="285" y="98"/>
                  </a:cubicBezTo>
                  <a:cubicBezTo>
                    <a:pt x="285" y="98"/>
                    <a:pt x="285" y="97"/>
                    <a:pt x="285" y="97"/>
                  </a:cubicBezTo>
                  <a:cubicBezTo>
                    <a:pt x="287" y="97"/>
                    <a:pt x="289" y="96"/>
                    <a:pt x="291" y="96"/>
                  </a:cubicBezTo>
                  <a:cubicBezTo>
                    <a:pt x="291" y="97"/>
                    <a:pt x="290" y="98"/>
                    <a:pt x="289" y="99"/>
                  </a:cubicBezTo>
                  <a:cubicBezTo>
                    <a:pt x="289" y="99"/>
                    <a:pt x="290" y="99"/>
                    <a:pt x="290" y="99"/>
                  </a:cubicBezTo>
                  <a:cubicBezTo>
                    <a:pt x="290" y="99"/>
                    <a:pt x="289" y="99"/>
                    <a:pt x="289" y="99"/>
                  </a:cubicBezTo>
                  <a:cubicBezTo>
                    <a:pt x="288" y="99"/>
                    <a:pt x="289" y="100"/>
                    <a:pt x="289" y="100"/>
                  </a:cubicBezTo>
                  <a:cubicBezTo>
                    <a:pt x="289" y="100"/>
                    <a:pt x="290" y="101"/>
                    <a:pt x="290" y="101"/>
                  </a:cubicBezTo>
                  <a:cubicBezTo>
                    <a:pt x="291" y="101"/>
                    <a:pt x="291" y="100"/>
                    <a:pt x="291" y="100"/>
                  </a:cubicBezTo>
                  <a:cubicBezTo>
                    <a:pt x="292" y="99"/>
                    <a:pt x="291" y="99"/>
                    <a:pt x="290" y="99"/>
                  </a:cubicBezTo>
                  <a:cubicBezTo>
                    <a:pt x="292" y="99"/>
                    <a:pt x="294" y="99"/>
                    <a:pt x="295" y="98"/>
                  </a:cubicBezTo>
                  <a:cubicBezTo>
                    <a:pt x="296" y="97"/>
                    <a:pt x="298" y="95"/>
                    <a:pt x="297" y="94"/>
                  </a:cubicBezTo>
                  <a:cubicBezTo>
                    <a:pt x="297" y="94"/>
                    <a:pt x="297" y="94"/>
                    <a:pt x="298" y="94"/>
                  </a:cubicBezTo>
                  <a:cubicBezTo>
                    <a:pt x="298" y="94"/>
                    <a:pt x="298" y="94"/>
                    <a:pt x="299" y="94"/>
                  </a:cubicBezTo>
                  <a:cubicBezTo>
                    <a:pt x="299" y="94"/>
                    <a:pt x="300" y="95"/>
                    <a:pt x="301" y="95"/>
                  </a:cubicBezTo>
                  <a:cubicBezTo>
                    <a:pt x="302" y="95"/>
                    <a:pt x="302" y="95"/>
                    <a:pt x="303" y="94"/>
                  </a:cubicBezTo>
                  <a:cubicBezTo>
                    <a:pt x="304" y="94"/>
                    <a:pt x="304" y="93"/>
                    <a:pt x="305" y="93"/>
                  </a:cubicBezTo>
                  <a:cubicBezTo>
                    <a:pt x="305" y="92"/>
                    <a:pt x="306" y="92"/>
                    <a:pt x="307" y="92"/>
                  </a:cubicBezTo>
                  <a:cubicBezTo>
                    <a:pt x="308" y="92"/>
                    <a:pt x="310" y="91"/>
                    <a:pt x="312" y="91"/>
                  </a:cubicBezTo>
                  <a:cubicBezTo>
                    <a:pt x="318" y="90"/>
                    <a:pt x="324" y="89"/>
                    <a:pt x="330" y="88"/>
                  </a:cubicBezTo>
                  <a:cubicBezTo>
                    <a:pt x="331" y="88"/>
                    <a:pt x="333" y="88"/>
                    <a:pt x="334" y="88"/>
                  </a:cubicBezTo>
                  <a:cubicBezTo>
                    <a:pt x="335" y="88"/>
                    <a:pt x="336" y="87"/>
                    <a:pt x="337" y="87"/>
                  </a:cubicBezTo>
                  <a:cubicBezTo>
                    <a:pt x="337" y="87"/>
                    <a:pt x="337" y="88"/>
                    <a:pt x="337" y="88"/>
                  </a:cubicBezTo>
                  <a:cubicBezTo>
                    <a:pt x="337" y="88"/>
                    <a:pt x="338" y="88"/>
                    <a:pt x="338" y="89"/>
                  </a:cubicBezTo>
                  <a:cubicBezTo>
                    <a:pt x="338" y="90"/>
                    <a:pt x="341" y="90"/>
                    <a:pt x="343" y="90"/>
                  </a:cubicBezTo>
                  <a:cubicBezTo>
                    <a:pt x="344" y="90"/>
                    <a:pt x="344" y="90"/>
                    <a:pt x="344" y="89"/>
                  </a:cubicBezTo>
                  <a:cubicBezTo>
                    <a:pt x="344" y="88"/>
                    <a:pt x="344" y="87"/>
                    <a:pt x="345" y="87"/>
                  </a:cubicBezTo>
                  <a:cubicBezTo>
                    <a:pt x="345" y="86"/>
                    <a:pt x="346" y="87"/>
                    <a:pt x="346" y="88"/>
                  </a:cubicBezTo>
                  <a:cubicBezTo>
                    <a:pt x="346" y="88"/>
                    <a:pt x="347" y="89"/>
                    <a:pt x="348" y="88"/>
                  </a:cubicBezTo>
                  <a:cubicBezTo>
                    <a:pt x="349" y="87"/>
                    <a:pt x="347" y="87"/>
                    <a:pt x="346" y="87"/>
                  </a:cubicBezTo>
                  <a:cubicBezTo>
                    <a:pt x="354" y="86"/>
                    <a:pt x="362" y="86"/>
                    <a:pt x="370" y="86"/>
                  </a:cubicBezTo>
                  <a:cubicBezTo>
                    <a:pt x="374" y="86"/>
                    <a:pt x="378" y="86"/>
                    <a:pt x="382" y="87"/>
                  </a:cubicBezTo>
                  <a:cubicBezTo>
                    <a:pt x="383" y="87"/>
                    <a:pt x="384" y="87"/>
                    <a:pt x="385" y="87"/>
                  </a:cubicBezTo>
                  <a:cubicBezTo>
                    <a:pt x="385" y="87"/>
                    <a:pt x="385" y="87"/>
                    <a:pt x="386" y="87"/>
                  </a:cubicBezTo>
                  <a:cubicBezTo>
                    <a:pt x="386" y="88"/>
                    <a:pt x="386" y="88"/>
                    <a:pt x="386" y="88"/>
                  </a:cubicBezTo>
                  <a:cubicBezTo>
                    <a:pt x="387" y="90"/>
                    <a:pt x="389" y="90"/>
                    <a:pt x="390" y="91"/>
                  </a:cubicBezTo>
                  <a:cubicBezTo>
                    <a:pt x="389" y="91"/>
                    <a:pt x="388" y="89"/>
                    <a:pt x="390" y="88"/>
                  </a:cubicBezTo>
                  <a:cubicBezTo>
                    <a:pt x="390" y="88"/>
                    <a:pt x="392" y="88"/>
                    <a:pt x="392" y="89"/>
                  </a:cubicBezTo>
                  <a:cubicBezTo>
                    <a:pt x="392" y="89"/>
                    <a:pt x="395" y="88"/>
                    <a:pt x="394" y="90"/>
                  </a:cubicBezTo>
                  <a:cubicBezTo>
                    <a:pt x="394" y="91"/>
                    <a:pt x="392" y="92"/>
                    <a:pt x="394" y="93"/>
                  </a:cubicBezTo>
                  <a:cubicBezTo>
                    <a:pt x="394" y="92"/>
                    <a:pt x="394" y="92"/>
                    <a:pt x="395" y="92"/>
                  </a:cubicBezTo>
                  <a:cubicBezTo>
                    <a:pt x="395" y="92"/>
                    <a:pt x="396" y="92"/>
                    <a:pt x="396" y="91"/>
                  </a:cubicBezTo>
                  <a:cubicBezTo>
                    <a:pt x="396" y="92"/>
                    <a:pt x="397" y="93"/>
                    <a:pt x="397" y="92"/>
                  </a:cubicBezTo>
                  <a:cubicBezTo>
                    <a:pt x="397" y="92"/>
                    <a:pt x="397" y="91"/>
                    <a:pt x="397" y="91"/>
                  </a:cubicBezTo>
                  <a:cubicBezTo>
                    <a:pt x="397" y="91"/>
                    <a:pt x="398" y="91"/>
                    <a:pt x="398" y="91"/>
                  </a:cubicBezTo>
                  <a:cubicBezTo>
                    <a:pt x="398" y="91"/>
                    <a:pt x="398" y="90"/>
                    <a:pt x="398" y="90"/>
                  </a:cubicBezTo>
                  <a:cubicBezTo>
                    <a:pt x="398" y="90"/>
                    <a:pt x="398" y="93"/>
                    <a:pt x="398" y="93"/>
                  </a:cubicBezTo>
                  <a:cubicBezTo>
                    <a:pt x="399" y="93"/>
                    <a:pt x="399" y="92"/>
                    <a:pt x="400" y="92"/>
                  </a:cubicBezTo>
                  <a:cubicBezTo>
                    <a:pt x="400" y="92"/>
                    <a:pt x="401" y="91"/>
                    <a:pt x="401" y="91"/>
                  </a:cubicBezTo>
                  <a:cubicBezTo>
                    <a:pt x="402" y="91"/>
                    <a:pt x="402" y="92"/>
                    <a:pt x="402" y="92"/>
                  </a:cubicBezTo>
                  <a:cubicBezTo>
                    <a:pt x="402" y="93"/>
                    <a:pt x="402" y="93"/>
                    <a:pt x="403" y="93"/>
                  </a:cubicBezTo>
                  <a:cubicBezTo>
                    <a:pt x="403" y="93"/>
                    <a:pt x="402" y="94"/>
                    <a:pt x="402" y="94"/>
                  </a:cubicBezTo>
                  <a:cubicBezTo>
                    <a:pt x="402" y="94"/>
                    <a:pt x="403" y="94"/>
                    <a:pt x="403" y="93"/>
                  </a:cubicBezTo>
                  <a:cubicBezTo>
                    <a:pt x="405" y="94"/>
                    <a:pt x="411" y="101"/>
                    <a:pt x="410" y="102"/>
                  </a:cubicBezTo>
                  <a:cubicBezTo>
                    <a:pt x="410" y="102"/>
                    <a:pt x="411" y="102"/>
                    <a:pt x="411" y="102"/>
                  </a:cubicBezTo>
                  <a:cubicBezTo>
                    <a:pt x="411" y="103"/>
                    <a:pt x="411" y="103"/>
                    <a:pt x="411" y="103"/>
                  </a:cubicBezTo>
                  <a:cubicBezTo>
                    <a:pt x="411" y="104"/>
                    <a:pt x="412" y="104"/>
                    <a:pt x="412" y="105"/>
                  </a:cubicBezTo>
                  <a:cubicBezTo>
                    <a:pt x="413" y="105"/>
                    <a:pt x="412" y="106"/>
                    <a:pt x="412" y="106"/>
                  </a:cubicBezTo>
                  <a:cubicBezTo>
                    <a:pt x="412" y="107"/>
                    <a:pt x="411" y="109"/>
                    <a:pt x="410" y="109"/>
                  </a:cubicBezTo>
                  <a:cubicBezTo>
                    <a:pt x="411" y="109"/>
                    <a:pt x="411" y="113"/>
                    <a:pt x="410" y="113"/>
                  </a:cubicBezTo>
                  <a:cubicBezTo>
                    <a:pt x="410" y="113"/>
                    <a:pt x="412" y="115"/>
                    <a:pt x="412" y="115"/>
                  </a:cubicBezTo>
                  <a:cubicBezTo>
                    <a:pt x="412" y="115"/>
                    <a:pt x="413" y="116"/>
                    <a:pt x="413" y="116"/>
                  </a:cubicBezTo>
                  <a:cubicBezTo>
                    <a:pt x="413" y="116"/>
                    <a:pt x="412" y="117"/>
                    <a:pt x="412" y="117"/>
                  </a:cubicBezTo>
                  <a:cubicBezTo>
                    <a:pt x="412" y="117"/>
                    <a:pt x="412" y="118"/>
                    <a:pt x="411" y="118"/>
                  </a:cubicBezTo>
                  <a:cubicBezTo>
                    <a:pt x="411" y="119"/>
                    <a:pt x="412" y="118"/>
                    <a:pt x="412" y="119"/>
                  </a:cubicBezTo>
                  <a:cubicBezTo>
                    <a:pt x="413" y="119"/>
                    <a:pt x="413" y="119"/>
                    <a:pt x="413" y="120"/>
                  </a:cubicBezTo>
                  <a:cubicBezTo>
                    <a:pt x="413" y="120"/>
                    <a:pt x="413" y="121"/>
                    <a:pt x="413" y="121"/>
                  </a:cubicBezTo>
                  <a:cubicBezTo>
                    <a:pt x="413" y="121"/>
                    <a:pt x="412" y="121"/>
                    <a:pt x="412" y="121"/>
                  </a:cubicBezTo>
                  <a:cubicBezTo>
                    <a:pt x="413" y="121"/>
                    <a:pt x="412" y="120"/>
                    <a:pt x="412" y="120"/>
                  </a:cubicBezTo>
                  <a:cubicBezTo>
                    <a:pt x="412" y="120"/>
                    <a:pt x="409" y="120"/>
                    <a:pt x="409" y="120"/>
                  </a:cubicBezTo>
                  <a:cubicBezTo>
                    <a:pt x="409" y="120"/>
                    <a:pt x="410" y="120"/>
                    <a:pt x="410" y="120"/>
                  </a:cubicBezTo>
                  <a:cubicBezTo>
                    <a:pt x="410" y="120"/>
                    <a:pt x="410" y="120"/>
                    <a:pt x="410" y="121"/>
                  </a:cubicBezTo>
                  <a:cubicBezTo>
                    <a:pt x="410" y="120"/>
                    <a:pt x="410" y="120"/>
                    <a:pt x="410" y="120"/>
                  </a:cubicBezTo>
                  <a:cubicBezTo>
                    <a:pt x="410" y="120"/>
                    <a:pt x="412" y="121"/>
                    <a:pt x="412" y="121"/>
                  </a:cubicBezTo>
                  <a:cubicBezTo>
                    <a:pt x="412" y="121"/>
                    <a:pt x="412" y="121"/>
                    <a:pt x="412" y="121"/>
                  </a:cubicBezTo>
                  <a:cubicBezTo>
                    <a:pt x="409" y="121"/>
                    <a:pt x="413" y="122"/>
                    <a:pt x="413" y="123"/>
                  </a:cubicBezTo>
                  <a:cubicBezTo>
                    <a:pt x="413" y="123"/>
                    <a:pt x="412" y="122"/>
                    <a:pt x="412" y="123"/>
                  </a:cubicBezTo>
                  <a:cubicBezTo>
                    <a:pt x="412" y="123"/>
                    <a:pt x="411" y="122"/>
                    <a:pt x="411" y="122"/>
                  </a:cubicBezTo>
                  <a:cubicBezTo>
                    <a:pt x="411" y="123"/>
                    <a:pt x="412" y="123"/>
                    <a:pt x="412" y="123"/>
                  </a:cubicBezTo>
                  <a:cubicBezTo>
                    <a:pt x="411" y="123"/>
                    <a:pt x="409" y="125"/>
                    <a:pt x="408" y="124"/>
                  </a:cubicBezTo>
                  <a:cubicBezTo>
                    <a:pt x="409" y="125"/>
                    <a:pt x="411" y="125"/>
                    <a:pt x="412" y="124"/>
                  </a:cubicBezTo>
                  <a:cubicBezTo>
                    <a:pt x="412" y="124"/>
                    <a:pt x="411" y="127"/>
                    <a:pt x="410" y="127"/>
                  </a:cubicBezTo>
                  <a:cubicBezTo>
                    <a:pt x="411" y="127"/>
                    <a:pt x="411" y="128"/>
                    <a:pt x="411" y="127"/>
                  </a:cubicBezTo>
                  <a:cubicBezTo>
                    <a:pt x="411" y="128"/>
                    <a:pt x="412" y="129"/>
                    <a:pt x="411" y="129"/>
                  </a:cubicBezTo>
                  <a:cubicBezTo>
                    <a:pt x="411" y="129"/>
                    <a:pt x="411" y="129"/>
                    <a:pt x="411" y="128"/>
                  </a:cubicBezTo>
                  <a:cubicBezTo>
                    <a:pt x="411" y="128"/>
                    <a:pt x="411" y="129"/>
                    <a:pt x="411" y="129"/>
                  </a:cubicBezTo>
                  <a:cubicBezTo>
                    <a:pt x="411" y="130"/>
                    <a:pt x="410" y="130"/>
                    <a:pt x="410" y="130"/>
                  </a:cubicBezTo>
                  <a:cubicBezTo>
                    <a:pt x="410" y="131"/>
                    <a:pt x="410" y="131"/>
                    <a:pt x="410" y="131"/>
                  </a:cubicBezTo>
                  <a:cubicBezTo>
                    <a:pt x="410" y="131"/>
                    <a:pt x="411" y="132"/>
                    <a:pt x="411" y="132"/>
                  </a:cubicBezTo>
                  <a:cubicBezTo>
                    <a:pt x="411" y="132"/>
                    <a:pt x="411" y="132"/>
                    <a:pt x="411" y="133"/>
                  </a:cubicBezTo>
                  <a:cubicBezTo>
                    <a:pt x="411" y="134"/>
                    <a:pt x="411" y="135"/>
                    <a:pt x="411" y="136"/>
                  </a:cubicBezTo>
                  <a:cubicBezTo>
                    <a:pt x="410" y="136"/>
                    <a:pt x="409" y="137"/>
                    <a:pt x="409" y="136"/>
                  </a:cubicBezTo>
                  <a:cubicBezTo>
                    <a:pt x="409" y="136"/>
                    <a:pt x="409" y="136"/>
                    <a:pt x="409" y="136"/>
                  </a:cubicBezTo>
                  <a:cubicBezTo>
                    <a:pt x="410" y="136"/>
                    <a:pt x="410" y="138"/>
                    <a:pt x="410" y="139"/>
                  </a:cubicBezTo>
                  <a:cubicBezTo>
                    <a:pt x="410" y="139"/>
                    <a:pt x="410" y="139"/>
                    <a:pt x="410" y="139"/>
                  </a:cubicBezTo>
                  <a:cubicBezTo>
                    <a:pt x="410" y="139"/>
                    <a:pt x="410" y="140"/>
                    <a:pt x="410" y="140"/>
                  </a:cubicBezTo>
                  <a:cubicBezTo>
                    <a:pt x="410" y="140"/>
                    <a:pt x="410" y="140"/>
                    <a:pt x="409" y="139"/>
                  </a:cubicBezTo>
                  <a:cubicBezTo>
                    <a:pt x="409" y="140"/>
                    <a:pt x="410" y="140"/>
                    <a:pt x="410" y="140"/>
                  </a:cubicBezTo>
                  <a:cubicBezTo>
                    <a:pt x="410" y="140"/>
                    <a:pt x="409" y="142"/>
                    <a:pt x="409" y="142"/>
                  </a:cubicBezTo>
                  <a:cubicBezTo>
                    <a:pt x="409" y="142"/>
                    <a:pt x="409" y="142"/>
                    <a:pt x="409" y="142"/>
                  </a:cubicBezTo>
                  <a:cubicBezTo>
                    <a:pt x="409" y="143"/>
                    <a:pt x="408" y="143"/>
                    <a:pt x="408" y="143"/>
                  </a:cubicBezTo>
                  <a:cubicBezTo>
                    <a:pt x="408" y="143"/>
                    <a:pt x="409" y="143"/>
                    <a:pt x="409" y="143"/>
                  </a:cubicBezTo>
                  <a:cubicBezTo>
                    <a:pt x="408" y="144"/>
                    <a:pt x="408" y="143"/>
                    <a:pt x="407" y="142"/>
                  </a:cubicBezTo>
                  <a:cubicBezTo>
                    <a:pt x="407" y="142"/>
                    <a:pt x="406" y="143"/>
                    <a:pt x="406" y="143"/>
                  </a:cubicBezTo>
                  <a:cubicBezTo>
                    <a:pt x="406" y="144"/>
                    <a:pt x="405" y="144"/>
                    <a:pt x="405" y="144"/>
                  </a:cubicBezTo>
                  <a:cubicBezTo>
                    <a:pt x="405" y="144"/>
                    <a:pt x="406" y="144"/>
                    <a:pt x="406" y="144"/>
                  </a:cubicBezTo>
                  <a:cubicBezTo>
                    <a:pt x="406" y="144"/>
                    <a:pt x="406" y="144"/>
                    <a:pt x="407" y="144"/>
                  </a:cubicBezTo>
                  <a:cubicBezTo>
                    <a:pt x="406" y="144"/>
                    <a:pt x="406" y="144"/>
                    <a:pt x="405" y="144"/>
                  </a:cubicBezTo>
                  <a:cubicBezTo>
                    <a:pt x="405" y="145"/>
                    <a:pt x="405" y="145"/>
                    <a:pt x="405" y="146"/>
                  </a:cubicBezTo>
                  <a:cubicBezTo>
                    <a:pt x="405" y="145"/>
                    <a:pt x="407" y="145"/>
                    <a:pt x="407" y="145"/>
                  </a:cubicBezTo>
                  <a:cubicBezTo>
                    <a:pt x="407" y="145"/>
                    <a:pt x="407" y="145"/>
                    <a:pt x="407" y="146"/>
                  </a:cubicBezTo>
                  <a:cubicBezTo>
                    <a:pt x="407" y="146"/>
                    <a:pt x="407" y="146"/>
                    <a:pt x="407" y="146"/>
                  </a:cubicBezTo>
                  <a:cubicBezTo>
                    <a:pt x="406" y="146"/>
                    <a:pt x="406" y="146"/>
                    <a:pt x="405" y="147"/>
                  </a:cubicBezTo>
                  <a:cubicBezTo>
                    <a:pt x="404" y="147"/>
                    <a:pt x="406" y="148"/>
                    <a:pt x="407" y="148"/>
                  </a:cubicBezTo>
                  <a:cubicBezTo>
                    <a:pt x="407" y="149"/>
                    <a:pt x="405" y="149"/>
                    <a:pt x="405" y="149"/>
                  </a:cubicBezTo>
                  <a:cubicBezTo>
                    <a:pt x="404" y="150"/>
                    <a:pt x="404" y="150"/>
                    <a:pt x="403" y="150"/>
                  </a:cubicBezTo>
                  <a:cubicBezTo>
                    <a:pt x="403" y="149"/>
                    <a:pt x="402" y="149"/>
                    <a:pt x="402" y="150"/>
                  </a:cubicBezTo>
                  <a:cubicBezTo>
                    <a:pt x="402" y="151"/>
                    <a:pt x="402" y="152"/>
                    <a:pt x="403" y="153"/>
                  </a:cubicBezTo>
                  <a:cubicBezTo>
                    <a:pt x="403" y="153"/>
                    <a:pt x="403" y="153"/>
                    <a:pt x="403" y="153"/>
                  </a:cubicBezTo>
                  <a:cubicBezTo>
                    <a:pt x="403" y="154"/>
                    <a:pt x="403" y="153"/>
                    <a:pt x="403" y="153"/>
                  </a:cubicBezTo>
                  <a:cubicBezTo>
                    <a:pt x="404" y="153"/>
                    <a:pt x="404" y="153"/>
                    <a:pt x="405" y="154"/>
                  </a:cubicBezTo>
                  <a:cubicBezTo>
                    <a:pt x="406" y="155"/>
                    <a:pt x="407" y="153"/>
                    <a:pt x="407" y="152"/>
                  </a:cubicBezTo>
                  <a:cubicBezTo>
                    <a:pt x="407" y="152"/>
                    <a:pt x="408" y="152"/>
                    <a:pt x="408" y="153"/>
                  </a:cubicBezTo>
                  <a:cubicBezTo>
                    <a:pt x="409" y="152"/>
                    <a:pt x="410" y="151"/>
                    <a:pt x="410" y="150"/>
                  </a:cubicBezTo>
                  <a:cubicBezTo>
                    <a:pt x="411" y="150"/>
                    <a:pt x="410" y="152"/>
                    <a:pt x="410" y="152"/>
                  </a:cubicBezTo>
                  <a:cubicBezTo>
                    <a:pt x="410" y="152"/>
                    <a:pt x="412" y="150"/>
                    <a:pt x="413" y="151"/>
                  </a:cubicBezTo>
                  <a:cubicBezTo>
                    <a:pt x="412" y="151"/>
                    <a:pt x="410" y="153"/>
                    <a:pt x="410" y="153"/>
                  </a:cubicBezTo>
                  <a:cubicBezTo>
                    <a:pt x="410" y="153"/>
                    <a:pt x="409" y="153"/>
                    <a:pt x="409" y="153"/>
                  </a:cubicBezTo>
                  <a:cubicBezTo>
                    <a:pt x="409" y="153"/>
                    <a:pt x="409" y="154"/>
                    <a:pt x="409" y="154"/>
                  </a:cubicBezTo>
                  <a:cubicBezTo>
                    <a:pt x="409" y="154"/>
                    <a:pt x="410" y="154"/>
                    <a:pt x="410" y="154"/>
                  </a:cubicBezTo>
                  <a:cubicBezTo>
                    <a:pt x="412" y="154"/>
                    <a:pt x="413" y="154"/>
                    <a:pt x="414" y="154"/>
                  </a:cubicBezTo>
                  <a:cubicBezTo>
                    <a:pt x="414" y="154"/>
                    <a:pt x="410" y="155"/>
                    <a:pt x="410" y="156"/>
                  </a:cubicBezTo>
                  <a:cubicBezTo>
                    <a:pt x="410" y="156"/>
                    <a:pt x="411" y="156"/>
                    <a:pt x="411" y="156"/>
                  </a:cubicBezTo>
                  <a:cubicBezTo>
                    <a:pt x="412" y="156"/>
                    <a:pt x="413" y="157"/>
                    <a:pt x="414" y="157"/>
                  </a:cubicBezTo>
                  <a:cubicBezTo>
                    <a:pt x="412" y="157"/>
                    <a:pt x="410" y="156"/>
                    <a:pt x="409" y="157"/>
                  </a:cubicBezTo>
                  <a:cubicBezTo>
                    <a:pt x="408" y="157"/>
                    <a:pt x="408" y="158"/>
                    <a:pt x="409" y="159"/>
                  </a:cubicBezTo>
                  <a:cubicBezTo>
                    <a:pt x="410" y="159"/>
                    <a:pt x="411" y="158"/>
                    <a:pt x="412" y="158"/>
                  </a:cubicBezTo>
                  <a:cubicBezTo>
                    <a:pt x="412" y="158"/>
                    <a:pt x="412" y="158"/>
                    <a:pt x="413" y="158"/>
                  </a:cubicBezTo>
                  <a:cubicBezTo>
                    <a:pt x="413" y="158"/>
                    <a:pt x="413" y="159"/>
                    <a:pt x="413" y="159"/>
                  </a:cubicBezTo>
                  <a:cubicBezTo>
                    <a:pt x="413" y="159"/>
                    <a:pt x="411" y="159"/>
                    <a:pt x="411" y="159"/>
                  </a:cubicBezTo>
                  <a:cubicBezTo>
                    <a:pt x="410" y="159"/>
                    <a:pt x="411" y="160"/>
                    <a:pt x="411" y="160"/>
                  </a:cubicBezTo>
                  <a:cubicBezTo>
                    <a:pt x="411" y="160"/>
                    <a:pt x="413" y="161"/>
                    <a:pt x="413" y="161"/>
                  </a:cubicBezTo>
                  <a:cubicBezTo>
                    <a:pt x="413" y="161"/>
                    <a:pt x="412" y="161"/>
                    <a:pt x="412" y="161"/>
                  </a:cubicBezTo>
                  <a:cubicBezTo>
                    <a:pt x="413" y="161"/>
                    <a:pt x="413" y="162"/>
                    <a:pt x="413" y="162"/>
                  </a:cubicBezTo>
                  <a:cubicBezTo>
                    <a:pt x="414" y="162"/>
                    <a:pt x="414" y="162"/>
                    <a:pt x="413" y="162"/>
                  </a:cubicBezTo>
                  <a:cubicBezTo>
                    <a:pt x="413" y="162"/>
                    <a:pt x="412" y="161"/>
                    <a:pt x="412" y="161"/>
                  </a:cubicBezTo>
                  <a:cubicBezTo>
                    <a:pt x="412" y="161"/>
                    <a:pt x="411" y="160"/>
                    <a:pt x="411" y="161"/>
                  </a:cubicBezTo>
                  <a:cubicBezTo>
                    <a:pt x="412" y="162"/>
                    <a:pt x="412" y="163"/>
                    <a:pt x="413" y="164"/>
                  </a:cubicBezTo>
                  <a:cubicBezTo>
                    <a:pt x="413" y="164"/>
                    <a:pt x="414" y="165"/>
                    <a:pt x="413" y="165"/>
                  </a:cubicBezTo>
                  <a:cubicBezTo>
                    <a:pt x="412" y="164"/>
                    <a:pt x="412" y="163"/>
                    <a:pt x="411" y="164"/>
                  </a:cubicBezTo>
                  <a:cubicBezTo>
                    <a:pt x="412" y="163"/>
                    <a:pt x="413" y="166"/>
                    <a:pt x="412" y="166"/>
                  </a:cubicBezTo>
                  <a:cubicBezTo>
                    <a:pt x="412" y="166"/>
                    <a:pt x="412" y="166"/>
                    <a:pt x="412" y="166"/>
                  </a:cubicBezTo>
                  <a:cubicBezTo>
                    <a:pt x="412" y="166"/>
                    <a:pt x="412" y="166"/>
                    <a:pt x="412" y="166"/>
                  </a:cubicBezTo>
                  <a:cubicBezTo>
                    <a:pt x="412" y="166"/>
                    <a:pt x="411" y="166"/>
                    <a:pt x="412" y="165"/>
                  </a:cubicBezTo>
                  <a:cubicBezTo>
                    <a:pt x="410" y="166"/>
                    <a:pt x="412" y="168"/>
                    <a:pt x="413" y="167"/>
                  </a:cubicBezTo>
                  <a:cubicBezTo>
                    <a:pt x="413" y="168"/>
                    <a:pt x="412" y="168"/>
                    <a:pt x="412" y="168"/>
                  </a:cubicBezTo>
                  <a:cubicBezTo>
                    <a:pt x="410" y="168"/>
                    <a:pt x="409" y="165"/>
                    <a:pt x="407" y="163"/>
                  </a:cubicBezTo>
                  <a:cubicBezTo>
                    <a:pt x="407" y="162"/>
                    <a:pt x="406" y="161"/>
                    <a:pt x="405" y="161"/>
                  </a:cubicBezTo>
                  <a:cubicBezTo>
                    <a:pt x="405" y="160"/>
                    <a:pt x="402" y="160"/>
                    <a:pt x="402" y="161"/>
                  </a:cubicBezTo>
                  <a:cubicBezTo>
                    <a:pt x="402" y="161"/>
                    <a:pt x="402" y="162"/>
                    <a:pt x="403" y="162"/>
                  </a:cubicBezTo>
                  <a:cubicBezTo>
                    <a:pt x="403" y="163"/>
                    <a:pt x="404" y="165"/>
                    <a:pt x="405" y="166"/>
                  </a:cubicBezTo>
                  <a:cubicBezTo>
                    <a:pt x="406" y="167"/>
                    <a:pt x="407" y="169"/>
                    <a:pt x="409" y="170"/>
                  </a:cubicBezTo>
                  <a:cubicBezTo>
                    <a:pt x="409" y="171"/>
                    <a:pt x="408" y="171"/>
                    <a:pt x="408" y="171"/>
                  </a:cubicBezTo>
                  <a:cubicBezTo>
                    <a:pt x="408" y="171"/>
                    <a:pt x="409" y="171"/>
                    <a:pt x="409" y="171"/>
                  </a:cubicBezTo>
                  <a:cubicBezTo>
                    <a:pt x="409" y="171"/>
                    <a:pt x="409" y="171"/>
                    <a:pt x="408" y="171"/>
                  </a:cubicBezTo>
                  <a:cubicBezTo>
                    <a:pt x="408" y="171"/>
                    <a:pt x="408" y="172"/>
                    <a:pt x="408" y="172"/>
                  </a:cubicBezTo>
                  <a:cubicBezTo>
                    <a:pt x="408" y="172"/>
                    <a:pt x="408" y="173"/>
                    <a:pt x="408" y="173"/>
                  </a:cubicBezTo>
                  <a:cubicBezTo>
                    <a:pt x="408" y="173"/>
                    <a:pt x="407" y="175"/>
                    <a:pt x="408" y="175"/>
                  </a:cubicBezTo>
                  <a:cubicBezTo>
                    <a:pt x="408" y="175"/>
                    <a:pt x="408" y="174"/>
                    <a:pt x="409" y="173"/>
                  </a:cubicBezTo>
                  <a:cubicBezTo>
                    <a:pt x="409" y="172"/>
                    <a:pt x="409" y="172"/>
                    <a:pt x="409" y="171"/>
                  </a:cubicBezTo>
                  <a:cubicBezTo>
                    <a:pt x="410" y="171"/>
                    <a:pt x="411" y="172"/>
                    <a:pt x="412" y="172"/>
                  </a:cubicBezTo>
                  <a:cubicBezTo>
                    <a:pt x="412" y="172"/>
                    <a:pt x="411" y="174"/>
                    <a:pt x="411" y="174"/>
                  </a:cubicBezTo>
                  <a:cubicBezTo>
                    <a:pt x="411" y="173"/>
                    <a:pt x="410" y="173"/>
                    <a:pt x="410" y="173"/>
                  </a:cubicBezTo>
                  <a:cubicBezTo>
                    <a:pt x="410" y="174"/>
                    <a:pt x="410" y="174"/>
                    <a:pt x="410" y="174"/>
                  </a:cubicBezTo>
                  <a:cubicBezTo>
                    <a:pt x="410" y="175"/>
                    <a:pt x="409" y="175"/>
                    <a:pt x="409" y="175"/>
                  </a:cubicBezTo>
                  <a:cubicBezTo>
                    <a:pt x="409" y="175"/>
                    <a:pt x="410" y="175"/>
                    <a:pt x="410" y="175"/>
                  </a:cubicBezTo>
                  <a:cubicBezTo>
                    <a:pt x="409" y="176"/>
                    <a:pt x="408" y="176"/>
                    <a:pt x="408" y="176"/>
                  </a:cubicBezTo>
                  <a:cubicBezTo>
                    <a:pt x="407" y="177"/>
                    <a:pt x="407" y="177"/>
                    <a:pt x="407" y="177"/>
                  </a:cubicBezTo>
                  <a:cubicBezTo>
                    <a:pt x="407" y="178"/>
                    <a:pt x="409" y="177"/>
                    <a:pt x="408" y="178"/>
                  </a:cubicBezTo>
                  <a:cubicBezTo>
                    <a:pt x="408" y="177"/>
                    <a:pt x="409" y="177"/>
                    <a:pt x="409" y="177"/>
                  </a:cubicBezTo>
                  <a:cubicBezTo>
                    <a:pt x="409" y="177"/>
                    <a:pt x="408" y="178"/>
                    <a:pt x="409" y="178"/>
                  </a:cubicBezTo>
                  <a:cubicBezTo>
                    <a:pt x="409" y="178"/>
                    <a:pt x="409" y="178"/>
                    <a:pt x="410" y="178"/>
                  </a:cubicBezTo>
                  <a:cubicBezTo>
                    <a:pt x="409" y="179"/>
                    <a:pt x="408" y="179"/>
                    <a:pt x="408" y="179"/>
                  </a:cubicBezTo>
                  <a:cubicBezTo>
                    <a:pt x="408" y="179"/>
                    <a:pt x="408" y="179"/>
                    <a:pt x="409" y="179"/>
                  </a:cubicBezTo>
                  <a:cubicBezTo>
                    <a:pt x="407" y="180"/>
                    <a:pt x="407" y="179"/>
                    <a:pt x="406" y="179"/>
                  </a:cubicBezTo>
                  <a:cubicBezTo>
                    <a:pt x="407" y="179"/>
                    <a:pt x="407" y="179"/>
                    <a:pt x="407" y="178"/>
                  </a:cubicBezTo>
                  <a:cubicBezTo>
                    <a:pt x="406" y="176"/>
                    <a:pt x="407" y="180"/>
                    <a:pt x="405" y="180"/>
                  </a:cubicBezTo>
                  <a:cubicBezTo>
                    <a:pt x="406" y="180"/>
                    <a:pt x="406" y="180"/>
                    <a:pt x="406" y="180"/>
                  </a:cubicBezTo>
                  <a:cubicBezTo>
                    <a:pt x="406" y="180"/>
                    <a:pt x="405" y="180"/>
                    <a:pt x="405" y="180"/>
                  </a:cubicBezTo>
                  <a:cubicBezTo>
                    <a:pt x="405" y="180"/>
                    <a:pt x="405" y="181"/>
                    <a:pt x="405" y="181"/>
                  </a:cubicBezTo>
                  <a:cubicBezTo>
                    <a:pt x="405" y="181"/>
                    <a:pt x="406" y="181"/>
                    <a:pt x="407" y="181"/>
                  </a:cubicBezTo>
                  <a:cubicBezTo>
                    <a:pt x="407" y="181"/>
                    <a:pt x="405" y="181"/>
                    <a:pt x="405" y="182"/>
                  </a:cubicBezTo>
                  <a:cubicBezTo>
                    <a:pt x="405" y="182"/>
                    <a:pt x="405" y="182"/>
                    <a:pt x="405" y="182"/>
                  </a:cubicBezTo>
                  <a:cubicBezTo>
                    <a:pt x="405" y="183"/>
                    <a:pt x="404" y="181"/>
                    <a:pt x="404" y="182"/>
                  </a:cubicBezTo>
                  <a:cubicBezTo>
                    <a:pt x="404" y="182"/>
                    <a:pt x="404" y="182"/>
                    <a:pt x="404" y="182"/>
                  </a:cubicBezTo>
                  <a:cubicBezTo>
                    <a:pt x="404" y="182"/>
                    <a:pt x="403" y="182"/>
                    <a:pt x="403" y="182"/>
                  </a:cubicBezTo>
                  <a:cubicBezTo>
                    <a:pt x="403" y="182"/>
                    <a:pt x="402" y="182"/>
                    <a:pt x="402" y="181"/>
                  </a:cubicBezTo>
                  <a:cubicBezTo>
                    <a:pt x="402" y="181"/>
                    <a:pt x="402" y="181"/>
                    <a:pt x="402" y="181"/>
                  </a:cubicBezTo>
                  <a:cubicBezTo>
                    <a:pt x="402" y="181"/>
                    <a:pt x="401" y="181"/>
                    <a:pt x="400" y="181"/>
                  </a:cubicBezTo>
                  <a:cubicBezTo>
                    <a:pt x="400" y="181"/>
                    <a:pt x="400" y="181"/>
                    <a:pt x="400" y="181"/>
                  </a:cubicBezTo>
                  <a:cubicBezTo>
                    <a:pt x="400" y="181"/>
                    <a:pt x="400" y="181"/>
                    <a:pt x="401" y="181"/>
                  </a:cubicBezTo>
                  <a:cubicBezTo>
                    <a:pt x="401" y="181"/>
                    <a:pt x="401" y="181"/>
                    <a:pt x="401" y="181"/>
                  </a:cubicBezTo>
                  <a:cubicBezTo>
                    <a:pt x="401" y="181"/>
                    <a:pt x="400" y="180"/>
                    <a:pt x="400" y="181"/>
                  </a:cubicBezTo>
                  <a:cubicBezTo>
                    <a:pt x="400" y="181"/>
                    <a:pt x="400" y="181"/>
                    <a:pt x="400" y="181"/>
                  </a:cubicBezTo>
                  <a:cubicBezTo>
                    <a:pt x="400" y="181"/>
                    <a:pt x="400" y="181"/>
                    <a:pt x="400" y="181"/>
                  </a:cubicBezTo>
                  <a:cubicBezTo>
                    <a:pt x="400" y="181"/>
                    <a:pt x="400" y="181"/>
                    <a:pt x="401" y="181"/>
                  </a:cubicBezTo>
                  <a:cubicBezTo>
                    <a:pt x="400" y="181"/>
                    <a:pt x="399" y="181"/>
                    <a:pt x="399" y="182"/>
                  </a:cubicBezTo>
                  <a:cubicBezTo>
                    <a:pt x="399" y="181"/>
                    <a:pt x="398" y="182"/>
                    <a:pt x="398" y="181"/>
                  </a:cubicBezTo>
                  <a:cubicBezTo>
                    <a:pt x="398" y="181"/>
                    <a:pt x="398" y="181"/>
                    <a:pt x="398" y="181"/>
                  </a:cubicBezTo>
                  <a:cubicBezTo>
                    <a:pt x="398" y="181"/>
                    <a:pt x="397" y="181"/>
                    <a:pt x="397" y="181"/>
                  </a:cubicBezTo>
                  <a:cubicBezTo>
                    <a:pt x="398" y="181"/>
                    <a:pt x="397" y="182"/>
                    <a:pt x="397" y="182"/>
                  </a:cubicBezTo>
                  <a:cubicBezTo>
                    <a:pt x="398" y="182"/>
                    <a:pt x="397" y="182"/>
                    <a:pt x="397" y="182"/>
                  </a:cubicBezTo>
                  <a:cubicBezTo>
                    <a:pt x="397" y="182"/>
                    <a:pt x="398" y="182"/>
                    <a:pt x="398" y="182"/>
                  </a:cubicBezTo>
                  <a:cubicBezTo>
                    <a:pt x="398" y="182"/>
                    <a:pt x="399" y="182"/>
                    <a:pt x="399" y="182"/>
                  </a:cubicBezTo>
                  <a:cubicBezTo>
                    <a:pt x="399" y="182"/>
                    <a:pt x="398" y="182"/>
                    <a:pt x="398" y="182"/>
                  </a:cubicBezTo>
                  <a:cubicBezTo>
                    <a:pt x="398" y="182"/>
                    <a:pt x="398" y="183"/>
                    <a:pt x="398" y="183"/>
                  </a:cubicBezTo>
                  <a:cubicBezTo>
                    <a:pt x="398" y="183"/>
                    <a:pt x="398" y="183"/>
                    <a:pt x="398" y="183"/>
                  </a:cubicBezTo>
                  <a:cubicBezTo>
                    <a:pt x="399" y="182"/>
                    <a:pt x="400" y="182"/>
                    <a:pt x="399" y="183"/>
                  </a:cubicBezTo>
                  <a:cubicBezTo>
                    <a:pt x="399" y="183"/>
                    <a:pt x="399" y="183"/>
                    <a:pt x="400" y="184"/>
                  </a:cubicBezTo>
                  <a:cubicBezTo>
                    <a:pt x="400" y="184"/>
                    <a:pt x="400" y="184"/>
                    <a:pt x="400" y="184"/>
                  </a:cubicBezTo>
                  <a:cubicBezTo>
                    <a:pt x="400" y="184"/>
                    <a:pt x="400" y="184"/>
                    <a:pt x="400" y="184"/>
                  </a:cubicBezTo>
                  <a:cubicBezTo>
                    <a:pt x="400" y="184"/>
                    <a:pt x="400" y="184"/>
                    <a:pt x="401" y="184"/>
                  </a:cubicBezTo>
                  <a:cubicBezTo>
                    <a:pt x="401" y="184"/>
                    <a:pt x="400" y="184"/>
                    <a:pt x="400" y="184"/>
                  </a:cubicBezTo>
                  <a:cubicBezTo>
                    <a:pt x="401" y="185"/>
                    <a:pt x="402" y="184"/>
                    <a:pt x="403" y="184"/>
                  </a:cubicBezTo>
                  <a:cubicBezTo>
                    <a:pt x="403" y="184"/>
                    <a:pt x="402" y="185"/>
                    <a:pt x="403" y="185"/>
                  </a:cubicBezTo>
                  <a:cubicBezTo>
                    <a:pt x="403" y="185"/>
                    <a:pt x="403" y="185"/>
                    <a:pt x="402" y="185"/>
                  </a:cubicBezTo>
                  <a:cubicBezTo>
                    <a:pt x="403" y="185"/>
                    <a:pt x="403" y="186"/>
                    <a:pt x="404" y="186"/>
                  </a:cubicBezTo>
                  <a:cubicBezTo>
                    <a:pt x="403" y="187"/>
                    <a:pt x="405" y="188"/>
                    <a:pt x="405" y="188"/>
                  </a:cubicBezTo>
                  <a:cubicBezTo>
                    <a:pt x="405" y="188"/>
                    <a:pt x="404" y="187"/>
                    <a:pt x="403" y="187"/>
                  </a:cubicBezTo>
                  <a:cubicBezTo>
                    <a:pt x="403" y="187"/>
                    <a:pt x="402" y="186"/>
                    <a:pt x="401" y="185"/>
                  </a:cubicBezTo>
                  <a:cubicBezTo>
                    <a:pt x="401" y="185"/>
                    <a:pt x="401" y="185"/>
                    <a:pt x="402" y="185"/>
                  </a:cubicBezTo>
                  <a:cubicBezTo>
                    <a:pt x="401" y="185"/>
                    <a:pt x="400" y="185"/>
                    <a:pt x="399" y="184"/>
                  </a:cubicBezTo>
                  <a:cubicBezTo>
                    <a:pt x="398" y="184"/>
                    <a:pt x="399" y="185"/>
                    <a:pt x="399" y="185"/>
                  </a:cubicBezTo>
                  <a:cubicBezTo>
                    <a:pt x="399" y="185"/>
                    <a:pt x="398" y="184"/>
                    <a:pt x="398" y="183"/>
                  </a:cubicBezTo>
                  <a:cubicBezTo>
                    <a:pt x="398" y="184"/>
                    <a:pt x="398" y="184"/>
                    <a:pt x="398" y="185"/>
                  </a:cubicBezTo>
                  <a:cubicBezTo>
                    <a:pt x="398" y="185"/>
                    <a:pt x="397" y="184"/>
                    <a:pt x="397" y="184"/>
                  </a:cubicBezTo>
                  <a:cubicBezTo>
                    <a:pt x="397" y="184"/>
                    <a:pt x="396" y="184"/>
                    <a:pt x="396" y="184"/>
                  </a:cubicBezTo>
                  <a:cubicBezTo>
                    <a:pt x="397" y="184"/>
                    <a:pt x="397" y="185"/>
                    <a:pt x="397" y="185"/>
                  </a:cubicBezTo>
                  <a:cubicBezTo>
                    <a:pt x="397" y="185"/>
                    <a:pt x="396" y="184"/>
                    <a:pt x="396" y="184"/>
                  </a:cubicBezTo>
                  <a:cubicBezTo>
                    <a:pt x="396" y="185"/>
                    <a:pt x="397" y="185"/>
                    <a:pt x="397" y="185"/>
                  </a:cubicBezTo>
                  <a:cubicBezTo>
                    <a:pt x="396" y="185"/>
                    <a:pt x="396" y="185"/>
                    <a:pt x="395" y="185"/>
                  </a:cubicBezTo>
                  <a:cubicBezTo>
                    <a:pt x="396" y="185"/>
                    <a:pt x="396" y="185"/>
                    <a:pt x="396" y="186"/>
                  </a:cubicBezTo>
                  <a:cubicBezTo>
                    <a:pt x="396" y="186"/>
                    <a:pt x="395" y="185"/>
                    <a:pt x="395" y="185"/>
                  </a:cubicBezTo>
                  <a:cubicBezTo>
                    <a:pt x="396" y="185"/>
                    <a:pt x="395" y="185"/>
                    <a:pt x="395" y="185"/>
                  </a:cubicBezTo>
                  <a:cubicBezTo>
                    <a:pt x="395" y="185"/>
                    <a:pt x="394" y="185"/>
                    <a:pt x="394" y="185"/>
                  </a:cubicBezTo>
                  <a:cubicBezTo>
                    <a:pt x="394" y="186"/>
                    <a:pt x="394" y="186"/>
                    <a:pt x="394" y="186"/>
                  </a:cubicBezTo>
                  <a:cubicBezTo>
                    <a:pt x="394" y="186"/>
                    <a:pt x="394" y="186"/>
                    <a:pt x="394" y="186"/>
                  </a:cubicBezTo>
                  <a:cubicBezTo>
                    <a:pt x="395" y="186"/>
                    <a:pt x="393" y="188"/>
                    <a:pt x="393" y="189"/>
                  </a:cubicBezTo>
                  <a:cubicBezTo>
                    <a:pt x="393" y="189"/>
                    <a:pt x="392" y="190"/>
                    <a:pt x="392" y="190"/>
                  </a:cubicBezTo>
                  <a:cubicBezTo>
                    <a:pt x="393" y="190"/>
                    <a:pt x="394" y="189"/>
                    <a:pt x="395" y="189"/>
                  </a:cubicBezTo>
                  <a:cubicBezTo>
                    <a:pt x="394" y="189"/>
                    <a:pt x="394" y="189"/>
                    <a:pt x="394" y="190"/>
                  </a:cubicBezTo>
                  <a:cubicBezTo>
                    <a:pt x="395" y="190"/>
                    <a:pt x="395" y="190"/>
                    <a:pt x="396" y="190"/>
                  </a:cubicBezTo>
                  <a:cubicBezTo>
                    <a:pt x="396" y="190"/>
                    <a:pt x="397" y="190"/>
                    <a:pt x="398" y="190"/>
                  </a:cubicBezTo>
                  <a:cubicBezTo>
                    <a:pt x="396" y="190"/>
                    <a:pt x="395" y="190"/>
                    <a:pt x="393" y="190"/>
                  </a:cubicBezTo>
                  <a:cubicBezTo>
                    <a:pt x="394" y="190"/>
                    <a:pt x="393" y="190"/>
                    <a:pt x="393" y="190"/>
                  </a:cubicBezTo>
                  <a:cubicBezTo>
                    <a:pt x="392" y="190"/>
                    <a:pt x="392" y="190"/>
                    <a:pt x="392" y="190"/>
                  </a:cubicBezTo>
                  <a:cubicBezTo>
                    <a:pt x="392" y="191"/>
                    <a:pt x="392" y="191"/>
                    <a:pt x="393" y="192"/>
                  </a:cubicBezTo>
                  <a:cubicBezTo>
                    <a:pt x="393" y="192"/>
                    <a:pt x="392" y="191"/>
                    <a:pt x="392" y="191"/>
                  </a:cubicBezTo>
                  <a:cubicBezTo>
                    <a:pt x="393" y="192"/>
                    <a:pt x="394" y="193"/>
                    <a:pt x="395" y="193"/>
                  </a:cubicBezTo>
                  <a:cubicBezTo>
                    <a:pt x="395" y="193"/>
                    <a:pt x="395" y="193"/>
                    <a:pt x="396" y="193"/>
                  </a:cubicBezTo>
                  <a:cubicBezTo>
                    <a:pt x="395" y="193"/>
                    <a:pt x="395" y="194"/>
                    <a:pt x="395" y="194"/>
                  </a:cubicBezTo>
                  <a:cubicBezTo>
                    <a:pt x="395" y="194"/>
                    <a:pt x="394" y="193"/>
                    <a:pt x="393" y="194"/>
                  </a:cubicBezTo>
                  <a:cubicBezTo>
                    <a:pt x="393" y="193"/>
                    <a:pt x="394" y="193"/>
                    <a:pt x="394" y="194"/>
                  </a:cubicBezTo>
                  <a:cubicBezTo>
                    <a:pt x="394" y="194"/>
                    <a:pt x="393" y="194"/>
                    <a:pt x="393" y="194"/>
                  </a:cubicBezTo>
                  <a:cubicBezTo>
                    <a:pt x="393" y="194"/>
                    <a:pt x="394" y="194"/>
                    <a:pt x="394" y="195"/>
                  </a:cubicBezTo>
                  <a:cubicBezTo>
                    <a:pt x="394" y="195"/>
                    <a:pt x="393" y="194"/>
                    <a:pt x="392" y="194"/>
                  </a:cubicBezTo>
                  <a:cubicBezTo>
                    <a:pt x="392" y="194"/>
                    <a:pt x="392" y="194"/>
                    <a:pt x="392" y="194"/>
                  </a:cubicBezTo>
                  <a:cubicBezTo>
                    <a:pt x="392" y="194"/>
                    <a:pt x="392" y="195"/>
                    <a:pt x="392" y="195"/>
                  </a:cubicBezTo>
                  <a:cubicBezTo>
                    <a:pt x="392" y="195"/>
                    <a:pt x="392" y="195"/>
                    <a:pt x="391" y="195"/>
                  </a:cubicBezTo>
                  <a:cubicBezTo>
                    <a:pt x="392" y="195"/>
                    <a:pt x="393" y="195"/>
                    <a:pt x="393" y="196"/>
                  </a:cubicBezTo>
                  <a:cubicBezTo>
                    <a:pt x="393" y="195"/>
                    <a:pt x="392" y="195"/>
                    <a:pt x="391" y="196"/>
                  </a:cubicBezTo>
                  <a:cubicBezTo>
                    <a:pt x="389" y="196"/>
                    <a:pt x="391" y="197"/>
                    <a:pt x="391" y="197"/>
                  </a:cubicBezTo>
                  <a:cubicBezTo>
                    <a:pt x="391" y="197"/>
                    <a:pt x="391" y="197"/>
                    <a:pt x="390" y="197"/>
                  </a:cubicBezTo>
                  <a:cubicBezTo>
                    <a:pt x="390" y="197"/>
                    <a:pt x="390" y="197"/>
                    <a:pt x="389" y="198"/>
                  </a:cubicBezTo>
                  <a:cubicBezTo>
                    <a:pt x="390" y="198"/>
                    <a:pt x="390" y="198"/>
                    <a:pt x="390" y="198"/>
                  </a:cubicBezTo>
                  <a:cubicBezTo>
                    <a:pt x="390" y="198"/>
                    <a:pt x="390" y="198"/>
                    <a:pt x="389" y="198"/>
                  </a:cubicBezTo>
                  <a:cubicBezTo>
                    <a:pt x="389" y="198"/>
                    <a:pt x="389" y="198"/>
                    <a:pt x="390" y="198"/>
                  </a:cubicBezTo>
                  <a:cubicBezTo>
                    <a:pt x="389" y="198"/>
                    <a:pt x="389" y="198"/>
                    <a:pt x="389" y="198"/>
                  </a:cubicBezTo>
                  <a:cubicBezTo>
                    <a:pt x="390" y="198"/>
                    <a:pt x="390" y="198"/>
                    <a:pt x="390" y="198"/>
                  </a:cubicBezTo>
                  <a:cubicBezTo>
                    <a:pt x="390" y="198"/>
                    <a:pt x="389" y="199"/>
                    <a:pt x="390" y="200"/>
                  </a:cubicBezTo>
                  <a:cubicBezTo>
                    <a:pt x="390" y="200"/>
                    <a:pt x="390" y="200"/>
                    <a:pt x="390" y="200"/>
                  </a:cubicBezTo>
                  <a:cubicBezTo>
                    <a:pt x="391" y="200"/>
                    <a:pt x="392" y="200"/>
                    <a:pt x="392" y="200"/>
                  </a:cubicBezTo>
                  <a:cubicBezTo>
                    <a:pt x="392" y="201"/>
                    <a:pt x="391" y="201"/>
                    <a:pt x="390" y="201"/>
                  </a:cubicBezTo>
                  <a:cubicBezTo>
                    <a:pt x="390" y="201"/>
                    <a:pt x="390" y="200"/>
                    <a:pt x="390" y="200"/>
                  </a:cubicBezTo>
                  <a:cubicBezTo>
                    <a:pt x="390" y="200"/>
                    <a:pt x="390" y="201"/>
                    <a:pt x="389" y="201"/>
                  </a:cubicBezTo>
                  <a:cubicBezTo>
                    <a:pt x="390" y="201"/>
                    <a:pt x="391" y="201"/>
                    <a:pt x="391" y="201"/>
                  </a:cubicBezTo>
                  <a:cubicBezTo>
                    <a:pt x="391" y="201"/>
                    <a:pt x="389" y="201"/>
                    <a:pt x="389" y="201"/>
                  </a:cubicBezTo>
                  <a:cubicBezTo>
                    <a:pt x="389" y="202"/>
                    <a:pt x="389" y="203"/>
                    <a:pt x="389" y="203"/>
                  </a:cubicBezTo>
                  <a:cubicBezTo>
                    <a:pt x="389" y="203"/>
                    <a:pt x="390" y="203"/>
                    <a:pt x="390" y="203"/>
                  </a:cubicBezTo>
                  <a:cubicBezTo>
                    <a:pt x="390" y="202"/>
                    <a:pt x="391" y="202"/>
                    <a:pt x="391" y="201"/>
                  </a:cubicBezTo>
                  <a:cubicBezTo>
                    <a:pt x="391" y="201"/>
                    <a:pt x="391" y="202"/>
                    <a:pt x="391" y="202"/>
                  </a:cubicBezTo>
                  <a:cubicBezTo>
                    <a:pt x="391" y="202"/>
                    <a:pt x="391" y="202"/>
                    <a:pt x="391" y="202"/>
                  </a:cubicBezTo>
                  <a:cubicBezTo>
                    <a:pt x="391" y="202"/>
                    <a:pt x="391" y="202"/>
                    <a:pt x="391" y="202"/>
                  </a:cubicBezTo>
                  <a:cubicBezTo>
                    <a:pt x="391" y="203"/>
                    <a:pt x="390" y="203"/>
                    <a:pt x="390" y="203"/>
                  </a:cubicBezTo>
                  <a:cubicBezTo>
                    <a:pt x="390" y="203"/>
                    <a:pt x="390" y="204"/>
                    <a:pt x="391" y="203"/>
                  </a:cubicBezTo>
                  <a:cubicBezTo>
                    <a:pt x="391" y="203"/>
                    <a:pt x="391" y="203"/>
                    <a:pt x="391" y="204"/>
                  </a:cubicBezTo>
                  <a:cubicBezTo>
                    <a:pt x="391" y="203"/>
                    <a:pt x="391" y="203"/>
                    <a:pt x="391" y="203"/>
                  </a:cubicBezTo>
                  <a:cubicBezTo>
                    <a:pt x="391" y="204"/>
                    <a:pt x="390" y="204"/>
                    <a:pt x="390" y="204"/>
                  </a:cubicBezTo>
                  <a:cubicBezTo>
                    <a:pt x="391" y="205"/>
                    <a:pt x="392" y="203"/>
                    <a:pt x="391" y="204"/>
                  </a:cubicBezTo>
                  <a:cubicBezTo>
                    <a:pt x="392" y="204"/>
                    <a:pt x="393" y="204"/>
                    <a:pt x="393" y="204"/>
                  </a:cubicBezTo>
                  <a:cubicBezTo>
                    <a:pt x="394" y="204"/>
                    <a:pt x="395" y="204"/>
                    <a:pt x="394" y="204"/>
                  </a:cubicBezTo>
                  <a:cubicBezTo>
                    <a:pt x="393" y="204"/>
                    <a:pt x="392" y="204"/>
                    <a:pt x="391" y="204"/>
                  </a:cubicBezTo>
                  <a:cubicBezTo>
                    <a:pt x="391" y="205"/>
                    <a:pt x="390" y="205"/>
                    <a:pt x="390" y="205"/>
                  </a:cubicBezTo>
                  <a:cubicBezTo>
                    <a:pt x="390" y="205"/>
                    <a:pt x="390" y="205"/>
                    <a:pt x="390" y="205"/>
                  </a:cubicBezTo>
                  <a:cubicBezTo>
                    <a:pt x="390" y="205"/>
                    <a:pt x="390" y="205"/>
                    <a:pt x="390" y="206"/>
                  </a:cubicBezTo>
                  <a:cubicBezTo>
                    <a:pt x="390" y="205"/>
                    <a:pt x="391" y="205"/>
                    <a:pt x="391" y="205"/>
                  </a:cubicBezTo>
                  <a:cubicBezTo>
                    <a:pt x="391" y="205"/>
                    <a:pt x="391" y="205"/>
                    <a:pt x="391" y="205"/>
                  </a:cubicBezTo>
                  <a:cubicBezTo>
                    <a:pt x="391" y="205"/>
                    <a:pt x="391" y="205"/>
                    <a:pt x="391" y="205"/>
                  </a:cubicBezTo>
                  <a:cubicBezTo>
                    <a:pt x="391" y="205"/>
                    <a:pt x="391" y="206"/>
                    <a:pt x="391" y="206"/>
                  </a:cubicBezTo>
                  <a:cubicBezTo>
                    <a:pt x="391" y="206"/>
                    <a:pt x="391" y="206"/>
                    <a:pt x="391" y="206"/>
                  </a:cubicBezTo>
                  <a:cubicBezTo>
                    <a:pt x="391" y="206"/>
                    <a:pt x="391" y="206"/>
                    <a:pt x="391" y="206"/>
                  </a:cubicBezTo>
                  <a:cubicBezTo>
                    <a:pt x="391" y="206"/>
                    <a:pt x="391" y="207"/>
                    <a:pt x="391" y="207"/>
                  </a:cubicBezTo>
                  <a:cubicBezTo>
                    <a:pt x="391" y="207"/>
                    <a:pt x="390" y="208"/>
                    <a:pt x="390" y="209"/>
                  </a:cubicBezTo>
                  <a:cubicBezTo>
                    <a:pt x="390" y="209"/>
                    <a:pt x="390" y="208"/>
                    <a:pt x="390" y="208"/>
                  </a:cubicBezTo>
                  <a:cubicBezTo>
                    <a:pt x="391" y="208"/>
                    <a:pt x="390" y="209"/>
                    <a:pt x="390" y="209"/>
                  </a:cubicBezTo>
                  <a:cubicBezTo>
                    <a:pt x="390" y="209"/>
                    <a:pt x="391" y="208"/>
                    <a:pt x="391" y="209"/>
                  </a:cubicBezTo>
                  <a:cubicBezTo>
                    <a:pt x="391" y="208"/>
                    <a:pt x="392" y="207"/>
                    <a:pt x="392" y="208"/>
                  </a:cubicBezTo>
                  <a:cubicBezTo>
                    <a:pt x="392" y="208"/>
                    <a:pt x="391" y="209"/>
                    <a:pt x="391" y="209"/>
                  </a:cubicBezTo>
                  <a:cubicBezTo>
                    <a:pt x="391" y="209"/>
                    <a:pt x="392" y="209"/>
                    <a:pt x="392" y="209"/>
                  </a:cubicBezTo>
                  <a:cubicBezTo>
                    <a:pt x="392" y="209"/>
                    <a:pt x="390" y="209"/>
                    <a:pt x="389" y="210"/>
                  </a:cubicBezTo>
                  <a:cubicBezTo>
                    <a:pt x="389" y="210"/>
                    <a:pt x="389" y="210"/>
                    <a:pt x="389" y="210"/>
                  </a:cubicBezTo>
                  <a:cubicBezTo>
                    <a:pt x="389" y="210"/>
                    <a:pt x="389" y="210"/>
                    <a:pt x="389" y="210"/>
                  </a:cubicBezTo>
                  <a:cubicBezTo>
                    <a:pt x="389" y="210"/>
                    <a:pt x="389" y="210"/>
                    <a:pt x="389" y="211"/>
                  </a:cubicBezTo>
                  <a:cubicBezTo>
                    <a:pt x="389" y="211"/>
                    <a:pt x="389" y="212"/>
                    <a:pt x="389" y="212"/>
                  </a:cubicBezTo>
                  <a:cubicBezTo>
                    <a:pt x="389" y="212"/>
                    <a:pt x="389" y="212"/>
                    <a:pt x="389" y="212"/>
                  </a:cubicBezTo>
                  <a:cubicBezTo>
                    <a:pt x="389" y="212"/>
                    <a:pt x="389" y="211"/>
                    <a:pt x="389" y="211"/>
                  </a:cubicBezTo>
                  <a:cubicBezTo>
                    <a:pt x="389" y="211"/>
                    <a:pt x="389" y="210"/>
                    <a:pt x="389" y="211"/>
                  </a:cubicBezTo>
                  <a:cubicBezTo>
                    <a:pt x="389" y="211"/>
                    <a:pt x="389" y="210"/>
                    <a:pt x="389" y="210"/>
                  </a:cubicBezTo>
                  <a:cubicBezTo>
                    <a:pt x="389" y="211"/>
                    <a:pt x="389" y="212"/>
                    <a:pt x="388" y="213"/>
                  </a:cubicBezTo>
                  <a:cubicBezTo>
                    <a:pt x="388" y="213"/>
                    <a:pt x="389" y="213"/>
                    <a:pt x="388" y="213"/>
                  </a:cubicBezTo>
                  <a:cubicBezTo>
                    <a:pt x="388" y="213"/>
                    <a:pt x="388" y="213"/>
                    <a:pt x="388" y="213"/>
                  </a:cubicBezTo>
                  <a:cubicBezTo>
                    <a:pt x="388" y="213"/>
                    <a:pt x="388" y="213"/>
                    <a:pt x="388" y="213"/>
                  </a:cubicBezTo>
                  <a:cubicBezTo>
                    <a:pt x="388" y="213"/>
                    <a:pt x="389" y="213"/>
                    <a:pt x="389" y="213"/>
                  </a:cubicBezTo>
                  <a:cubicBezTo>
                    <a:pt x="388" y="213"/>
                    <a:pt x="388" y="213"/>
                    <a:pt x="388" y="212"/>
                  </a:cubicBezTo>
                  <a:cubicBezTo>
                    <a:pt x="389" y="214"/>
                    <a:pt x="390" y="213"/>
                    <a:pt x="390" y="212"/>
                  </a:cubicBezTo>
                  <a:cubicBezTo>
                    <a:pt x="391" y="212"/>
                    <a:pt x="391" y="211"/>
                    <a:pt x="392" y="211"/>
                  </a:cubicBezTo>
                  <a:cubicBezTo>
                    <a:pt x="392" y="211"/>
                    <a:pt x="393" y="211"/>
                    <a:pt x="393" y="211"/>
                  </a:cubicBezTo>
                  <a:cubicBezTo>
                    <a:pt x="393" y="211"/>
                    <a:pt x="394" y="211"/>
                    <a:pt x="394" y="211"/>
                  </a:cubicBezTo>
                  <a:cubicBezTo>
                    <a:pt x="394" y="210"/>
                    <a:pt x="394" y="208"/>
                    <a:pt x="394" y="207"/>
                  </a:cubicBezTo>
                  <a:cubicBezTo>
                    <a:pt x="395" y="208"/>
                    <a:pt x="394" y="213"/>
                    <a:pt x="396" y="211"/>
                  </a:cubicBezTo>
                  <a:cubicBezTo>
                    <a:pt x="395" y="211"/>
                    <a:pt x="395" y="215"/>
                    <a:pt x="396" y="215"/>
                  </a:cubicBezTo>
                  <a:cubicBezTo>
                    <a:pt x="394" y="215"/>
                    <a:pt x="395" y="211"/>
                    <a:pt x="394" y="211"/>
                  </a:cubicBezTo>
                  <a:cubicBezTo>
                    <a:pt x="395" y="212"/>
                    <a:pt x="394" y="212"/>
                    <a:pt x="393" y="212"/>
                  </a:cubicBezTo>
                  <a:cubicBezTo>
                    <a:pt x="394" y="212"/>
                    <a:pt x="393" y="212"/>
                    <a:pt x="393" y="212"/>
                  </a:cubicBezTo>
                  <a:cubicBezTo>
                    <a:pt x="393" y="213"/>
                    <a:pt x="394" y="213"/>
                    <a:pt x="394" y="213"/>
                  </a:cubicBezTo>
                  <a:cubicBezTo>
                    <a:pt x="393" y="213"/>
                    <a:pt x="393" y="213"/>
                    <a:pt x="393" y="213"/>
                  </a:cubicBezTo>
                  <a:cubicBezTo>
                    <a:pt x="393" y="213"/>
                    <a:pt x="393" y="213"/>
                    <a:pt x="393" y="213"/>
                  </a:cubicBezTo>
                  <a:cubicBezTo>
                    <a:pt x="393" y="213"/>
                    <a:pt x="393" y="213"/>
                    <a:pt x="393" y="213"/>
                  </a:cubicBezTo>
                  <a:cubicBezTo>
                    <a:pt x="393" y="213"/>
                    <a:pt x="392" y="213"/>
                    <a:pt x="391" y="214"/>
                  </a:cubicBezTo>
                  <a:cubicBezTo>
                    <a:pt x="392" y="213"/>
                    <a:pt x="392" y="213"/>
                    <a:pt x="393" y="213"/>
                  </a:cubicBezTo>
                  <a:cubicBezTo>
                    <a:pt x="393" y="212"/>
                    <a:pt x="393" y="212"/>
                    <a:pt x="392" y="212"/>
                  </a:cubicBezTo>
                  <a:cubicBezTo>
                    <a:pt x="392" y="212"/>
                    <a:pt x="390" y="215"/>
                    <a:pt x="389" y="214"/>
                  </a:cubicBezTo>
                  <a:cubicBezTo>
                    <a:pt x="389" y="216"/>
                    <a:pt x="392" y="214"/>
                    <a:pt x="393" y="215"/>
                  </a:cubicBezTo>
                  <a:cubicBezTo>
                    <a:pt x="392" y="215"/>
                    <a:pt x="391" y="215"/>
                    <a:pt x="390" y="215"/>
                  </a:cubicBezTo>
                  <a:cubicBezTo>
                    <a:pt x="390" y="215"/>
                    <a:pt x="390" y="215"/>
                    <a:pt x="390" y="215"/>
                  </a:cubicBezTo>
                  <a:cubicBezTo>
                    <a:pt x="390" y="215"/>
                    <a:pt x="389" y="214"/>
                    <a:pt x="389" y="215"/>
                  </a:cubicBezTo>
                  <a:cubicBezTo>
                    <a:pt x="389" y="215"/>
                    <a:pt x="390" y="215"/>
                    <a:pt x="389" y="216"/>
                  </a:cubicBezTo>
                  <a:cubicBezTo>
                    <a:pt x="389" y="216"/>
                    <a:pt x="389" y="216"/>
                    <a:pt x="389" y="217"/>
                  </a:cubicBezTo>
                  <a:cubicBezTo>
                    <a:pt x="389" y="217"/>
                    <a:pt x="389" y="218"/>
                    <a:pt x="388" y="217"/>
                  </a:cubicBezTo>
                  <a:cubicBezTo>
                    <a:pt x="388" y="217"/>
                    <a:pt x="388" y="218"/>
                    <a:pt x="388" y="218"/>
                  </a:cubicBezTo>
                  <a:cubicBezTo>
                    <a:pt x="389" y="218"/>
                    <a:pt x="389" y="218"/>
                    <a:pt x="389" y="218"/>
                  </a:cubicBezTo>
                  <a:cubicBezTo>
                    <a:pt x="389" y="218"/>
                    <a:pt x="388" y="218"/>
                    <a:pt x="388" y="219"/>
                  </a:cubicBezTo>
                  <a:cubicBezTo>
                    <a:pt x="388" y="219"/>
                    <a:pt x="389" y="219"/>
                    <a:pt x="389" y="218"/>
                  </a:cubicBezTo>
                  <a:cubicBezTo>
                    <a:pt x="389" y="218"/>
                    <a:pt x="389" y="218"/>
                    <a:pt x="389" y="218"/>
                  </a:cubicBezTo>
                  <a:cubicBezTo>
                    <a:pt x="389" y="219"/>
                    <a:pt x="390" y="219"/>
                    <a:pt x="390" y="219"/>
                  </a:cubicBezTo>
                  <a:cubicBezTo>
                    <a:pt x="390" y="219"/>
                    <a:pt x="390" y="219"/>
                    <a:pt x="389" y="219"/>
                  </a:cubicBezTo>
                  <a:cubicBezTo>
                    <a:pt x="390" y="220"/>
                    <a:pt x="391" y="220"/>
                    <a:pt x="392" y="221"/>
                  </a:cubicBezTo>
                  <a:cubicBezTo>
                    <a:pt x="391" y="220"/>
                    <a:pt x="389" y="219"/>
                    <a:pt x="389" y="220"/>
                  </a:cubicBezTo>
                  <a:cubicBezTo>
                    <a:pt x="388" y="220"/>
                    <a:pt x="388" y="221"/>
                    <a:pt x="389" y="221"/>
                  </a:cubicBezTo>
                  <a:cubicBezTo>
                    <a:pt x="389" y="221"/>
                    <a:pt x="389" y="221"/>
                    <a:pt x="389" y="221"/>
                  </a:cubicBezTo>
                  <a:cubicBezTo>
                    <a:pt x="389" y="221"/>
                    <a:pt x="389" y="221"/>
                    <a:pt x="389" y="221"/>
                  </a:cubicBezTo>
                  <a:cubicBezTo>
                    <a:pt x="389" y="222"/>
                    <a:pt x="390" y="222"/>
                    <a:pt x="390" y="222"/>
                  </a:cubicBezTo>
                  <a:cubicBezTo>
                    <a:pt x="390" y="221"/>
                    <a:pt x="390" y="222"/>
                    <a:pt x="390" y="221"/>
                  </a:cubicBezTo>
                  <a:cubicBezTo>
                    <a:pt x="390" y="221"/>
                    <a:pt x="391" y="221"/>
                    <a:pt x="391" y="221"/>
                  </a:cubicBezTo>
                  <a:cubicBezTo>
                    <a:pt x="391" y="221"/>
                    <a:pt x="389" y="223"/>
                    <a:pt x="389" y="223"/>
                  </a:cubicBezTo>
                  <a:cubicBezTo>
                    <a:pt x="390" y="223"/>
                    <a:pt x="390" y="223"/>
                    <a:pt x="390" y="223"/>
                  </a:cubicBezTo>
                  <a:cubicBezTo>
                    <a:pt x="390" y="223"/>
                    <a:pt x="390" y="224"/>
                    <a:pt x="389" y="224"/>
                  </a:cubicBezTo>
                  <a:cubicBezTo>
                    <a:pt x="390" y="224"/>
                    <a:pt x="391" y="224"/>
                    <a:pt x="392" y="223"/>
                  </a:cubicBezTo>
                  <a:cubicBezTo>
                    <a:pt x="391" y="224"/>
                    <a:pt x="391" y="224"/>
                    <a:pt x="391" y="224"/>
                  </a:cubicBezTo>
                  <a:cubicBezTo>
                    <a:pt x="391" y="224"/>
                    <a:pt x="390" y="225"/>
                    <a:pt x="390" y="224"/>
                  </a:cubicBezTo>
                  <a:cubicBezTo>
                    <a:pt x="390" y="225"/>
                    <a:pt x="390" y="225"/>
                    <a:pt x="390" y="225"/>
                  </a:cubicBezTo>
                  <a:cubicBezTo>
                    <a:pt x="390" y="225"/>
                    <a:pt x="389" y="225"/>
                    <a:pt x="389" y="226"/>
                  </a:cubicBezTo>
                  <a:cubicBezTo>
                    <a:pt x="389" y="226"/>
                    <a:pt x="389" y="226"/>
                    <a:pt x="389" y="227"/>
                  </a:cubicBezTo>
                  <a:cubicBezTo>
                    <a:pt x="389" y="227"/>
                    <a:pt x="389" y="227"/>
                    <a:pt x="390" y="228"/>
                  </a:cubicBezTo>
                  <a:cubicBezTo>
                    <a:pt x="390" y="228"/>
                    <a:pt x="390" y="228"/>
                    <a:pt x="391" y="228"/>
                  </a:cubicBezTo>
                  <a:cubicBezTo>
                    <a:pt x="391" y="228"/>
                    <a:pt x="391" y="228"/>
                    <a:pt x="391" y="228"/>
                  </a:cubicBezTo>
                  <a:cubicBezTo>
                    <a:pt x="391" y="229"/>
                    <a:pt x="391" y="229"/>
                    <a:pt x="390" y="229"/>
                  </a:cubicBezTo>
                  <a:cubicBezTo>
                    <a:pt x="391" y="229"/>
                    <a:pt x="391" y="229"/>
                    <a:pt x="391" y="229"/>
                  </a:cubicBezTo>
                  <a:cubicBezTo>
                    <a:pt x="390" y="229"/>
                    <a:pt x="390" y="229"/>
                    <a:pt x="390" y="229"/>
                  </a:cubicBezTo>
                  <a:cubicBezTo>
                    <a:pt x="390" y="229"/>
                    <a:pt x="390" y="230"/>
                    <a:pt x="390" y="230"/>
                  </a:cubicBezTo>
                  <a:cubicBezTo>
                    <a:pt x="390" y="230"/>
                    <a:pt x="389" y="230"/>
                    <a:pt x="390" y="230"/>
                  </a:cubicBezTo>
                  <a:cubicBezTo>
                    <a:pt x="390" y="230"/>
                    <a:pt x="390" y="230"/>
                    <a:pt x="391" y="229"/>
                  </a:cubicBezTo>
                  <a:cubicBezTo>
                    <a:pt x="392" y="229"/>
                    <a:pt x="392" y="230"/>
                    <a:pt x="392" y="230"/>
                  </a:cubicBezTo>
                  <a:cubicBezTo>
                    <a:pt x="391" y="230"/>
                    <a:pt x="391" y="230"/>
                    <a:pt x="392" y="230"/>
                  </a:cubicBezTo>
                  <a:cubicBezTo>
                    <a:pt x="391" y="230"/>
                    <a:pt x="391" y="231"/>
                    <a:pt x="390" y="231"/>
                  </a:cubicBezTo>
                  <a:cubicBezTo>
                    <a:pt x="390" y="231"/>
                    <a:pt x="389" y="232"/>
                    <a:pt x="390" y="231"/>
                  </a:cubicBezTo>
                  <a:cubicBezTo>
                    <a:pt x="390" y="231"/>
                    <a:pt x="390" y="232"/>
                    <a:pt x="390" y="232"/>
                  </a:cubicBezTo>
                  <a:cubicBezTo>
                    <a:pt x="390" y="232"/>
                    <a:pt x="391" y="231"/>
                    <a:pt x="392" y="231"/>
                  </a:cubicBezTo>
                  <a:cubicBezTo>
                    <a:pt x="392" y="231"/>
                    <a:pt x="392" y="231"/>
                    <a:pt x="392" y="231"/>
                  </a:cubicBezTo>
                  <a:cubicBezTo>
                    <a:pt x="391" y="231"/>
                    <a:pt x="390" y="232"/>
                    <a:pt x="390" y="232"/>
                  </a:cubicBezTo>
                  <a:cubicBezTo>
                    <a:pt x="390" y="232"/>
                    <a:pt x="391" y="232"/>
                    <a:pt x="391" y="232"/>
                  </a:cubicBezTo>
                  <a:cubicBezTo>
                    <a:pt x="391" y="233"/>
                    <a:pt x="390" y="233"/>
                    <a:pt x="390" y="232"/>
                  </a:cubicBezTo>
                  <a:cubicBezTo>
                    <a:pt x="390" y="233"/>
                    <a:pt x="390" y="233"/>
                    <a:pt x="390" y="233"/>
                  </a:cubicBezTo>
                  <a:cubicBezTo>
                    <a:pt x="390" y="234"/>
                    <a:pt x="390" y="233"/>
                    <a:pt x="389" y="233"/>
                  </a:cubicBezTo>
                  <a:cubicBezTo>
                    <a:pt x="389" y="233"/>
                    <a:pt x="390" y="234"/>
                    <a:pt x="391" y="234"/>
                  </a:cubicBezTo>
                  <a:cubicBezTo>
                    <a:pt x="391" y="234"/>
                    <a:pt x="392" y="235"/>
                    <a:pt x="392" y="235"/>
                  </a:cubicBezTo>
                  <a:cubicBezTo>
                    <a:pt x="392" y="234"/>
                    <a:pt x="389" y="234"/>
                    <a:pt x="389" y="234"/>
                  </a:cubicBezTo>
                  <a:cubicBezTo>
                    <a:pt x="390" y="234"/>
                    <a:pt x="390" y="234"/>
                    <a:pt x="390" y="235"/>
                  </a:cubicBezTo>
                  <a:cubicBezTo>
                    <a:pt x="390" y="235"/>
                    <a:pt x="390" y="234"/>
                    <a:pt x="391" y="235"/>
                  </a:cubicBezTo>
                  <a:cubicBezTo>
                    <a:pt x="391" y="235"/>
                    <a:pt x="391" y="235"/>
                    <a:pt x="391" y="235"/>
                  </a:cubicBezTo>
                  <a:cubicBezTo>
                    <a:pt x="390" y="235"/>
                    <a:pt x="391" y="236"/>
                    <a:pt x="391" y="237"/>
                  </a:cubicBezTo>
                  <a:cubicBezTo>
                    <a:pt x="391" y="237"/>
                    <a:pt x="391" y="237"/>
                    <a:pt x="391" y="237"/>
                  </a:cubicBezTo>
                  <a:cubicBezTo>
                    <a:pt x="392" y="236"/>
                    <a:pt x="392" y="236"/>
                    <a:pt x="393" y="236"/>
                  </a:cubicBezTo>
                  <a:cubicBezTo>
                    <a:pt x="392" y="236"/>
                    <a:pt x="390" y="237"/>
                    <a:pt x="392" y="237"/>
                  </a:cubicBezTo>
                  <a:cubicBezTo>
                    <a:pt x="391" y="237"/>
                    <a:pt x="392" y="238"/>
                    <a:pt x="392" y="237"/>
                  </a:cubicBezTo>
                  <a:cubicBezTo>
                    <a:pt x="392" y="237"/>
                    <a:pt x="392" y="238"/>
                    <a:pt x="392" y="238"/>
                  </a:cubicBezTo>
                  <a:cubicBezTo>
                    <a:pt x="392" y="238"/>
                    <a:pt x="392" y="238"/>
                    <a:pt x="391" y="238"/>
                  </a:cubicBezTo>
                  <a:cubicBezTo>
                    <a:pt x="391" y="238"/>
                    <a:pt x="391" y="237"/>
                    <a:pt x="390" y="238"/>
                  </a:cubicBezTo>
                  <a:cubicBezTo>
                    <a:pt x="391" y="238"/>
                    <a:pt x="392" y="238"/>
                    <a:pt x="392" y="238"/>
                  </a:cubicBezTo>
                  <a:cubicBezTo>
                    <a:pt x="392" y="238"/>
                    <a:pt x="392" y="238"/>
                    <a:pt x="392" y="238"/>
                  </a:cubicBezTo>
                  <a:cubicBezTo>
                    <a:pt x="392" y="238"/>
                    <a:pt x="392" y="238"/>
                    <a:pt x="392" y="238"/>
                  </a:cubicBezTo>
                  <a:cubicBezTo>
                    <a:pt x="392" y="238"/>
                    <a:pt x="392" y="238"/>
                    <a:pt x="392" y="238"/>
                  </a:cubicBezTo>
                  <a:cubicBezTo>
                    <a:pt x="392" y="238"/>
                    <a:pt x="391" y="239"/>
                    <a:pt x="391" y="239"/>
                  </a:cubicBezTo>
                  <a:cubicBezTo>
                    <a:pt x="391" y="239"/>
                    <a:pt x="391" y="239"/>
                    <a:pt x="391" y="239"/>
                  </a:cubicBezTo>
                  <a:cubicBezTo>
                    <a:pt x="391" y="239"/>
                    <a:pt x="391" y="240"/>
                    <a:pt x="391" y="240"/>
                  </a:cubicBezTo>
                  <a:cubicBezTo>
                    <a:pt x="390" y="240"/>
                    <a:pt x="391" y="240"/>
                    <a:pt x="391" y="240"/>
                  </a:cubicBezTo>
                  <a:cubicBezTo>
                    <a:pt x="391" y="240"/>
                    <a:pt x="391" y="240"/>
                    <a:pt x="391" y="240"/>
                  </a:cubicBezTo>
                  <a:cubicBezTo>
                    <a:pt x="391" y="240"/>
                    <a:pt x="392" y="240"/>
                    <a:pt x="391" y="239"/>
                  </a:cubicBezTo>
                  <a:cubicBezTo>
                    <a:pt x="391" y="239"/>
                    <a:pt x="391" y="239"/>
                    <a:pt x="391" y="239"/>
                  </a:cubicBezTo>
                  <a:cubicBezTo>
                    <a:pt x="391" y="239"/>
                    <a:pt x="391" y="239"/>
                    <a:pt x="392" y="239"/>
                  </a:cubicBezTo>
                  <a:cubicBezTo>
                    <a:pt x="391" y="239"/>
                    <a:pt x="391" y="239"/>
                    <a:pt x="392" y="239"/>
                  </a:cubicBezTo>
                  <a:cubicBezTo>
                    <a:pt x="392" y="240"/>
                    <a:pt x="392" y="240"/>
                    <a:pt x="393" y="240"/>
                  </a:cubicBezTo>
                  <a:cubicBezTo>
                    <a:pt x="393" y="240"/>
                    <a:pt x="393" y="239"/>
                    <a:pt x="393" y="239"/>
                  </a:cubicBezTo>
                  <a:cubicBezTo>
                    <a:pt x="393" y="239"/>
                    <a:pt x="392" y="239"/>
                    <a:pt x="392" y="239"/>
                  </a:cubicBezTo>
                  <a:cubicBezTo>
                    <a:pt x="392" y="239"/>
                    <a:pt x="394" y="239"/>
                    <a:pt x="394" y="239"/>
                  </a:cubicBezTo>
                  <a:cubicBezTo>
                    <a:pt x="394" y="240"/>
                    <a:pt x="393" y="240"/>
                    <a:pt x="394" y="240"/>
                  </a:cubicBezTo>
                  <a:cubicBezTo>
                    <a:pt x="394" y="240"/>
                    <a:pt x="393" y="240"/>
                    <a:pt x="393" y="240"/>
                  </a:cubicBezTo>
                  <a:cubicBezTo>
                    <a:pt x="393" y="240"/>
                    <a:pt x="394" y="240"/>
                    <a:pt x="394" y="240"/>
                  </a:cubicBezTo>
                  <a:cubicBezTo>
                    <a:pt x="393" y="240"/>
                    <a:pt x="393" y="240"/>
                    <a:pt x="393" y="240"/>
                  </a:cubicBezTo>
                  <a:cubicBezTo>
                    <a:pt x="392" y="240"/>
                    <a:pt x="392" y="240"/>
                    <a:pt x="392" y="240"/>
                  </a:cubicBezTo>
                  <a:cubicBezTo>
                    <a:pt x="392" y="240"/>
                    <a:pt x="393" y="240"/>
                    <a:pt x="393" y="240"/>
                  </a:cubicBezTo>
                  <a:cubicBezTo>
                    <a:pt x="393" y="240"/>
                    <a:pt x="393" y="240"/>
                    <a:pt x="393" y="240"/>
                  </a:cubicBezTo>
                  <a:cubicBezTo>
                    <a:pt x="393" y="240"/>
                    <a:pt x="393" y="240"/>
                    <a:pt x="393" y="240"/>
                  </a:cubicBezTo>
                  <a:cubicBezTo>
                    <a:pt x="393" y="240"/>
                    <a:pt x="393" y="240"/>
                    <a:pt x="393" y="240"/>
                  </a:cubicBezTo>
                  <a:cubicBezTo>
                    <a:pt x="393" y="240"/>
                    <a:pt x="393" y="240"/>
                    <a:pt x="393" y="240"/>
                  </a:cubicBezTo>
                  <a:cubicBezTo>
                    <a:pt x="393" y="240"/>
                    <a:pt x="393" y="240"/>
                    <a:pt x="394" y="240"/>
                  </a:cubicBezTo>
                  <a:cubicBezTo>
                    <a:pt x="394" y="240"/>
                    <a:pt x="394" y="240"/>
                    <a:pt x="394" y="240"/>
                  </a:cubicBezTo>
                  <a:cubicBezTo>
                    <a:pt x="394" y="240"/>
                    <a:pt x="394" y="240"/>
                    <a:pt x="394" y="240"/>
                  </a:cubicBezTo>
                  <a:cubicBezTo>
                    <a:pt x="394" y="240"/>
                    <a:pt x="394" y="240"/>
                    <a:pt x="395" y="240"/>
                  </a:cubicBezTo>
                  <a:cubicBezTo>
                    <a:pt x="395" y="240"/>
                    <a:pt x="393" y="241"/>
                    <a:pt x="394" y="240"/>
                  </a:cubicBezTo>
                  <a:cubicBezTo>
                    <a:pt x="394" y="241"/>
                    <a:pt x="394" y="241"/>
                    <a:pt x="394" y="241"/>
                  </a:cubicBezTo>
                  <a:cubicBezTo>
                    <a:pt x="394" y="241"/>
                    <a:pt x="394" y="241"/>
                    <a:pt x="394" y="241"/>
                  </a:cubicBezTo>
                  <a:cubicBezTo>
                    <a:pt x="394" y="241"/>
                    <a:pt x="395" y="241"/>
                    <a:pt x="395" y="240"/>
                  </a:cubicBezTo>
                  <a:cubicBezTo>
                    <a:pt x="395" y="240"/>
                    <a:pt x="395" y="240"/>
                    <a:pt x="395" y="240"/>
                  </a:cubicBezTo>
                  <a:cubicBezTo>
                    <a:pt x="395" y="240"/>
                    <a:pt x="395" y="240"/>
                    <a:pt x="395" y="240"/>
                  </a:cubicBezTo>
                  <a:cubicBezTo>
                    <a:pt x="395" y="240"/>
                    <a:pt x="396" y="241"/>
                    <a:pt x="395" y="240"/>
                  </a:cubicBezTo>
                  <a:cubicBezTo>
                    <a:pt x="396" y="240"/>
                    <a:pt x="396" y="240"/>
                    <a:pt x="396" y="240"/>
                  </a:cubicBezTo>
                  <a:cubicBezTo>
                    <a:pt x="396" y="240"/>
                    <a:pt x="396" y="240"/>
                    <a:pt x="396" y="240"/>
                  </a:cubicBezTo>
                  <a:cubicBezTo>
                    <a:pt x="396" y="240"/>
                    <a:pt x="397" y="240"/>
                    <a:pt x="397" y="240"/>
                  </a:cubicBezTo>
                  <a:cubicBezTo>
                    <a:pt x="397" y="240"/>
                    <a:pt x="397" y="240"/>
                    <a:pt x="397" y="240"/>
                  </a:cubicBezTo>
                  <a:cubicBezTo>
                    <a:pt x="397" y="239"/>
                    <a:pt x="398" y="240"/>
                    <a:pt x="398" y="240"/>
                  </a:cubicBezTo>
                  <a:cubicBezTo>
                    <a:pt x="399" y="240"/>
                    <a:pt x="398" y="239"/>
                    <a:pt x="398" y="239"/>
                  </a:cubicBezTo>
                  <a:cubicBezTo>
                    <a:pt x="398" y="239"/>
                    <a:pt x="399" y="239"/>
                    <a:pt x="399" y="239"/>
                  </a:cubicBezTo>
                  <a:cubicBezTo>
                    <a:pt x="398" y="239"/>
                    <a:pt x="398" y="239"/>
                    <a:pt x="399" y="240"/>
                  </a:cubicBezTo>
                  <a:cubicBezTo>
                    <a:pt x="399" y="241"/>
                    <a:pt x="399" y="239"/>
                    <a:pt x="399" y="240"/>
                  </a:cubicBezTo>
                  <a:cubicBezTo>
                    <a:pt x="400" y="240"/>
                    <a:pt x="399" y="240"/>
                    <a:pt x="399" y="241"/>
                  </a:cubicBezTo>
                  <a:cubicBezTo>
                    <a:pt x="398" y="241"/>
                    <a:pt x="397" y="241"/>
                    <a:pt x="397" y="242"/>
                  </a:cubicBezTo>
                  <a:cubicBezTo>
                    <a:pt x="396" y="242"/>
                    <a:pt x="396" y="242"/>
                    <a:pt x="396" y="242"/>
                  </a:cubicBezTo>
                  <a:cubicBezTo>
                    <a:pt x="396" y="242"/>
                    <a:pt x="397" y="242"/>
                    <a:pt x="397" y="242"/>
                  </a:cubicBezTo>
                  <a:cubicBezTo>
                    <a:pt x="397" y="242"/>
                    <a:pt x="397" y="242"/>
                    <a:pt x="397" y="242"/>
                  </a:cubicBezTo>
                  <a:cubicBezTo>
                    <a:pt x="398" y="242"/>
                    <a:pt x="399" y="242"/>
                    <a:pt x="399" y="241"/>
                  </a:cubicBezTo>
                  <a:cubicBezTo>
                    <a:pt x="399" y="243"/>
                    <a:pt x="398" y="242"/>
                    <a:pt x="397" y="243"/>
                  </a:cubicBezTo>
                  <a:cubicBezTo>
                    <a:pt x="397" y="243"/>
                    <a:pt x="397" y="243"/>
                    <a:pt x="398" y="243"/>
                  </a:cubicBezTo>
                  <a:cubicBezTo>
                    <a:pt x="397" y="243"/>
                    <a:pt x="397" y="243"/>
                    <a:pt x="396" y="243"/>
                  </a:cubicBezTo>
                  <a:cubicBezTo>
                    <a:pt x="397" y="243"/>
                    <a:pt x="397" y="243"/>
                    <a:pt x="398" y="243"/>
                  </a:cubicBezTo>
                  <a:cubicBezTo>
                    <a:pt x="398" y="243"/>
                    <a:pt x="397" y="243"/>
                    <a:pt x="397" y="243"/>
                  </a:cubicBezTo>
                  <a:cubicBezTo>
                    <a:pt x="397" y="243"/>
                    <a:pt x="397" y="244"/>
                    <a:pt x="397" y="244"/>
                  </a:cubicBezTo>
                  <a:cubicBezTo>
                    <a:pt x="398" y="244"/>
                    <a:pt x="398" y="243"/>
                    <a:pt x="398" y="243"/>
                  </a:cubicBezTo>
                  <a:cubicBezTo>
                    <a:pt x="398" y="243"/>
                    <a:pt x="399" y="243"/>
                    <a:pt x="399" y="243"/>
                  </a:cubicBezTo>
                  <a:cubicBezTo>
                    <a:pt x="399" y="243"/>
                    <a:pt x="398" y="244"/>
                    <a:pt x="397" y="244"/>
                  </a:cubicBezTo>
                  <a:cubicBezTo>
                    <a:pt x="398" y="244"/>
                    <a:pt x="398" y="244"/>
                    <a:pt x="398" y="244"/>
                  </a:cubicBezTo>
                  <a:cubicBezTo>
                    <a:pt x="398" y="244"/>
                    <a:pt x="398" y="244"/>
                    <a:pt x="398" y="244"/>
                  </a:cubicBezTo>
                  <a:cubicBezTo>
                    <a:pt x="399" y="245"/>
                    <a:pt x="399" y="245"/>
                    <a:pt x="400" y="244"/>
                  </a:cubicBezTo>
                  <a:cubicBezTo>
                    <a:pt x="400" y="245"/>
                    <a:pt x="399" y="245"/>
                    <a:pt x="399" y="246"/>
                  </a:cubicBezTo>
                  <a:cubicBezTo>
                    <a:pt x="399" y="245"/>
                    <a:pt x="399" y="245"/>
                    <a:pt x="398" y="245"/>
                  </a:cubicBezTo>
                  <a:cubicBezTo>
                    <a:pt x="398" y="245"/>
                    <a:pt x="399" y="245"/>
                    <a:pt x="399" y="245"/>
                  </a:cubicBezTo>
                  <a:cubicBezTo>
                    <a:pt x="399" y="246"/>
                    <a:pt x="398" y="246"/>
                    <a:pt x="398" y="246"/>
                  </a:cubicBezTo>
                  <a:cubicBezTo>
                    <a:pt x="398" y="246"/>
                    <a:pt x="398" y="246"/>
                    <a:pt x="398" y="246"/>
                  </a:cubicBezTo>
                  <a:cubicBezTo>
                    <a:pt x="398" y="246"/>
                    <a:pt x="398" y="246"/>
                    <a:pt x="398" y="246"/>
                  </a:cubicBezTo>
                  <a:cubicBezTo>
                    <a:pt x="398" y="246"/>
                    <a:pt x="397" y="247"/>
                    <a:pt x="398" y="247"/>
                  </a:cubicBezTo>
                  <a:cubicBezTo>
                    <a:pt x="398" y="247"/>
                    <a:pt x="399" y="246"/>
                    <a:pt x="399" y="246"/>
                  </a:cubicBezTo>
                  <a:cubicBezTo>
                    <a:pt x="399" y="246"/>
                    <a:pt x="400" y="245"/>
                    <a:pt x="401" y="245"/>
                  </a:cubicBezTo>
                  <a:cubicBezTo>
                    <a:pt x="401" y="246"/>
                    <a:pt x="399" y="246"/>
                    <a:pt x="398" y="247"/>
                  </a:cubicBezTo>
                  <a:cubicBezTo>
                    <a:pt x="398" y="247"/>
                    <a:pt x="399" y="248"/>
                    <a:pt x="400" y="248"/>
                  </a:cubicBezTo>
                  <a:cubicBezTo>
                    <a:pt x="400" y="248"/>
                    <a:pt x="400" y="248"/>
                    <a:pt x="399" y="248"/>
                  </a:cubicBezTo>
                  <a:cubicBezTo>
                    <a:pt x="400" y="248"/>
                    <a:pt x="399" y="249"/>
                    <a:pt x="399" y="249"/>
                  </a:cubicBezTo>
                  <a:cubicBezTo>
                    <a:pt x="399" y="249"/>
                    <a:pt x="400" y="248"/>
                    <a:pt x="400" y="248"/>
                  </a:cubicBezTo>
                  <a:cubicBezTo>
                    <a:pt x="400" y="248"/>
                    <a:pt x="400" y="248"/>
                    <a:pt x="400" y="249"/>
                  </a:cubicBezTo>
                  <a:cubicBezTo>
                    <a:pt x="400" y="248"/>
                    <a:pt x="400" y="248"/>
                    <a:pt x="400" y="248"/>
                  </a:cubicBezTo>
                  <a:cubicBezTo>
                    <a:pt x="400" y="248"/>
                    <a:pt x="401" y="249"/>
                    <a:pt x="401" y="249"/>
                  </a:cubicBezTo>
                  <a:cubicBezTo>
                    <a:pt x="401" y="249"/>
                    <a:pt x="401" y="248"/>
                    <a:pt x="401" y="248"/>
                  </a:cubicBezTo>
                  <a:cubicBezTo>
                    <a:pt x="401" y="248"/>
                    <a:pt x="402" y="248"/>
                    <a:pt x="401" y="249"/>
                  </a:cubicBezTo>
                  <a:cubicBezTo>
                    <a:pt x="401" y="249"/>
                    <a:pt x="401" y="249"/>
                    <a:pt x="401" y="249"/>
                  </a:cubicBezTo>
                  <a:cubicBezTo>
                    <a:pt x="400" y="249"/>
                    <a:pt x="402" y="249"/>
                    <a:pt x="402" y="250"/>
                  </a:cubicBezTo>
                  <a:cubicBezTo>
                    <a:pt x="402" y="248"/>
                    <a:pt x="403" y="250"/>
                    <a:pt x="403" y="249"/>
                  </a:cubicBezTo>
                  <a:cubicBezTo>
                    <a:pt x="403" y="249"/>
                    <a:pt x="403" y="249"/>
                    <a:pt x="403" y="249"/>
                  </a:cubicBezTo>
                  <a:cubicBezTo>
                    <a:pt x="403" y="249"/>
                    <a:pt x="403" y="248"/>
                    <a:pt x="403" y="248"/>
                  </a:cubicBezTo>
                  <a:cubicBezTo>
                    <a:pt x="403" y="248"/>
                    <a:pt x="404" y="248"/>
                    <a:pt x="404" y="248"/>
                  </a:cubicBezTo>
                  <a:cubicBezTo>
                    <a:pt x="404" y="248"/>
                    <a:pt x="403" y="248"/>
                    <a:pt x="404" y="248"/>
                  </a:cubicBezTo>
                  <a:cubicBezTo>
                    <a:pt x="404" y="248"/>
                    <a:pt x="404" y="248"/>
                    <a:pt x="404" y="248"/>
                  </a:cubicBezTo>
                  <a:cubicBezTo>
                    <a:pt x="404" y="248"/>
                    <a:pt x="403" y="248"/>
                    <a:pt x="403" y="248"/>
                  </a:cubicBezTo>
                  <a:cubicBezTo>
                    <a:pt x="403" y="247"/>
                    <a:pt x="403" y="247"/>
                    <a:pt x="403" y="246"/>
                  </a:cubicBezTo>
                  <a:cubicBezTo>
                    <a:pt x="403" y="246"/>
                    <a:pt x="402" y="246"/>
                    <a:pt x="402" y="246"/>
                  </a:cubicBezTo>
                  <a:cubicBezTo>
                    <a:pt x="403" y="245"/>
                    <a:pt x="404" y="247"/>
                    <a:pt x="405" y="247"/>
                  </a:cubicBezTo>
                  <a:cubicBezTo>
                    <a:pt x="405" y="247"/>
                    <a:pt x="404" y="247"/>
                    <a:pt x="404" y="247"/>
                  </a:cubicBezTo>
                  <a:cubicBezTo>
                    <a:pt x="405" y="247"/>
                    <a:pt x="405" y="247"/>
                    <a:pt x="405" y="247"/>
                  </a:cubicBezTo>
                  <a:cubicBezTo>
                    <a:pt x="405" y="247"/>
                    <a:pt x="405" y="247"/>
                    <a:pt x="405" y="247"/>
                  </a:cubicBezTo>
                  <a:cubicBezTo>
                    <a:pt x="405" y="247"/>
                    <a:pt x="405" y="247"/>
                    <a:pt x="405" y="247"/>
                  </a:cubicBezTo>
                  <a:cubicBezTo>
                    <a:pt x="406" y="247"/>
                    <a:pt x="406" y="246"/>
                    <a:pt x="406" y="246"/>
                  </a:cubicBezTo>
                  <a:cubicBezTo>
                    <a:pt x="407" y="246"/>
                    <a:pt x="404" y="245"/>
                    <a:pt x="404" y="245"/>
                  </a:cubicBezTo>
                  <a:cubicBezTo>
                    <a:pt x="404" y="245"/>
                    <a:pt x="405" y="245"/>
                    <a:pt x="405" y="245"/>
                  </a:cubicBezTo>
                  <a:cubicBezTo>
                    <a:pt x="406" y="245"/>
                    <a:pt x="406" y="245"/>
                    <a:pt x="406" y="245"/>
                  </a:cubicBezTo>
                  <a:cubicBezTo>
                    <a:pt x="406" y="245"/>
                    <a:pt x="406" y="245"/>
                    <a:pt x="407" y="245"/>
                  </a:cubicBezTo>
                  <a:cubicBezTo>
                    <a:pt x="407" y="245"/>
                    <a:pt x="406" y="245"/>
                    <a:pt x="406" y="245"/>
                  </a:cubicBezTo>
                  <a:cubicBezTo>
                    <a:pt x="405" y="245"/>
                    <a:pt x="405" y="245"/>
                    <a:pt x="405" y="244"/>
                  </a:cubicBezTo>
                  <a:cubicBezTo>
                    <a:pt x="405" y="244"/>
                    <a:pt x="407" y="245"/>
                    <a:pt x="407" y="244"/>
                  </a:cubicBezTo>
                  <a:cubicBezTo>
                    <a:pt x="407" y="244"/>
                    <a:pt x="407" y="245"/>
                    <a:pt x="407" y="245"/>
                  </a:cubicBezTo>
                  <a:cubicBezTo>
                    <a:pt x="407" y="245"/>
                    <a:pt x="407" y="244"/>
                    <a:pt x="407" y="244"/>
                  </a:cubicBezTo>
                  <a:cubicBezTo>
                    <a:pt x="407" y="244"/>
                    <a:pt x="406" y="244"/>
                    <a:pt x="406" y="244"/>
                  </a:cubicBezTo>
                  <a:cubicBezTo>
                    <a:pt x="406" y="244"/>
                    <a:pt x="406" y="244"/>
                    <a:pt x="406" y="243"/>
                  </a:cubicBezTo>
                  <a:cubicBezTo>
                    <a:pt x="406" y="243"/>
                    <a:pt x="407" y="244"/>
                    <a:pt x="407" y="244"/>
                  </a:cubicBezTo>
                  <a:cubicBezTo>
                    <a:pt x="407" y="244"/>
                    <a:pt x="406" y="243"/>
                    <a:pt x="406" y="243"/>
                  </a:cubicBezTo>
                  <a:cubicBezTo>
                    <a:pt x="406" y="243"/>
                    <a:pt x="408" y="243"/>
                    <a:pt x="408" y="244"/>
                  </a:cubicBezTo>
                  <a:cubicBezTo>
                    <a:pt x="408" y="243"/>
                    <a:pt x="407" y="243"/>
                    <a:pt x="407" y="243"/>
                  </a:cubicBezTo>
                  <a:cubicBezTo>
                    <a:pt x="407" y="243"/>
                    <a:pt x="407" y="243"/>
                    <a:pt x="407" y="243"/>
                  </a:cubicBezTo>
                  <a:cubicBezTo>
                    <a:pt x="407" y="242"/>
                    <a:pt x="407" y="242"/>
                    <a:pt x="406" y="242"/>
                  </a:cubicBezTo>
                  <a:cubicBezTo>
                    <a:pt x="407" y="242"/>
                    <a:pt x="407" y="242"/>
                    <a:pt x="408" y="243"/>
                  </a:cubicBezTo>
                  <a:cubicBezTo>
                    <a:pt x="408" y="243"/>
                    <a:pt x="408" y="243"/>
                    <a:pt x="408" y="243"/>
                  </a:cubicBezTo>
                  <a:cubicBezTo>
                    <a:pt x="408" y="243"/>
                    <a:pt x="408" y="243"/>
                    <a:pt x="408" y="243"/>
                  </a:cubicBezTo>
                  <a:cubicBezTo>
                    <a:pt x="409" y="242"/>
                    <a:pt x="409" y="242"/>
                    <a:pt x="409" y="242"/>
                  </a:cubicBezTo>
                  <a:cubicBezTo>
                    <a:pt x="408" y="242"/>
                    <a:pt x="408" y="241"/>
                    <a:pt x="407" y="241"/>
                  </a:cubicBezTo>
                  <a:cubicBezTo>
                    <a:pt x="408" y="241"/>
                    <a:pt x="409" y="241"/>
                    <a:pt x="409" y="241"/>
                  </a:cubicBezTo>
                  <a:cubicBezTo>
                    <a:pt x="409" y="241"/>
                    <a:pt x="409" y="241"/>
                    <a:pt x="409" y="241"/>
                  </a:cubicBezTo>
                  <a:cubicBezTo>
                    <a:pt x="409" y="241"/>
                    <a:pt x="410" y="241"/>
                    <a:pt x="410" y="241"/>
                  </a:cubicBezTo>
                  <a:cubicBezTo>
                    <a:pt x="410" y="241"/>
                    <a:pt x="410" y="241"/>
                    <a:pt x="409" y="241"/>
                  </a:cubicBezTo>
                  <a:cubicBezTo>
                    <a:pt x="410" y="241"/>
                    <a:pt x="410" y="241"/>
                    <a:pt x="410" y="241"/>
                  </a:cubicBezTo>
                  <a:cubicBezTo>
                    <a:pt x="409" y="240"/>
                    <a:pt x="409" y="240"/>
                    <a:pt x="410" y="240"/>
                  </a:cubicBezTo>
                  <a:cubicBezTo>
                    <a:pt x="410" y="240"/>
                    <a:pt x="410" y="240"/>
                    <a:pt x="410" y="241"/>
                  </a:cubicBezTo>
                  <a:cubicBezTo>
                    <a:pt x="410" y="240"/>
                    <a:pt x="411" y="241"/>
                    <a:pt x="411" y="240"/>
                  </a:cubicBezTo>
                  <a:cubicBezTo>
                    <a:pt x="410" y="240"/>
                    <a:pt x="411" y="240"/>
                    <a:pt x="411" y="240"/>
                  </a:cubicBezTo>
                  <a:cubicBezTo>
                    <a:pt x="410" y="240"/>
                    <a:pt x="410" y="240"/>
                    <a:pt x="410" y="239"/>
                  </a:cubicBezTo>
                  <a:cubicBezTo>
                    <a:pt x="411" y="240"/>
                    <a:pt x="411" y="239"/>
                    <a:pt x="411" y="239"/>
                  </a:cubicBezTo>
                  <a:cubicBezTo>
                    <a:pt x="411" y="239"/>
                    <a:pt x="411" y="238"/>
                    <a:pt x="411" y="237"/>
                  </a:cubicBezTo>
                  <a:cubicBezTo>
                    <a:pt x="411" y="237"/>
                    <a:pt x="411" y="236"/>
                    <a:pt x="411" y="236"/>
                  </a:cubicBezTo>
                  <a:cubicBezTo>
                    <a:pt x="410" y="236"/>
                    <a:pt x="410" y="235"/>
                    <a:pt x="410" y="235"/>
                  </a:cubicBezTo>
                  <a:cubicBezTo>
                    <a:pt x="410" y="235"/>
                    <a:pt x="412" y="237"/>
                    <a:pt x="412" y="237"/>
                  </a:cubicBezTo>
                  <a:cubicBezTo>
                    <a:pt x="412" y="236"/>
                    <a:pt x="411" y="236"/>
                    <a:pt x="411" y="236"/>
                  </a:cubicBezTo>
                  <a:cubicBezTo>
                    <a:pt x="411" y="236"/>
                    <a:pt x="412" y="236"/>
                    <a:pt x="412" y="236"/>
                  </a:cubicBezTo>
                  <a:cubicBezTo>
                    <a:pt x="412" y="235"/>
                    <a:pt x="411" y="235"/>
                    <a:pt x="411" y="235"/>
                  </a:cubicBezTo>
                  <a:cubicBezTo>
                    <a:pt x="411" y="234"/>
                    <a:pt x="410" y="234"/>
                    <a:pt x="410" y="233"/>
                  </a:cubicBezTo>
                  <a:cubicBezTo>
                    <a:pt x="411" y="234"/>
                    <a:pt x="411" y="234"/>
                    <a:pt x="412" y="234"/>
                  </a:cubicBezTo>
                  <a:cubicBezTo>
                    <a:pt x="412" y="234"/>
                    <a:pt x="412" y="234"/>
                    <a:pt x="412" y="233"/>
                  </a:cubicBezTo>
                  <a:cubicBezTo>
                    <a:pt x="412" y="234"/>
                    <a:pt x="412" y="234"/>
                    <a:pt x="413" y="234"/>
                  </a:cubicBezTo>
                  <a:cubicBezTo>
                    <a:pt x="413" y="233"/>
                    <a:pt x="412" y="233"/>
                    <a:pt x="412" y="233"/>
                  </a:cubicBezTo>
                  <a:cubicBezTo>
                    <a:pt x="413" y="233"/>
                    <a:pt x="413" y="233"/>
                    <a:pt x="413" y="234"/>
                  </a:cubicBezTo>
                  <a:cubicBezTo>
                    <a:pt x="413" y="234"/>
                    <a:pt x="413" y="234"/>
                    <a:pt x="412" y="234"/>
                  </a:cubicBezTo>
                  <a:cubicBezTo>
                    <a:pt x="412" y="235"/>
                    <a:pt x="412" y="235"/>
                    <a:pt x="413" y="235"/>
                  </a:cubicBezTo>
                  <a:cubicBezTo>
                    <a:pt x="412" y="235"/>
                    <a:pt x="413" y="235"/>
                    <a:pt x="413" y="235"/>
                  </a:cubicBezTo>
                  <a:cubicBezTo>
                    <a:pt x="413" y="235"/>
                    <a:pt x="412" y="235"/>
                    <a:pt x="412" y="235"/>
                  </a:cubicBezTo>
                  <a:cubicBezTo>
                    <a:pt x="412" y="235"/>
                    <a:pt x="413" y="235"/>
                    <a:pt x="413" y="235"/>
                  </a:cubicBezTo>
                  <a:cubicBezTo>
                    <a:pt x="413" y="235"/>
                    <a:pt x="413" y="235"/>
                    <a:pt x="413" y="235"/>
                  </a:cubicBezTo>
                  <a:cubicBezTo>
                    <a:pt x="413" y="235"/>
                    <a:pt x="413" y="235"/>
                    <a:pt x="414" y="235"/>
                  </a:cubicBezTo>
                  <a:cubicBezTo>
                    <a:pt x="414" y="235"/>
                    <a:pt x="413" y="235"/>
                    <a:pt x="413" y="235"/>
                  </a:cubicBezTo>
                  <a:cubicBezTo>
                    <a:pt x="413" y="235"/>
                    <a:pt x="413" y="235"/>
                    <a:pt x="414" y="235"/>
                  </a:cubicBezTo>
                  <a:cubicBezTo>
                    <a:pt x="414" y="234"/>
                    <a:pt x="414" y="234"/>
                    <a:pt x="414" y="235"/>
                  </a:cubicBezTo>
                  <a:cubicBezTo>
                    <a:pt x="414" y="235"/>
                    <a:pt x="414" y="234"/>
                    <a:pt x="414" y="234"/>
                  </a:cubicBezTo>
                  <a:cubicBezTo>
                    <a:pt x="414" y="234"/>
                    <a:pt x="414" y="234"/>
                    <a:pt x="415" y="234"/>
                  </a:cubicBezTo>
                  <a:cubicBezTo>
                    <a:pt x="415" y="234"/>
                    <a:pt x="415" y="234"/>
                    <a:pt x="415" y="234"/>
                  </a:cubicBezTo>
                  <a:cubicBezTo>
                    <a:pt x="415" y="234"/>
                    <a:pt x="415" y="234"/>
                    <a:pt x="415" y="234"/>
                  </a:cubicBezTo>
                  <a:cubicBezTo>
                    <a:pt x="415" y="234"/>
                    <a:pt x="415" y="234"/>
                    <a:pt x="415" y="234"/>
                  </a:cubicBezTo>
                  <a:cubicBezTo>
                    <a:pt x="415" y="234"/>
                    <a:pt x="415" y="234"/>
                    <a:pt x="415" y="234"/>
                  </a:cubicBezTo>
                  <a:cubicBezTo>
                    <a:pt x="415" y="234"/>
                    <a:pt x="416" y="234"/>
                    <a:pt x="416" y="234"/>
                  </a:cubicBezTo>
                  <a:cubicBezTo>
                    <a:pt x="416" y="233"/>
                    <a:pt x="415" y="234"/>
                    <a:pt x="415" y="234"/>
                  </a:cubicBezTo>
                  <a:cubicBezTo>
                    <a:pt x="415" y="234"/>
                    <a:pt x="415" y="234"/>
                    <a:pt x="415" y="233"/>
                  </a:cubicBezTo>
                  <a:cubicBezTo>
                    <a:pt x="415" y="234"/>
                    <a:pt x="415" y="233"/>
                    <a:pt x="415" y="233"/>
                  </a:cubicBezTo>
                  <a:cubicBezTo>
                    <a:pt x="415" y="233"/>
                    <a:pt x="415" y="233"/>
                    <a:pt x="415" y="233"/>
                  </a:cubicBezTo>
                  <a:cubicBezTo>
                    <a:pt x="415" y="233"/>
                    <a:pt x="414" y="233"/>
                    <a:pt x="415" y="233"/>
                  </a:cubicBezTo>
                  <a:cubicBezTo>
                    <a:pt x="415" y="233"/>
                    <a:pt x="415" y="234"/>
                    <a:pt x="415" y="233"/>
                  </a:cubicBezTo>
                  <a:cubicBezTo>
                    <a:pt x="415" y="234"/>
                    <a:pt x="416" y="234"/>
                    <a:pt x="416" y="233"/>
                  </a:cubicBezTo>
                  <a:cubicBezTo>
                    <a:pt x="415" y="232"/>
                    <a:pt x="415" y="232"/>
                    <a:pt x="415" y="231"/>
                  </a:cubicBezTo>
                  <a:cubicBezTo>
                    <a:pt x="415" y="232"/>
                    <a:pt x="416" y="232"/>
                    <a:pt x="417" y="233"/>
                  </a:cubicBezTo>
                  <a:cubicBezTo>
                    <a:pt x="417" y="233"/>
                    <a:pt x="417" y="233"/>
                    <a:pt x="416" y="233"/>
                  </a:cubicBezTo>
                  <a:cubicBezTo>
                    <a:pt x="417" y="233"/>
                    <a:pt x="417" y="233"/>
                    <a:pt x="417" y="233"/>
                  </a:cubicBezTo>
                  <a:cubicBezTo>
                    <a:pt x="417" y="233"/>
                    <a:pt x="417" y="233"/>
                    <a:pt x="417" y="233"/>
                  </a:cubicBezTo>
                  <a:cubicBezTo>
                    <a:pt x="417" y="233"/>
                    <a:pt x="416" y="232"/>
                    <a:pt x="416" y="232"/>
                  </a:cubicBezTo>
                  <a:cubicBezTo>
                    <a:pt x="416" y="232"/>
                    <a:pt x="416" y="232"/>
                    <a:pt x="416" y="232"/>
                  </a:cubicBezTo>
                  <a:cubicBezTo>
                    <a:pt x="416" y="231"/>
                    <a:pt x="416" y="231"/>
                    <a:pt x="416" y="231"/>
                  </a:cubicBezTo>
                  <a:cubicBezTo>
                    <a:pt x="416" y="232"/>
                    <a:pt x="417" y="232"/>
                    <a:pt x="417" y="233"/>
                  </a:cubicBezTo>
                  <a:cubicBezTo>
                    <a:pt x="418" y="232"/>
                    <a:pt x="417" y="231"/>
                    <a:pt x="417" y="230"/>
                  </a:cubicBezTo>
                  <a:cubicBezTo>
                    <a:pt x="417" y="230"/>
                    <a:pt x="417" y="231"/>
                    <a:pt x="417" y="231"/>
                  </a:cubicBezTo>
                  <a:cubicBezTo>
                    <a:pt x="418" y="231"/>
                    <a:pt x="417" y="230"/>
                    <a:pt x="417" y="230"/>
                  </a:cubicBezTo>
                  <a:cubicBezTo>
                    <a:pt x="417" y="230"/>
                    <a:pt x="418" y="232"/>
                    <a:pt x="418" y="232"/>
                  </a:cubicBezTo>
                  <a:cubicBezTo>
                    <a:pt x="418" y="231"/>
                    <a:pt x="418" y="231"/>
                    <a:pt x="418" y="230"/>
                  </a:cubicBezTo>
                  <a:cubicBezTo>
                    <a:pt x="418" y="231"/>
                    <a:pt x="418" y="231"/>
                    <a:pt x="418" y="231"/>
                  </a:cubicBezTo>
                  <a:cubicBezTo>
                    <a:pt x="418" y="231"/>
                    <a:pt x="418" y="231"/>
                    <a:pt x="418" y="231"/>
                  </a:cubicBezTo>
                  <a:cubicBezTo>
                    <a:pt x="419" y="231"/>
                    <a:pt x="419" y="231"/>
                    <a:pt x="419" y="231"/>
                  </a:cubicBezTo>
                  <a:cubicBezTo>
                    <a:pt x="419" y="231"/>
                    <a:pt x="419" y="232"/>
                    <a:pt x="419" y="232"/>
                  </a:cubicBezTo>
                  <a:cubicBezTo>
                    <a:pt x="419" y="232"/>
                    <a:pt x="419" y="231"/>
                    <a:pt x="420" y="231"/>
                  </a:cubicBezTo>
                  <a:cubicBezTo>
                    <a:pt x="420" y="231"/>
                    <a:pt x="420" y="231"/>
                    <a:pt x="420" y="231"/>
                  </a:cubicBezTo>
                  <a:cubicBezTo>
                    <a:pt x="420" y="231"/>
                    <a:pt x="420" y="231"/>
                    <a:pt x="420" y="231"/>
                  </a:cubicBezTo>
                  <a:cubicBezTo>
                    <a:pt x="419" y="231"/>
                    <a:pt x="419" y="231"/>
                    <a:pt x="419" y="230"/>
                  </a:cubicBezTo>
                  <a:cubicBezTo>
                    <a:pt x="419" y="231"/>
                    <a:pt x="419" y="230"/>
                    <a:pt x="419" y="230"/>
                  </a:cubicBezTo>
                  <a:cubicBezTo>
                    <a:pt x="418" y="229"/>
                    <a:pt x="418" y="229"/>
                    <a:pt x="417" y="229"/>
                  </a:cubicBezTo>
                  <a:cubicBezTo>
                    <a:pt x="419" y="228"/>
                    <a:pt x="419" y="230"/>
                    <a:pt x="420" y="231"/>
                  </a:cubicBezTo>
                  <a:cubicBezTo>
                    <a:pt x="421" y="231"/>
                    <a:pt x="420" y="228"/>
                    <a:pt x="420" y="228"/>
                  </a:cubicBezTo>
                  <a:cubicBezTo>
                    <a:pt x="421" y="228"/>
                    <a:pt x="421" y="229"/>
                    <a:pt x="421" y="228"/>
                  </a:cubicBezTo>
                  <a:cubicBezTo>
                    <a:pt x="421" y="228"/>
                    <a:pt x="421" y="228"/>
                    <a:pt x="421" y="227"/>
                  </a:cubicBezTo>
                  <a:cubicBezTo>
                    <a:pt x="421" y="227"/>
                    <a:pt x="421" y="227"/>
                    <a:pt x="421" y="227"/>
                  </a:cubicBezTo>
                  <a:cubicBezTo>
                    <a:pt x="421" y="227"/>
                    <a:pt x="420" y="227"/>
                    <a:pt x="420" y="227"/>
                  </a:cubicBezTo>
                  <a:cubicBezTo>
                    <a:pt x="420" y="227"/>
                    <a:pt x="419" y="226"/>
                    <a:pt x="419" y="226"/>
                  </a:cubicBezTo>
                  <a:cubicBezTo>
                    <a:pt x="419" y="226"/>
                    <a:pt x="420" y="226"/>
                    <a:pt x="420" y="226"/>
                  </a:cubicBezTo>
                  <a:cubicBezTo>
                    <a:pt x="420" y="226"/>
                    <a:pt x="420" y="225"/>
                    <a:pt x="420" y="225"/>
                  </a:cubicBezTo>
                  <a:cubicBezTo>
                    <a:pt x="420" y="225"/>
                    <a:pt x="420" y="225"/>
                    <a:pt x="420" y="225"/>
                  </a:cubicBezTo>
                  <a:cubicBezTo>
                    <a:pt x="419" y="225"/>
                    <a:pt x="421" y="226"/>
                    <a:pt x="421" y="226"/>
                  </a:cubicBezTo>
                  <a:cubicBezTo>
                    <a:pt x="421" y="226"/>
                    <a:pt x="422" y="226"/>
                    <a:pt x="422" y="226"/>
                  </a:cubicBezTo>
                  <a:cubicBezTo>
                    <a:pt x="422" y="226"/>
                    <a:pt x="423" y="226"/>
                    <a:pt x="423" y="226"/>
                  </a:cubicBezTo>
                  <a:cubicBezTo>
                    <a:pt x="422" y="226"/>
                    <a:pt x="422" y="225"/>
                    <a:pt x="423" y="224"/>
                  </a:cubicBezTo>
                  <a:cubicBezTo>
                    <a:pt x="423" y="225"/>
                    <a:pt x="423" y="225"/>
                    <a:pt x="423" y="226"/>
                  </a:cubicBezTo>
                  <a:cubicBezTo>
                    <a:pt x="424" y="225"/>
                    <a:pt x="423" y="225"/>
                    <a:pt x="423" y="224"/>
                  </a:cubicBezTo>
                  <a:cubicBezTo>
                    <a:pt x="423" y="224"/>
                    <a:pt x="423" y="225"/>
                    <a:pt x="423" y="225"/>
                  </a:cubicBezTo>
                  <a:cubicBezTo>
                    <a:pt x="424" y="224"/>
                    <a:pt x="424" y="223"/>
                    <a:pt x="423" y="222"/>
                  </a:cubicBezTo>
                  <a:cubicBezTo>
                    <a:pt x="423" y="222"/>
                    <a:pt x="423" y="222"/>
                    <a:pt x="423" y="222"/>
                  </a:cubicBezTo>
                  <a:cubicBezTo>
                    <a:pt x="423" y="222"/>
                    <a:pt x="423" y="223"/>
                    <a:pt x="423" y="224"/>
                  </a:cubicBezTo>
                  <a:cubicBezTo>
                    <a:pt x="423" y="223"/>
                    <a:pt x="422" y="221"/>
                    <a:pt x="422" y="221"/>
                  </a:cubicBezTo>
                  <a:cubicBezTo>
                    <a:pt x="422" y="221"/>
                    <a:pt x="423" y="221"/>
                    <a:pt x="423" y="221"/>
                  </a:cubicBezTo>
                  <a:cubicBezTo>
                    <a:pt x="423" y="221"/>
                    <a:pt x="422" y="220"/>
                    <a:pt x="423" y="220"/>
                  </a:cubicBezTo>
                  <a:cubicBezTo>
                    <a:pt x="423" y="220"/>
                    <a:pt x="424" y="221"/>
                    <a:pt x="424" y="221"/>
                  </a:cubicBezTo>
                  <a:cubicBezTo>
                    <a:pt x="424" y="221"/>
                    <a:pt x="425" y="222"/>
                    <a:pt x="425" y="222"/>
                  </a:cubicBezTo>
                  <a:cubicBezTo>
                    <a:pt x="425" y="222"/>
                    <a:pt x="426" y="222"/>
                    <a:pt x="426" y="221"/>
                  </a:cubicBezTo>
                  <a:cubicBezTo>
                    <a:pt x="426" y="222"/>
                    <a:pt x="427" y="221"/>
                    <a:pt x="427" y="221"/>
                  </a:cubicBezTo>
                  <a:cubicBezTo>
                    <a:pt x="426" y="220"/>
                    <a:pt x="427" y="220"/>
                    <a:pt x="427" y="220"/>
                  </a:cubicBezTo>
                  <a:cubicBezTo>
                    <a:pt x="427" y="219"/>
                    <a:pt x="427" y="219"/>
                    <a:pt x="426" y="219"/>
                  </a:cubicBezTo>
                  <a:cubicBezTo>
                    <a:pt x="427" y="219"/>
                    <a:pt x="427" y="219"/>
                    <a:pt x="428" y="219"/>
                  </a:cubicBezTo>
                  <a:cubicBezTo>
                    <a:pt x="428" y="219"/>
                    <a:pt x="428" y="219"/>
                    <a:pt x="428" y="218"/>
                  </a:cubicBezTo>
                  <a:cubicBezTo>
                    <a:pt x="428" y="219"/>
                    <a:pt x="429" y="218"/>
                    <a:pt x="429" y="218"/>
                  </a:cubicBezTo>
                  <a:cubicBezTo>
                    <a:pt x="429" y="218"/>
                    <a:pt x="429" y="219"/>
                    <a:pt x="429" y="219"/>
                  </a:cubicBezTo>
                  <a:cubicBezTo>
                    <a:pt x="430" y="219"/>
                    <a:pt x="429" y="218"/>
                    <a:pt x="430" y="218"/>
                  </a:cubicBezTo>
                  <a:cubicBezTo>
                    <a:pt x="430" y="218"/>
                    <a:pt x="430" y="219"/>
                    <a:pt x="430" y="219"/>
                  </a:cubicBezTo>
                  <a:cubicBezTo>
                    <a:pt x="430" y="220"/>
                    <a:pt x="430" y="220"/>
                    <a:pt x="430" y="220"/>
                  </a:cubicBezTo>
                  <a:cubicBezTo>
                    <a:pt x="431" y="220"/>
                    <a:pt x="430" y="221"/>
                    <a:pt x="430" y="222"/>
                  </a:cubicBezTo>
                  <a:cubicBezTo>
                    <a:pt x="431" y="221"/>
                    <a:pt x="432" y="220"/>
                    <a:pt x="431" y="219"/>
                  </a:cubicBezTo>
                  <a:cubicBezTo>
                    <a:pt x="432" y="220"/>
                    <a:pt x="432" y="220"/>
                    <a:pt x="432" y="219"/>
                  </a:cubicBezTo>
                  <a:cubicBezTo>
                    <a:pt x="432" y="219"/>
                    <a:pt x="432" y="220"/>
                    <a:pt x="432" y="220"/>
                  </a:cubicBezTo>
                  <a:cubicBezTo>
                    <a:pt x="432" y="220"/>
                    <a:pt x="432" y="220"/>
                    <a:pt x="432" y="220"/>
                  </a:cubicBezTo>
                  <a:cubicBezTo>
                    <a:pt x="432" y="220"/>
                    <a:pt x="432" y="220"/>
                    <a:pt x="432" y="220"/>
                  </a:cubicBezTo>
                  <a:cubicBezTo>
                    <a:pt x="432" y="220"/>
                    <a:pt x="433" y="218"/>
                    <a:pt x="433" y="218"/>
                  </a:cubicBezTo>
                  <a:cubicBezTo>
                    <a:pt x="433" y="218"/>
                    <a:pt x="433" y="217"/>
                    <a:pt x="433" y="217"/>
                  </a:cubicBezTo>
                  <a:cubicBezTo>
                    <a:pt x="433" y="217"/>
                    <a:pt x="434" y="218"/>
                    <a:pt x="433" y="218"/>
                  </a:cubicBezTo>
                  <a:cubicBezTo>
                    <a:pt x="434" y="218"/>
                    <a:pt x="435" y="216"/>
                    <a:pt x="436" y="217"/>
                  </a:cubicBezTo>
                  <a:cubicBezTo>
                    <a:pt x="435" y="216"/>
                    <a:pt x="435" y="215"/>
                    <a:pt x="435" y="215"/>
                  </a:cubicBezTo>
                  <a:cubicBezTo>
                    <a:pt x="436" y="214"/>
                    <a:pt x="437" y="217"/>
                    <a:pt x="438" y="216"/>
                  </a:cubicBezTo>
                  <a:cubicBezTo>
                    <a:pt x="437" y="218"/>
                    <a:pt x="435" y="218"/>
                    <a:pt x="434" y="219"/>
                  </a:cubicBezTo>
                  <a:cubicBezTo>
                    <a:pt x="434" y="220"/>
                    <a:pt x="433" y="220"/>
                    <a:pt x="433" y="221"/>
                  </a:cubicBezTo>
                  <a:cubicBezTo>
                    <a:pt x="433" y="222"/>
                    <a:pt x="434" y="221"/>
                    <a:pt x="434" y="221"/>
                  </a:cubicBezTo>
                  <a:cubicBezTo>
                    <a:pt x="434" y="221"/>
                    <a:pt x="434" y="221"/>
                    <a:pt x="434" y="221"/>
                  </a:cubicBezTo>
                  <a:cubicBezTo>
                    <a:pt x="435" y="221"/>
                    <a:pt x="434" y="221"/>
                    <a:pt x="435" y="221"/>
                  </a:cubicBezTo>
                  <a:cubicBezTo>
                    <a:pt x="434" y="221"/>
                    <a:pt x="434" y="221"/>
                    <a:pt x="435" y="221"/>
                  </a:cubicBezTo>
                  <a:cubicBezTo>
                    <a:pt x="435" y="221"/>
                    <a:pt x="435" y="221"/>
                    <a:pt x="435" y="221"/>
                  </a:cubicBezTo>
                  <a:cubicBezTo>
                    <a:pt x="435" y="221"/>
                    <a:pt x="435" y="221"/>
                    <a:pt x="435" y="221"/>
                  </a:cubicBezTo>
                  <a:cubicBezTo>
                    <a:pt x="435" y="220"/>
                    <a:pt x="435" y="220"/>
                    <a:pt x="435" y="220"/>
                  </a:cubicBezTo>
                  <a:cubicBezTo>
                    <a:pt x="435" y="220"/>
                    <a:pt x="435" y="220"/>
                    <a:pt x="436" y="220"/>
                  </a:cubicBezTo>
                  <a:cubicBezTo>
                    <a:pt x="435" y="220"/>
                    <a:pt x="435" y="220"/>
                    <a:pt x="435" y="219"/>
                  </a:cubicBezTo>
                  <a:cubicBezTo>
                    <a:pt x="436" y="220"/>
                    <a:pt x="436" y="220"/>
                    <a:pt x="436" y="220"/>
                  </a:cubicBezTo>
                  <a:cubicBezTo>
                    <a:pt x="436" y="220"/>
                    <a:pt x="436" y="220"/>
                    <a:pt x="437" y="220"/>
                  </a:cubicBezTo>
                  <a:cubicBezTo>
                    <a:pt x="436" y="220"/>
                    <a:pt x="436" y="219"/>
                    <a:pt x="436" y="218"/>
                  </a:cubicBezTo>
                  <a:cubicBezTo>
                    <a:pt x="436" y="219"/>
                    <a:pt x="436" y="219"/>
                    <a:pt x="436" y="220"/>
                  </a:cubicBezTo>
                  <a:cubicBezTo>
                    <a:pt x="437" y="219"/>
                    <a:pt x="437" y="219"/>
                    <a:pt x="437" y="218"/>
                  </a:cubicBezTo>
                  <a:cubicBezTo>
                    <a:pt x="437" y="218"/>
                    <a:pt x="437" y="219"/>
                    <a:pt x="437" y="219"/>
                  </a:cubicBezTo>
                  <a:cubicBezTo>
                    <a:pt x="437" y="219"/>
                    <a:pt x="437" y="219"/>
                    <a:pt x="437" y="219"/>
                  </a:cubicBezTo>
                  <a:cubicBezTo>
                    <a:pt x="437" y="219"/>
                    <a:pt x="437" y="220"/>
                    <a:pt x="437" y="220"/>
                  </a:cubicBezTo>
                  <a:cubicBezTo>
                    <a:pt x="437" y="220"/>
                    <a:pt x="437" y="220"/>
                    <a:pt x="437" y="220"/>
                  </a:cubicBezTo>
                  <a:cubicBezTo>
                    <a:pt x="437" y="220"/>
                    <a:pt x="437" y="221"/>
                    <a:pt x="437" y="221"/>
                  </a:cubicBezTo>
                  <a:cubicBezTo>
                    <a:pt x="437" y="221"/>
                    <a:pt x="437" y="221"/>
                    <a:pt x="436" y="221"/>
                  </a:cubicBezTo>
                  <a:cubicBezTo>
                    <a:pt x="437" y="221"/>
                    <a:pt x="437" y="222"/>
                    <a:pt x="437" y="221"/>
                  </a:cubicBezTo>
                  <a:cubicBezTo>
                    <a:pt x="438" y="221"/>
                    <a:pt x="439" y="220"/>
                    <a:pt x="438" y="220"/>
                  </a:cubicBezTo>
                  <a:cubicBezTo>
                    <a:pt x="439" y="220"/>
                    <a:pt x="439" y="219"/>
                    <a:pt x="439" y="219"/>
                  </a:cubicBezTo>
                  <a:cubicBezTo>
                    <a:pt x="439" y="220"/>
                    <a:pt x="439" y="220"/>
                    <a:pt x="439" y="220"/>
                  </a:cubicBezTo>
                  <a:cubicBezTo>
                    <a:pt x="439" y="220"/>
                    <a:pt x="439" y="220"/>
                    <a:pt x="439" y="220"/>
                  </a:cubicBezTo>
                  <a:cubicBezTo>
                    <a:pt x="439" y="220"/>
                    <a:pt x="439" y="220"/>
                    <a:pt x="439" y="220"/>
                  </a:cubicBezTo>
                  <a:cubicBezTo>
                    <a:pt x="439" y="220"/>
                    <a:pt x="439" y="220"/>
                    <a:pt x="440" y="220"/>
                  </a:cubicBezTo>
                  <a:cubicBezTo>
                    <a:pt x="440" y="220"/>
                    <a:pt x="439" y="220"/>
                    <a:pt x="439" y="220"/>
                  </a:cubicBezTo>
                  <a:cubicBezTo>
                    <a:pt x="439" y="220"/>
                    <a:pt x="440" y="220"/>
                    <a:pt x="440" y="221"/>
                  </a:cubicBezTo>
                  <a:cubicBezTo>
                    <a:pt x="440" y="220"/>
                    <a:pt x="441" y="220"/>
                    <a:pt x="440" y="220"/>
                  </a:cubicBezTo>
                  <a:cubicBezTo>
                    <a:pt x="441" y="220"/>
                    <a:pt x="441" y="220"/>
                    <a:pt x="441" y="220"/>
                  </a:cubicBezTo>
                  <a:cubicBezTo>
                    <a:pt x="441" y="220"/>
                    <a:pt x="441" y="220"/>
                    <a:pt x="441" y="220"/>
                  </a:cubicBezTo>
                  <a:cubicBezTo>
                    <a:pt x="441" y="219"/>
                    <a:pt x="442" y="219"/>
                    <a:pt x="442" y="219"/>
                  </a:cubicBezTo>
                  <a:cubicBezTo>
                    <a:pt x="442" y="219"/>
                    <a:pt x="442" y="218"/>
                    <a:pt x="442" y="218"/>
                  </a:cubicBezTo>
                  <a:cubicBezTo>
                    <a:pt x="442" y="218"/>
                    <a:pt x="443" y="220"/>
                    <a:pt x="444" y="220"/>
                  </a:cubicBezTo>
                  <a:cubicBezTo>
                    <a:pt x="443" y="219"/>
                    <a:pt x="444" y="219"/>
                    <a:pt x="444" y="218"/>
                  </a:cubicBezTo>
                  <a:cubicBezTo>
                    <a:pt x="444" y="219"/>
                    <a:pt x="444" y="220"/>
                    <a:pt x="445" y="219"/>
                  </a:cubicBezTo>
                  <a:cubicBezTo>
                    <a:pt x="445" y="219"/>
                    <a:pt x="445" y="219"/>
                    <a:pt x="445" y="219"/>
                  </a:cubicBezTo>
                  <a:cubicBezTo>
                    <a:pt x="445" y="219"/>
                    <a:pt x="446" y="219"/>
                    <a:pt x="445" y="219"/>
                  </a:cubicBezTo>
                  <a:cubicBezTo>
                    <a:pt x="446" y="218"/>
                    <a:pt x="447" y="218"/>
                    <a:pt x="447" y="217"/>
                  </a:cubicBezTo>
                  <a:cubicBezTo>
                    <a:pt x="447" y="217"/>
                    <a:pt x="447" y="218"/>
                    <a:pt x="447" y="218"/>
                  </a:cubicBezTo>
                  <a:cubicBezTo>
                    <a:pt x="447" y="218"/>
                    <a:pt x="447" y="217"/>
                    <a:pt x="447" y="218"/>
                  </a:cubicBezTo>
                  <a:cubicBezTo>
                    <a:pt x="447" y="218"/>
                    <a:pt x="447" y="218"/>
                    <a:pt x="447" y="218"/>
                  </a:cubicBezTo>
                  <a:cubicBezTo>
                    <a:pt x="447" y="218"/>
                    <a:pt x="447" y="218"/>
                    <a:pt x="448" y="217"/>
                  </a:cubicBezTo>
                  <a:cubicBezTo>
                    <a:pt x="448" y="217"/>
                    <a:pt x="448" y="217"/>
                    <a:pt x="448" y="217"/>
                  </a:cubicBezTo>
                  <a:cubicBezTo>
                    <a:pt x="448" y="217"/>
                    <a:pt x="448" y="217"/>
                    <a:pt x="448" y="217"/>
                  </a:cubicBezTo>
                  <a:cubicBezTo>
                    <a:pt x="448" y="217"/>
                    <a:pt x="448" y="217"/>
                    <a:pt x="448" y="217"/>
                  </a:cubicBezTo>
                  <a:cubicBezTo>
                    <a:pt x="448" y="217"/>
                    <a:pt x="449" y="217"/>
                    <a:pt x="449" y="217"/>
                  </a:cubicBezTo>
                  <a:cubicBezTo>
                    <a:pt x="449" y="217"/>
                    <a:pt x="449" y="217"/>
                    <a:pt x="449" y="217"/>
                  </a:cubicBezTo>
                  <a:cubicBezTo>
                    <a:pt x="449" y="216"/>
                    <a:pt x="449" y="216"/>
                    <a:pt x="449" y="215"/>
                  </a:cubicBezTo>
                  <a:cubicBezTo>
                    <a:pt x="450" y="215"/>
                    <a:pt x="451" y="215"/>
                    <a:pt x="451" y="216"/>
                  </a:cubicBezTo>
                  <a:cubicBezTo>
                    <a:pt x="451" y="215"/>
                    <a:pt x="451" y="216"/>
                    <a:pt x="451" y="215"/>
                  </a:cubicBezTo>
                  <a:cubicBezTo>
                    <a:pt x="451" y="215"/>
                    <a:pt x="451" y="215"/>
                    <a:pt x="451" y="215"/>
                  </a:cubicBezTo>
                  <a:cubicBezTo>
                    <a:pt x="451" y="215"/>
                    <a:pt x="451" y="214"/>
                    <a:pt x="452" y="214"/>
                  </a:cubicBezTo>
                  <a:cubicBezTo>
                    <a:pt x="452" y="214"/>
                    <a:pt x="452" y="213"/>
                    <a:pt x="452" y="213"/>
                  </a:cubicBezTo>
                  <a:cubicBezTo>
                    <a:pt x="452" y="214"/>
                    <a:pt x="452" y="213"/>
                    <a:pt x="452" y="213"/>
                  </a:cubicBezTo>
                  <a:cubicBezTo>
                    <a:pt x="452" y="213"/>
                    <a:pt x="452" y="214"/>
                    <a:pt x="452" y="214"/>
                  </a:cubicBezTo>
                  <a:cubicBezTo>
                    <a:pt x="452" y="214"/>
                    <a:pt x="454" y="212"/>
                    <a:pt x="454" y="211"/>
                  </a:cubicBezTo>
                  <a:cubicBezTo>
                    <a:pt x="454" y="212"/>
                    <a:pt x="455" y="211"/>
                    <a:pt x="456" y="211"/>
                  </a:cubicBezTo>
                  <a:cubicBezTo>
                    <a:pt x="456" y="211"/>
                    <a:pt x="457" y="211"/>
                    <a:pt x="457" y="211"/>
                  </a:cubicBezTo>
                  <a:cubicBezTo>
                    <a:pt x="457" y="211"/>
                    <a:pt x="458" y="211"/>
                    <a:pt x="457" y="211"/>
                  </a:cubicBezTo>
                  <a:cubicBezTo>
                    <a:pt x="458" y="211"/>
                    <a:pt x="458" y="210"/>
                    <a:pt x="458" y="210"/>
                  </a:cubicBezTo>
                  <a:cubicBezTo>
                    <a:pt x="458" y="210"/>
                    <a:pt x="458" y="210"/>
                    <a:pt x="458" y="209"/>
                  </a:cubicBezTo>
                  <a:cubicBezTo>
                    <a:pt x="459" y="209"/>
                    <a:pt x="458" y="208"/>
                    <a:pt x="457" y="208"/>
                  </a:cubicBezTo>
                  <a:cubicBezTo>
                    <a:pt x="460" y="208"/>
                    <a:pt x="457" y="206"/>
                    <a:pt x="459" y="205"/>
                  </a:cubicBezTo>
                  <a:cubicBezTo>
                    <a:pt x="458" y="206"/>
                    <a:pt x="458" y="209"/>
                    <a:pt x="460" y="210"/>
                  </a:cubicBezTo>
                  <a:cubicBezTo>
                    <a:pt x="459" y="210"/>
                    <a:pt x="461" y="211"/>
                    <a:pt x="461" y="211"/>
                  </a:cubicBezTo>
                  <a:cubicBezTo>
                    <a:pt x="461" y="211"/>
                    <a:pt x="461" y="210"/>
                    <a:pt x="461" y="211"/>
                  </a:cubicBezTo>
                  <a:cubicBezTo>
                    <a:pt x="461" y="211"/>
                    <a:pt x="461" y="210"/>
                    <a:pt x="461" y="210"/>
                  </a:cubicBezTo>
                  <a:cubicBezTo>
                    <a:pt x="461" y="210"/>
                    <a:pt x="462" y="211"/>
                    <a:pt x="462" y="211"/>
                  </a:cubicBezTo>
                  <a:cubicBezTo>
                    <a:pt x="462" y="212"/>
                    <a:pt x="463" y="212"/>
                    <a:pt x="463" y="211"/>
                  </a:cubicBezTo>
                  <a:cubicBezTo>
                    <a:pt x="463" y="211"/>
                    <a:pt x="463" y="210"/>
                    <a:pt x="462" y="210"/>
                  </a:cubicBezTo>
                  <a:cubicBezTo>
                    <a:pt x="463" y="209"/>
                    <a:pt x="463" y="211"/>
                    <a:pt x="463" y="211"/>
                  </a:cubicBezTo>
                  <a:cubicBezTo>
                    <a:pt x="463" y="211"/>
                    <a:pt x="464" y="212"/>
                    <a:pt x="464" y="212"/>
                  </a:cubicBezTo>
                  <a:cubicBezTo>
                    <a:pt x="465" y="212"/>
                    <a:pt x="464" y="211"/>
                    <a:pt x="464" y="210"/>
                  </a:cubicBezTo>
                  <a:cubicBezTo>
                    <a:pt x="465" y="211"/>
                    <a:pt x="465" y="211"/>
                    <a:pt x="465" y="210"/>
                  </a:cubicBezTo>
                  <a:cubicBezTo>
                    <a:pt x="466" y="210"/>
                    <a:pt x="466" y="213"/>
                    <a:pt x="467" y="211"/>
                  </a:cubicBezTo>
                  <a:cubicBezTo>
                    <a:pt x="467" y="211"/>
                    <a:pt x="467" y="212"/>
                    <a:pt x="467" y="212"/>
                  </a:cubicBezTo>
                  <a:cubicBezTo>
                    <a:pt x="467" y="212"/>
                    <a:pt x="468" y="211"/>
                    <a:pt x="468" y="211"/>
                  </a:cubicBezTo>
                  <a:cubicBezTo>
                    <a:pt x="468" y="212"/>
                    <a:pt x="470" y="210"/>
                    <a:pt x="471" y="212"/>
                  </a:cubicBezTo>
                  <a:cubicBezTo>
                    <a:pt x="471" y="211"/>
                    <a:pt x="471" y="211"/>
                    <a:pt x="472" y="211"/>
                  </a:cubicBezTo>
                  <a:cubicBezTo>
                    <a:pt x="472" y="211"/>
                    <a:pt x="472" y="211"/>
                    <a:pt x="472" y="212"/>
                  </a:cubicBezTo>
                  <a:cubicBezTo>
                    <a:pt x="472" y="212"/>
                    <a:pt x="473" y="212"/>
                    <a:pt x="472" y="212"/>
                  </a:cubicBezTo>
                  <a:cubicBezTo>
                    <a:pt x="472" y="211"/>
                    <a:pt x="474" y="212"/>
                    <a:pt x="474" y="212"/>
                  </a:cubicBezTo>
                  <a:cubicBezTo>
                    <a:pt x="474" y="211"/>
                    <a:pt x="475" y="211"/>
                    <a:pt x="475" y="211"/>
                  </a:cubicBezTo>
                  <a:cubicBezTo>
                    <a:pt x="476" y="211"/>
                    <a:pt x="478" y="211"/>
                    <a:pt x="479" y="211"/>
                  </a:cubicBezTo>
                  <a:cubicBezTo>
                    <a:pt x="480" y="211"/>
                    <a:pt x="483" y="210"/>
                    <a:pt x="482" y="209"/>
                  </a:cubicBezTo>
                  <a:cubicBezTo>
                    <a:pt x="483" y="208"/>
                    <a:pt x="483" y="209"/>
                    <a:pt x="483" y="209"/>
                  </a:cubicBezTo>
                  <a:cubicBezTo>
                    <a:pt x="483" y="209"/>
                    <a:pt x="483" y="209"/>
                    <a:pt x="483" y="209"/>
                  </a:cubicBezTo>
                  <a:cubicBezTo>
                    <a:pt x="484" y="210"/>
                    <a:pt x="484" y="208"/>
                    <a:pt x="484" y="208"/>
                  </a:cubicBezTo>
                  <a:cubicBezTo>
                    <a:pt x="484" y="208"/>
                    <a:pt x="484" y="209"/>
                    <a:pt x="485" y="209"/>
                  </a:cubicBezTo>
                  <a:cubicBezTo>
                    <a:pt x="485" y="209"/>
                    <a:pt x="485" y="209"/>
                    <a:pt x="485" y="209"/>
                  </a:cubicBezTo>
                  <a:cubicBezTo>
                    <a:pt x="485" y="209"/>
                    <a:pt x="485" y="208"/>
                    <a:pt x="485" y="208"/>
                  </a:cubicBezTo>
                  <a:cubicBezTo>
                    <a:pt x="485" y="208"/>
                    <a:pt x="486" y="209"/>
                    <a:pt x="486" y="209"/>
                  </a:cubicBezTo>
                  <a:cubicBezTo>
                    <a:pt x="486" y="208"/>
                    <a:pt x="486" y="207"/>
                    <a:pt x="486" y="207"/>
                  </a:cubicBezTo>
                  <a:cubicBezTo>
                    <a:pt x="486" y="207"/>
                    <a:pt x="487" y="209"/>
                    <a:pt x="488" y="208"/>
                  </a:cubicBezTo>
                  <a:cubicBezTo>
                    <a:pt x="488" y="207"/>
                    <a:pt x="488" y="207"/>
                    <a:pt x="488" y="206"/>
                  </a:cubicBezTo>
                  <a:cubicBezTo>
                    <a:pt x="488" y="207"/>
                    <a:pt x="488" y="207"/>
                    <a:pt x="489" y="208"/>
                  </a:cubicBezTo>
                  <a:cubicBezTo>
                    <a:pt x="489" y="208"/>
                    <a:pt x="489" y="206"/>
                    <a:pt x="489" y="206"/>
                  </a:cubicBezTo>
                  <a:cubicBezTo>
                    <a:pt x="490" y="206"/>
                    <a:pt x="490" y="207"/>
                    <a:pt x="490" y="207"/>
                  </a:cubicBezTo>
                  <a:cubicBezTo>
                    <a:pt x="490" y="207"/>
                    <a:pt x="490" y="207"/>
                    <a:pt x="491" y="207"/>
                  </a:cubicBezTo>
                  <a:cubicBezTo>
                    <a:pt x="491" y="207"/>
                    <a:pt x="490" y="206"/>
                    <a:pt x="490" y="206"/>
                  </a:cubicBezTo>
                  <a:cubicBezTo>
                    <a:pt x="490" y="206"/>
                    <a:pt x="490" y="206"/>
                    <a:pt x="490" y="206"/>
                  </a:cubicBezTo>
                  <a:cubicBezTo>
                    <a:pt x="491" y="206"/>
                    <a:pt x="491" y="206"/>
                    <a:pt x="491" y="206"/>
                  </a:cubicBezTo>
                  <a:cubicBezTo>
                    <a:pt x="491" y="206"/>
                    <a:pt x="492" y="206"/>
                    <a:pt x="492" y="206"/>
                  </a:cubicBezTo>
                  <a:cubicBezTo>
                    <a:pt x="493" y="206"/>
                    <a:pt x="494" y="206"/>
                    <a:pt x="494" y="205"/>
                  </a:cubicBezTo>
                  <a:cubicBezTo>
                    <a:pt x="493" y="206"/>
                    <a:pt x="486" y="199"/>
                    <a:pt x="485" y="200"/>
                  </a:cubicBezTo>
                  <a:cubicBezTo>
                    <a:pt x="485" y="200"/>
                    <a:pt x="485" y="199"/>
                    <a:pt x="485" y="199"/>
                  </a:cubicBezTo>
                  <a:cubicBezTo>
                    <a:pt x="485" y="200"/>
                    <a:pt x="483" y="199"/>
                    <a:pt x="482" y="199"/>
                  </a:cubicBezTo>
                  <a:cubicBezTo>
                    <a:pt x="482" y="199"/>
                    <a:pt x="481" y="198"/>
                    <a:pt x="480" y="198"/>
                  </a:cubicBezTo>
                  <a:cubicBezTo>
                    <a:pt x="479" y="199"/>
                    <a:pt x="479" y="200"/>
                    <a:pt x="478" y="200"/>
                  </a:cubicBezTo>
                  <a:cubicBezTo>
                    <a:pt x="477" y="199"/>
                    <a:pt x="476" y="198"/>
                    <a:pt x="476" y="198"/>
                  </a:cubicBezTo>
                  <a:cubicBezTo>
                    <a:pt x="477" y="198"/>
                    <a:pt x="479" y="198"/>
                    <a:pt x="480" y="198"/>
                  </a:cubicBezTo>
                  <a:cubicBezTo>
                    <a:pt x="481" y="198"/>
                    <a:pt x="481" y="198"/>
                    <a:pt x="482" y="198"/>
                  </a:cubicBezTo>
                  <a:cubicBezTo>
                    <a:pt x="482" y="198"/>
                    <a:pt x="483" y="198"/>
                    <a:pt x="483" y="197"/>
                  </a:cubicBezTo>
                  <a:cubicBezTo>
                    <a:pt x="482" y="197"/>
                    <a:pt x="476" y="196"/>
                    <a:pt x="477" y="194"/>
                  </a:cubicBezTo>
                  <a:cubicBezTo>
                    <a:pt x="477" y="194"/>
                    <a:pt x="475" y="194"/>
                    <a:pt x="474" y="194"/>
                  </a:cubicBezTo>
                  <a:cubicBezTo>
                    <a:pt x="475" y="193"/>
                    <a:pt x="477" y="193"/>
                    <a:pt x="478" y="193"/>
                  </a:cubicBezTo>
                  <a:cubicBezTo>
                    <a:pt x="479" y="193"/>
                    <a:pt x="480" y="192"/>
                    <a:pt x="479" y="190"/>
                  </a:cubicBezTo>
                  <a:cubicBezTo>
                    <a:pt x="480" y="191"/>
                    <a:pt x="480" y="191"/>
                    <a:pt x="481" y="191"/>
                  </a:cubicBezTo>
                  <a:cubicBezTo>
                    <a:pt x="481" y="191"/>
                    <a:pt x="481" y="190"/>
                    <a:pt x="481" y="189"/>
                  </a:cubicBezTo>
                  <a:cubicBezTo>
                    <a:pt x="482" y="190"/>
                    <a:pt x="482" y="191"/>
                    <a:pt x="482" y="191"/>
                  </a:cubicBezTo>
                  <a:cubicBezTo>
                    <a:pt x="482" y="192"/>
                    <a:pt x="483" y="192"/>
                    <a:pt x="484" y="192"/>
                  </a:cubicBezTo>
                  <a:cubicBezTo>
                    <a:pt x="483" y="193"/>
                    <a:pt x="481" y="193"/>
                    <a:pt x="479" y="193"/>
                  </a:cubicBezTo>
                  <a:cubicBezTo>
                    <a:pt x="479" y="193"/>
                    <a:pt x="478" y="193"/>
                    <a:pt x="478" y="194"/>
                  </a:cubicBezTo>
                  <a:cubicBezTo>
                    <a:pt x="478" y="195"/>
                    <a:pt x="479" y="195"/>
                    <a:pt x="480" y="195"/>
                  </a:cubicBezTo>
                  <a:cubicBezTo>
                    <a:pt x="481" y="196"/>
                    <a:pt x="482" y="197"/>
                    <a:pt x="483" y="197"/>
                  </a:cubicBezTo>
                  <a:cubicBezTo>
                    <a:pt x="484" y="197"/>
                    <a:pt x="484" y="197"/>
                    <a:pt x="485" y="197"/>
                  </a:cubicBezTo>
                  <a:cubicBezTo>
                    <a:pt x="485" y="197"/>
                    <a:pt x="485" y="196"/>
                    <a:pt x="486" y="196"/>
                  </a:cubicBezTo>
                  <a:cubicBezTo>
                    <a:pt x="487" y="195"/>
                    <a:pt x="487" y="194"/>
                    <a:pt x="487" y="193"/>
                  </a:cubicBezTo>
                  <a:cubicBezTo>
                    <a:pt x="488" y="193"/>
                    <a:pt x="488" y="193"/>
                    <a:pt x="488" y="193"/>
                  </a:cubicBezTo>
                  <a:cubicBezTo>
                    <a:pt x="488" y="193"/>
                    <a:pt x="488" y="193"/>
                    <a:pt x="488" y="193"/>
                  </a:cubicBezTo>
                  <a:cubicBezTo>
                    <a:pt x="488" y="193"/>
                    <a:pt x="488" y="193"/>
                    <a:pt x="488" y="193"/>
                  </a:cubicBezTo>
                  <a:cubicBezTo>
                    <a:pt x="488" y="193"/>
                    <a:pt x="488" y="193"/>
                    <a:pt x="488" y="193"/>
                  </a:cubicBezTo>
                  <a:cubicBezTo>
                    <a:pt x="488" y="192"/>
                    <a:pt x="488" y="193"/>
                    <a:pt x="488" y="193"/>
                  </a:cubicBezTo>
                  <a:cubicBezTo>
                    <a:pt x="488" y="193"/>
                    <a:pt x="488" y="193"/>
                    <a:pt x="488" y="193"/>
                  </a:cubicBezTo>
                  <a:cubicBezTo>
                    <a:pt x="488" y="192"/>
                    <a:pt x="488" y="192"/>
                    <a:pt x="488" y="192"/>
                  </a:cubicBezTo>
                  <a:cubicBezTo>
                    <a:pt x="488" y="192"/>
                    <a:pt x="488" y="192"/>
                    <a:pt x="488" y="192"/>
                  </a:cubicBezTo>
                  <a:cubicBezTo>
                    <a:pt x="488" y="192"/>
                    <a:pt x="488" y="193"/>
                    <a:pt x="488" y="192"/>
                  </a:cubicBezTo>
                  <a:cubicBezTo>
                    <a:pt x="488" y="193"/>
                    <a:pt x="488" y="193"/>
                    <a:pt x="488" y="193"/>
                  </a:cubicBezTo>
                  <a:cubicBezTo>
                    <a:pt x="487" y="192"/>
                    <a:pt x="487" y="193"/>
                    <a:pt x="487" y="192"/>
                  </a:cubicBezTo>
                  <a:cubicBezTo>
                    <a:pt x="487" y="192"/>
                    <a:pt x="486" y="192"/>
                    <a:pt x="486" y="192"/>
                  </a:cubicBezTo>
                  <a:cubicBezTo>
                    <a:pt x="490" y="191"/>
                    <a:pt x="487" y="186"/>
                    <a:pt x="484" y="187"/>
                  </a:cubicBezTo>
                  <a:cubicBezTo>
                    <a:pt x="484" y="187"/>
                    <a:pt x="485" y="186"/>
                    <a:pt x="485" y="186"/>
                  </a:cubicBezTo>
                  <a:cubicBezTo>
                    <a:pt x="484" y="186"/>
                    <a:pt x="484" y="186"/>
                    <a:pt x="483" y="186"/>
                  </a:cubicBezTo>
                  <a:cubicBezTo>
                    <a:pt x="483" y="186"/>
                    <a:pt x="481" y="185"/>
                    <a:pt x="481" y="184"/>
                  </a:cubicBezTo>
                  <a:cubicBezTo>
                    <a:pt x="481" y="185"/>
                    <a:pt x="482" y="185"/>
                    <a:pt x="483" y="185"/>
                  </a:cubicBezTo>
                  <a:cubicBezTo>
                    <a:pt x="482" y="184"/>
                    <a:pt x="484" y="185"/>
                    <a:pt x="484" y="185"/>
                  </a:cubicBezTo>
                  <a:cubicBezTo>
                    <a:pt x="485" y="185"/>
                    <a:pt x="484" y="183"/>
                    <a:pt x="484" y="182"/>
                  </a:cubicBezTo>
                  <a:cubicBezTo>
                    <a:pt x="484" y="184"/>
                    <a:pt x="485" y="186"/>
                    <a:pt x="486" y="186"/>
                  </a:cubicBezTo>
                  <a:cubicBezTo>
                    <a:pt x="487" y="187"/>
                    <a:pt x="487" y="186"/>
                    <a:pt x="487" y="186"/>
                  </a:cubicBezTo>
                  <a:cubicBezTo>
                    <a:pt x="488" y="187"/>
                    <a:pt x="488" y="187"/>
                    <a:pt x="488" y="187"/>
                  </a:cubicBezTo>
                  <a:cubicBezTo>
                    <a:pt x="489" y="188"/>
                    <a:pt x="489" y="189"/>
                    <a:pt x="489" y="190"/>
                  </a:cubicBezTo>
                  <a:cubicBezTo>
                    <a:pt x="489" y="190"/>
                    <a:pt x="489" y="191"/>
                    <a:pt x="490" y="191"/>
                  </a:cubicBezTo>
                  <a:cubicBezTo>
                    <a:pt x="490" y="191"/>
                    <a:pt x="491" y="191"/>
                    <a:pt x="491" y="191"/>
                  </a:cubicBezTo>
                  <a:cubicBezTo>
                    <a:pt x="490" y="192"/>
                    <a:pt x="490" y="195"/>
                    <a:pt x="490" y="196"/>
                  </a:cubicBezTo>
                  <a:cubicBezTo>
                    <a:pt x="491" y="198"/>
                    <a:pt x="491" y="200"/>
                    <a:pt x="492" y="201"/>
                  </a:cubicBezTo>
                  <a:cubicBezTo>
                    <a:pt x="493" y="202"/>
                    <a:pt x="493" y="202"/>
                    <a:pt x="494" y="201"/>
                  </a:cubicBezTo>
                  <a:cubicBezTo>
                    <a:pt x="494" y="200"/>
                    <a:pt x="494" y="199"/>
                    <a:pt x="495" y="198"/>
                  </a:cubicBezTo>
                  <a:cubicBezTo>
                    <a:pt x="494" y="199"/>
                    <a:pt x="495" y="202"/>
                    <a:pt x="495" y="203"/>
                  </a:cubicBezTo>
                  <a:cubicBezTo>
                    <a:pt x="496" y="203"/>
                    <a:pt x="499" y="202"/>
                    <a:pt x="497" y="202"/>
                  </a:cubicBezTo>
                  <a:cubicBezTo>
                    <a:pt x="497" y="201"/>
                    <a:pt x="498" y="201"/>
                    <a:pt x="497" y="201"/>
                  </a:cubicBezTo>
                  <a:cubicBezTo>
                    <a:pt x="498" y="201"/>
                    <a:pt x="498" y="200"/>
                    <a:pt x="497" y="200"/>
                  </a:cubicBezTo>
                  <a:cubicBezTo>
                    <a:pt x="497" y="200"/>
                    <a:pt x="498" y="200"/>
                    <a:pt x="498" y="200"/>
                  </a:cubicBezTo>
                  <a:cubicBezTo>
                    <a:pt x="498" y="200"/>
                    <a:pt x="497" y="199"/>
                    <a:pt x="497" y="199"/>
                  </a:cubicBezTo>
                  <a:cubicBezTo>
                    <a:pt x="497" y="199"/>
                    <a:pt x="499" y="199"/>
                    <a:pt x="498" y="199"/>
                  </a:cubicBezTo>
                  <a:cubicBezTo>
                    <a:pt x="498" y="199"/>
                    <a:pt x="498" y="199"/>
                    <a:pt x="498" y="199"/>
                  </a:cubicBezTo>
                  <a:cubicBezTo>
                    <a:pt x="498" y="199"/>
                    <a:pt x="499" y="199"/>
                    <a:pt x="499" y="199"/>
                  </a:cubicBezTo>
                  <a:cubicBezTo>
                    <a:pt x="499" y="199"/>
                    <a:pt x="498" y="199"/>
                    <a:pt x="498" y="199"/>
                  </a:cubicBezTo>
                  <a:cubicBezTo>
                    <a:pt x="498" y="199"/>
                    <a:pt x="498" y="199"/>
                    <a:pt x="498" y="199"/>
                  </a:cubicBezTo>
                  <a:cubicBezTo>
                    <a:pt x="498" y="198"/>
                    <a:pt x="498" y="199"/>
                    <a:pt x="498" y="199"/>
                  </a:cubicBezTo>
                  <a:cubicBezTo>
                    <a:pt x="498" y="198"/>
                    <a:pt x="498" y="198"/>
                    <a:pt x="498" y="198"/>
                  </a:cubicBezTo>
                  <a:cubicBezTo>
                    <a:pt x="498" y="198"/>
                    <a:pt x="498" y="198"/>
                    <a:pt x="497" y="198"/>
                  </a:cubicBezTo>
                  <a:cubicBezTo>
                    <a:pt x="498" y="198"/>
                    <a:pt x="499" y="197"/>
                    <a:pt x="498" y="197"/>
                  </a:cubicBezTo>
                  <a:cubicBezTo>
                    <a:pt x="499" y="197"/>
                    <a:pt x="499" y="197"/>
                    <a:pt x="499" y="196"/>
                  </a:cubicBezTo>
                  <a:cubicBezTo>
                    <a:pt x="499" y="197"/>
                    <a:pt x="499" y="197"/>
                    <a:pt x="499" y="197"/>
                  </a:cubicBezTo>
                  <a:cubicBezTo>
                    <a:pt x="499" y="196"/>
                    <a:pt x="499" y="195"/>
                    <a:pt x="499" y="196"/>
                  </a:cubicBezTo>
                  <a:cubicBezTo>
                    <a:pt x="499" y="195"/>
                    <a:pt x="499" y="195"/>
                    <a:pt x="500" y="195"/>
                  </a:cubicBezTo>
                  <a:cubicBezTo>
                    <a:pt x="500" y="195"/>
                    <a:pt x="499" y="195"/>
                    <a:pt x="499" y="195"/>
                  </a:cubicBezTo>
                  <a:cubicBezTo>
                    <a:pt x="499" y="194"/>
                    <a:pt x="500" y="195"/>
                    <a:pt x="500" y="194"/>
                  </a:cubicBezTo>
                  <a:cubicBezTo>
                    <a:pt x="500" y="194"/>
                    <a:pt x="500" y="194"/>
                    <a:pt x="500" y="194"/>
                  </a:cubicBezTo>
                  <a:cubicBezTo>
                    <a:pt x="500" y="194"/>
                    <a:pt x="500" y="194"/>
                    <a:pt x="500" y="194"/>
                  </a:cubicBezTo>
                  <a:cubicBezTo>
                    <a:pt x="500" y="194"/>
                    <a:pt x="500" y="194"/>
                    <a:pt x="500" y="194"/>
                  </a:cubicBezTo>
                  <a:cubicBezTo>
                    <a:pt x="500" y="193"/>
                    <a:pt x="500" y="193"/>
                    <a:pt x="500" y="193"/>
                  </a:cubicBezTo>
                  <a:cubicBezTo>
                    <a:pt x="500" y="193"/>
                    <a:pt x="500" y="193"/>
                    <a:pt x="500" y="194"/>
                  </a:cubicBezTo>
                  <a:cubicBezTo>
                    <a:pt x="500" y="193"/>
                    <a:pt x="500" y="193"/>
                    <a:pt x="500" y="193"/>
                  </a:cubicBezTo>
                  <a:cubicBezTo>
                    <a:pt x="500" y="193"/>
                    <a:pt x="498" y="194"/>
                    <a:pt x="497" y="195"/>
                  </a:cubicBezTo>
                  <a:cubicBezTo>
                    <a:pt x="498" y="194"/>
                    <a:pt x="498" y="194"/>
                    <a:pt x="498" y="193"/>
                  </a:cubicBezTo>
                  <a:cubicBezTo>
                    <a:pt x="499" y="193"/>
                    <a:pt x="499" y="193"/>
                    <a:pt x="499" y="193"/>
                  </a:cubicBezTo>
                  <a:cubicBezTo>
                    <a:pt x="499" y="192"/>
                    <a:pt x="499" y="192"/>
                    <a:pt x="500" y="192"/>
                  </a:cubicBezTo>
                  <a:cubicBezTo>
                    <a:pt x="500" y="192"/>
                    <a:pt x="500" y="192"/>
                    <a:pt x="500" y="191"/>
                  </a:cubicBezTo>
                  <a:cubicBezTo>
                    <a:pt x="500" y="191"/>
                    <a:pt x="501" y="191"/>
                    <a:pt x="501" y="191"/>
                  </a:cubicBezTo>
                  <a:cubicBezTo>
                    <a:pt x="501" y="190"/>
                    <a:pt x="498" y="192"/>
                    <a:pt x="498" y="192"/>
                  </a:cubicBezTo>
                  <a:cubicBezTo>
                    <a:pt x="498" y="191"/>
                    <a:pt x="499" y="191"/>
                    <a:pt x="499" y="190"/>
                  </a:cubicBezTo>
                  <a:cubicBezTo>
                    <a:pt x="499" y="190"/>
                    <a:pt x="497" y="191"/>
                    <a:pt x="497" y="191"/>
                  </a:cubicBezTo>
                  <a:cubicBezTo>
                    <a:pt x="497" y="190"/>
                    <a:pt x="499" y="189"/>
                    <a:pt x="500" y="189"/>
                  </a:cubicBezTo>
                  <a:cubicBezTo>
                    <a:pt x="499" y="189"/>
                    <a:pt x="498" y="187"/>
                    <a:pt x="498" y="187"/>
                  </a:cubicBezTo>
                  <a:cubicBezTo>
                    <a:pt x="498" y="186"/>
                    <a:pt x="497" y="186"/>
                    <a:pt x="497" y="185"/>
                  </a:cubicBezTo>
                  <a:cubicBezTo>
                    <a:pt x="497" y="185"/>
                    <a:pt x="497" y="185"/>
                    <a:pt x="497" y="184"/>
                  </a:cubicBezTo>
                  <a:cubicBezTo>
                    <a:pt x="497" y="184"/>
                    <a:pt x="497" y="184"/>
                    <a:pt x="497" y="184"/>
                  </a:cubicBezTo>
                  <a:cubicBezTo>
                    <a:pt x="498" y="182"/>
                    <a:pt x="492" y="180"/>
                    <a:pt x="491" y="184"/>
                  </a:cubicBezTo>
                  <a:cubicBezTo>
                    <a:pt x="491" y="182"/>
                    <a:pt x="492" y="181"/>
                    <a:pt x="494" y="181"/>
                  </a:cubicBezTo>
                  <a:cubicBezTo>
                    <a:pt x="495" y="181"/>
                    <a:pt x="496" y="181"/>
                    <a:pt x="497" y="180"/>
                  </a:cubicBezTo>
                  <a:cubicBezTo>
                    <a:pt x="498" y="177"/>
                    <a:pt x="493" y="176"/>
                    <a:pt x="491" y="177"/>
                  </a:cubicBezTo>
                  <a:cubicBezTo>
                    <a:pt x="491" y="177"/>
                    <a:pt x="492" y="177"/>
                    <a:pt x="492" y="176"/>
                  </a:cubicBezTo>
                  <a:cubicBezTo>
                    <a:pt x="491" y="176"/>
                    <a:pt x="491" y="176"/>
                    <a:pt x="490" y="176"/>
                  </a:cubicBezTo>
                  <a:cubicBezTo>
                    <a:pt x="491" y="176"/>
                    <a:pt x="491" y="176"/>
                    <a:pt x="492" y="176"/>
                  </a:cubicBezTo>
                  <a:cubicBezTo>
                    <a:pt x="491" y="175"/>
                    <a:pt x="490" y="174"/>
                    <a:pt x="489" y="174"/>
                  </a:cubicBezTo>
                  <a:cubicBezTo>
                    <a:pt x="490" y="174"/>
                    <a:pt x="491" y="175"/>
                    <a:pt x="492" y="175"/>
                  </a:cubicBezTo>
                  <a:cubicBezTo>
                    <a:pt x="493" y="175"/>
                    <a:pt x="495" y="176"/>
                    <a:pt x="496" y="176"/>
                  </a:cubicBezTo>
                  <a:cubicBezTo>
                    <a:pt x="497" y="175"/>
                    <a:pt x="497" y="175"/>
                    <a:pt x="496" y="174"/>
                  </a:cubicBezTo>
                  <a:cubicBezTo>
                    <a:pt x="496" y="173"/>
                    <a:pt x="495" y="173"/>
                    <a:pt x="494" y="172"/>
                  </a:cubicBezTo>
                  <a:cubicBezTo>
                    <a:pt x="493" y="172"/>
                    <a:pt x="490" y="172"/>
                    <a:pt x="490" y="171"/>
                  </a:cubicBezTo>
                  <a:cubicBezTo>
                    <a:pt x="491" y="171"/>
                    <a:pt x="493" y="171"/>
                    <a:pt x="494" y="171"/>
                  </a:cubicBezTo>
                  <a:cubicBezTo>
                    <a:pt x="493" y="171"/>
                    <a:pt x="493" y="169"/>
                    <a:pt x="492" y="169"/>
                  </a:cubicBezTo>
                  <a:cubicBezTo>
                    <a:pt x="492" y="168"/>
                    <a:pt x="492" y="168"/>
                    <a:pt x="492" y="168"/>
                  </a:cubicBezTo>
                  <a:cubicBezTo>
                    <a:pt x="492" y="167"/>
                    <a:pt x="493" y="168"/>
                    <a:pt x="493" y="168"/>
                  </a:cubicBezTo>
                  <a:cubicBezTo>
                    <a:pt x="494" y="169"/>
                    <a:pt x="494" y="173"/>
                    <a:pt x="497" y="171"/>
                  </a:cubicBezTo>
                  <a:cubicBezTo>
                    <a:pt x="495" y="173"/>
                    <a:pt x="497" y="174"/>
                    <a:pt x="498" y="175"/>
                  </a:cubicBezTo>
                  <a:cubicBezTo>
                    <a:pt x="499" y="177"/>
                    <a:pt x="502" y="176"/>
                    <a:pt x="504" y="176"/>
                  </a:cubicBezTo>
                  <a:cubicBezTo>
                    <a:pt x="503" y="176"/>
                    <a:pt x="501" y="175"/>
                    <a:pt x="500" y="174"/>
                  </a:cubicBezTo>
                  <a:cubicBezTo>
                    <a:pt x="500" y="174"/>
                    <a:pt x="498" y="173"/>
                    <a:pt x="498" y="172"/>
                  </a:cubicBezTo>
                  <a:cubicBezTo>
                    <a:pt x="499" y="171"/>
                    <a:pt x="500" y="173"/>
                    <a:pt x="501" y="174"/>
                  </a:cubicBezTo>
                  <a:cubicBezTo>
                    <a:pt x="501" y="174"/>
                    <a:pt x="502" y="175"/>
                    <a:pt x="502" y="175"/>
                  </a:cubicBezTo>
                  <a:cubicBezTo>
                    <a:pt x="502" y="175"/>
                    <a:pt x="503" y="175"/>
                    <a:pt x="503" y="175"/>
                  </a:cubicBezTo>
                  <a:cubicBezTo>
                    <a:pt x="503" y="174"/>
                    <a:pt x="501" y="173"/>
                    <a:pt x="501" y="172"/>
                  </a:cubicBezTo>
                  <a:cubicBezTo>
                    <a:pt x="500" y="172"/>
                    <a:pt x="498" y="170"/>
                    <a:pt x="497" y="171"/>
                  </a:cubicBezTo>
                  <a:cubicBezTo>
                    <a:pt x="498" y="170"/>
                    <a:pt x="499" y="171"/>
                    <a:pt x="500" y="171"/>
                  </a:cubicBezTo>
                  <a:cubicBezTo>
                    <a:pt x="499" y="171"/>
                    <a:pt x="499" y="166"/>
                    <a:pt x="499" y="166"/>
                  </a:cubicBezTo>
                  <a:cubicBezTo>
                    <a:pt x="499" y="166"/>
                    <a:pt x="499" y="166"/>
                    <a:pt x="499" y="166"/>
                  </a:cubicBezTo>
                  <a:cubicBezTo>
                    <a:pt x="499" y="166"/>
                    <a:pt x="499" y="167"/>
                    <a:pt x="499" y="167"/>
                  </a:cubicBezTo>
                  <a:cubicBezTo>
                    <a:pt x="499" y="167"/>
                    <a:pt x="500" y="168"/>
                    <a:pt x="500" y="168"/>
                  </a:cubicBezTo>
                  <a:cubicBezTo>
                    <a:pt x="500" y="169"/>
                    <a:pt x="500" y="170"/>
                    <a:pt x="501" y="170"/>
                  </a:cubicBezTo>
                  <a:cubicBezTo>
                    <a:pt x="501" y="171"/>
                    <a:pt x="502" y="169"/>
                    <a:pt x="502" y="169"/>
                  </a:cubicBezTo>
                  <a:cubicBezTo>
                    <a:pt x="502" y="167"/>
                    <a:pt x="504" y="170"/>
                    <a:pt x="505" y="171"/>
                  </a:cubicBezTo>
                  <a:cubicBezTo>
                    <a:pt x="504" y="170"/>
                    <a:pt x="502" y="169"/>
                    <a:pt x="502" y="170"/>
                  </a:cubicBezTo>
                  <a:cubicBezTo>
                    <a:pt x="502" y="171"/>
                    <a:pt x="503" y="172"/>
                    <a:pt x="503" y="173"/>
                  </a:cubicBezTo>
                  <a:cubicBezTo>
                    <a:pt x="504" y="174"/>
                    <a:pt x="504" y="175"/>
                    <a:pt x="505" y="176"/>
                  </a:cubicBezTo>
                  <a:cubicBezTo>
                    <a:pt x="506" y="176"/>
                    <a:pt x="507" y="176"/>
                    <a:pt x="507" y="175"/>
                  </a:cubicBezTo>
                  <a:cubicBezTo>
                    <a:pt x="508" y="175"/>
                    <a:pt x="509" y="175"/>
                    <a:pt x="510" y="175"/>
                  </a:cubicBezTo>
                  <a:cubicBezTo>
                    <a:pt x="511" y="175"/>
                    <a:pt x="512" y="176"/>
                    <a:pt x="513" y="175"/>
                  </a:cubicBezTo>
                  <a:cubicBezTo>
                    <a:pt x="513" y="175"/>
                    <a:pt x="514" y="173"/>
                    <a:pt x="513" y="172"/>
                  </a:cubicBezTo>
                  <a:cubicBezTo>
                    <a:pt x="513" y="172"/>
                    <a:pt x="512" y="170"/>
                    <a:pt x="512" y="169"/>
                  </a:cubicBezTo>
                  <a:cubicBezTo>
                    <a:pt x="512" y="169"/>
                    <a:pt x="511" y="169"/>
                    <a:pt x="511" y="169"/>
                  </a:cubicBezTo>
                  <a:cubicBezTo>
                    <a:pt x="510" y="168"/>
                    <a:pt x="510" y="169"/>
                    <a:pt x="510" y="169"/>
                  </a:cubicBezTo>
                  <a:cubicBezTo>
                    <a:pt x="510" y="170"/>
                    <a:pt x="510" y="171"/>
                    <a:pt x="509" y="172"/>
                  </a:cubicBezTo>
                  <a:cubicBezTo>
                    <a:pt x="510" y="171"/>
                    <a:pt x="509" y="167"/>
                    <a:pt x="510" y="167"/>
                  </a:cubicBezTo>
                  <a:cubicBezTo>
                    <a:pt x="510" y="167"/>
                    <a:pt x="510" y="167"/>
                    <a:pt x="510" y="167"/>
                  </a:cubicBezTo>
                  <a:cubicBezTo>
                    <a:pt x="511" y="167"/>
                    <a:pt x="511" y="166"/>
                    <a:pt x="510" y="165"/>
                  </a:cubicBezTo>
                  <a:cubicBezTo>
                    <a:pt x="511" y="165"/>
                    <a:pt x="511" y="165"/>
                    <a:pt x="512" y="165"/>
                  </a:cubicBezTo>
                  <a:cubicBezTo>
                    <a:pt x="511" y="167"/>
                    <a:pt x="512" y="168"/>
                    <a:pt x="514" y="169"/>
                  </a:cubicBezTo>
                  <a:cubicBezTo>
                    <a:pt x="515" y="169"/>
                    <a:pt x="516" y="169"/>
                    <a:pt x="517" y="168"/>
                  </a:cubicBezTo>
                  <a:cubicBezTo>
                    <a:pt x="518" y="171"/>
                    <a:pt x="520" y="168"/>
                    <a:pt x="521" y="166"/>
                  </a:cubicBezTo>
                  <a:cubicBezTo>
                    <a:pt x="521" y="167"/>
                    <a:pt x="522" y="167"/>
                    <a:pt x="522" y="166"/>
                  </a:cubicBezTo>
                  <a:cubicBezTo>
                    <a:pt x="521" y="166"/>
                    <a:pt x="522" y="166"/>
                    <a:pt x="522" y="165"/>
                  </a:cubicBezTo>
                  <a:cubicBezTo>
                    <a:pt x="522" y="165"/>
                    <a:pt x="521" y="166"/>
                    <a:pt x="521" y="166"/>
                  </a:cubicBezTo>
                  <a:cubicBezTo>
                    <a:pt x="521" y="165"/>
                    <a:pt x="521" y="165"/>
                    <a:pt x="520" y="165"/>
                  </a:cubicBezTo>
                  <a:cubicBezTo>
                    <a:pt x="520" y="165"/>
                    <a:pt x="519" y="165"/>
                    <a:pt x="519" y="164"/>
                  </a:cubicBezTo>
                  <a:cubicBezTo>
                    <a:pt x="518" y="164"/>
                    <a:pt x="517" y="163"/>
                    <a:pt x="516" y="163"/>
                  </a:cubicBezTo>
                  <a:cubicBezTo>
                    <a:pt x="518" y="163"/>
                    <a:pt x="518" y="160"/>
                    <a:pt x="518" y="158"/>
                  </a:cubicBezTo>
                  <a:cubicBezTo>
                    <a:pt x="519" y="158"/>
                    <a:pt x="519" y="159"/>
                    <a:pt x="519" y="157"/>
                  </a:cubicBezTo>
                  <a:cubicBezTo>
                    <a:pt x="519" y="156"/>
                    <a:pt x="519" y="156"/>
                    <a:pt x="519" y="155"/>
                  </a:cubicBezTo>
                  <a:cubicBezTo>
                    <a:pt x="519" y="154"/>
                    <a:pt x="517" y="150"/>
                    <a:pt x="517" y="150"/>
                  </a:cubicBezTo>
                  <a:cubicBezTo>
                    <a:pt x="517" y="150"/>
                    <a:pt x="521" y="158"/>
                    <a:pt x="521" y="159"/>
                  </a:cubicBezTo>
                  <a:cubicBezTo>
                    <a:pt x="522" y="159"/>
                    <a:pt x="523" y="159"/>
                    <a:pt x="523" y="158"/>
                  </a:cubicBezTo>
                  <a:cubicBezTo>
                    <a:pt x="524" y="158"/>
                    <a:pt x="524" y="156"/>
                    <a:pt x="525" y="155"/>
                  </a:cubicBezTo>
                  <a:cubicBezTo>
                    <a:pt x="525" y="154"/>
                    <a:pt x="525" y="153"/>
                    <a:pt x="525" y="152"/>
                  </a:cubicBezTo>
                  <a:cubicBezTo>
                    <a:pt x="525" y="151"/>
                    <a:pt x="525" y="150"/>
                    <a:pt x="524" y="149"/>
                  </a:cubicBezTo>
                  <a:cubicBezTo>
                    <a:pt x="524" y="149"/>
                    <a:pt x="525" y="149"/>
                    <a:pt x="525" y="149"/>
                  </a:cubicBezTo>
                  <a:cubicBezTo>
                    <a:pt x="525" y="149"/>
                    <a:pt x="525" y="149"/>
                    <a:pt x="525" y="149"/>
                  </a:cubicBezTo>
                  <a:cubicBezTo>
                    <a:pt x="525" y="149"/>
                    <a:pt x="525" y="149"/>
                    <a:pt x="525" y="149"/>
                  </a:cubicBezTo>
                  <a:cubicBezTo>
                    <a:pt x="525" y="149"/>
                    <a:pt x="525" y="149"/>
                    <a:pt x="525" y="149"/>
                  </a:cubicBezTo>
                  <a:cubicBezTo>
                    <a:pt x="525" y="149"/>
                    <a:pt x="525" y="149"/>
                    <a:pt x="525" y="149"/>
                  </a:cubicBezTo>
                  <a:cubicBezTo>
                    <a:pt x="525" y="149"/>
                    <a:pt x="525" y="149"/>
                    <a:pt x="525" y="149"/>
                  </a:cubicBezTo>
                  <a:cubicBezTo>
                    <a:pt x="525" y="148"/>
                    <a:pt x="524" y="149"/>
                    <a:pt x="524" y="149"/>
                  </a:cubicBezTo>
                  <a:cubicBezTo>
                    <a:pt x="524" y="149"/>
                    <a:pt x="523" y="148"/>
                    <a:pt x="522" y="148"/>
                  </a:cubicBezTo>
                  <a:cubicBezTo>
                    <a:pt x="521" y="148"/>
                    <a:pt x="520" y="147"/>
                    <a:pt x="520" y="146"/>
                  </a:cubicBezTo>
                  <a:cubicBezTo>
                    <a:pt x="521" y="147"/>
                    <a:pt x="522" y="147"/>
                    <a:pt x="522" y="148"/>
                  </a:cubicBezTo>
                  <a:cubicBezTo>
                    <a:pt x="523" y="148"/>
                    <a:pt x="525" y="149"/>
                    <a:pt x="526" y="148"/>
                  </a:cubicBezTo>
                  <a:cubicBezTo>
                    <a:pt x="526" y="148"/>
                    <a:pt x="526" y="149"/>
                    <a:pt x="526" y="149"/>
                  </a:cubicBezTo>
                  <a:cubicBezTo>
                    <a:pt x="526" y="148"/>
                    <a:pt x="526" y="148"/>
                    <a:pt x="527" y="148"/>
                  </a:cubicBezTo>
                  <a:cubicBezTo>
                    <a:pt x="527" y="147"/>
                    <a:pt x="527" y="147"/>
                    <a:pt x="526" y="146"/>
                  </a:cubicBezTo>
                  <a:cubicBezTo>
                    <a:pt x="526" y="146"/>
                    <a:pt x="523" y="144"/>
                    <a:pt x="524" y="145"/>
                  </a:cubicBezTo>
                  <a:cubicBezTo>
                    <a:pt x="524" y="145"/>
                    <a:pt x="523" y="144"/>
                    <a:pt x="523" y="144"/>
                  </a:cubicBezTo>
                  <a:cubicBezTo>
                    <a:pt x="523" y="144"/>
                    <a:pt x="523" y="144"/>
                    <a:pt x="523" y="144"/>
                  </a:cubicBezTo>
                  <a:cubicBezTo>
                    <a:pt x="522" y="144"/>
                    <a:pt x="522" y="144"/>
                    <a:pt x="522" y="144"/>
                  </a:cubicBezTo>
                  <a:cubicBezTo>
                    <a:pt x="522" y="144"/>
                    <a:pt x="522" y="144"/>
                    <a:pt x="522" y="144"/>
                  </a:cubicBezTo>
                  <a:cubicBezTo>
                    <a:pt x="522" y="143"/>
                    <a:pt x="522" y="142"/>
                    <a:pt x="523" y="142"/>
                  </a:cubicBezTo>
                  <a:cubicBezTo>
                    <a:pt x="522" y="142"/>
                    <a:pt x="520" y="141"/>
                    <a:pt x="520" y="140"/>
                  </a:cubicBezTo>
                  <a:cubicBezTo>
                    <a:pt x="521" y="140"/>
                    <a:pt x="521" y="141"/>
                    <a:pt x="521" y="140"/>
                  </a:cubicBezTo>
                  <a:cubicBezTo>
                    <a:pt x="521" y="141"/>
                    <a:pt x="522" y="141"/>
                    <a:pt x="523" y="141"/>
                  </a:cubicBezTo>
                  <a:cubicBezTo>
                    <a:pt x="522" y="141"/>
                    <a:pt x="522" y="141"/>
                    <a:pt x="522" y="141"/>
                  </a:cubicBezTo>
                  <a:cubicBezTo>
                    <a:pt x="522" y="140"/>
                    <a:pt x="523" y="141"/>
                    <a:pt x="523" y="140"/>
                  </a:cubicBezTo>
                  <a:cubicBezTo>
                    <a:pt x="522" y="140"/>
                    <a:pt x="522" y="139"/>
                    <a:pt x="522" y="139"/>
                  </a:cubicBezTo>
                  <a:cubicBezTo>
                    <a:pt x="522" y="139"/>
                    <a:pt x="522" y="140"/>
                    <a:pt x="523" y="140"/>
                  </a:cubicBezTo>
                  <a:cubicBezTo>
                    <a:pt x="523" y="140"/>
                    <a:pt x="522" y="138"/>
                    <a:pt x="522" y="138"/>
                  </a:cubicBezTo>
                  <a:cubicBezTo>
                    <a:pt x="522" y="139"/>
                    <a:pt x="522" y="139"/>
                    <a:pt x="521" y="139"/>
                  </a:cubicBezTo>
                  <a:cubicBezTo>
                    <a:pt x="521" y="139"/>
                    <a:pt x="521" y="137"/>
                    <a:pt x="522" y="137"/>
                  </a:cubicBezTo>
                  <a:cubicBezTo>
                    <a:pt x="522" y="136"/>
                    <a:pt x="522" y="136"/>
                    <a:pt x="523" y="136"/>
                  </a:cubicBezTo>
                  <a:cubicBezTo>
                    <a:pt x="523" y="137"/>
                    <a:pt x="524" y="137"/>
                    <a:pt x="524" y="138"/>
                  </a:cubicBezTo>
                  <a:cubicBezTo>
                    <a:pt x="527" y="139"/>
                    <a:pt x="529" y="141"/>
                    <a:pt x="531" y="142"/>
                  </a:cubicBezTo>
                  <a:cubicBezTo>
                    <a:pt x="531" y="143"/>
                    <a:pt x="531" y="143"/>
                    <a:pt x="531" y="143"/>
                  </a:cubicBezTo>
                  <a:cubicBezTo>
                    <a:pt x="531" y="144"/>
                    <a:pt x="531" y="144"/>
                    <a:pt x="531" y="145"/>
                  </a:cubicBezTo>
                  <a:cubicBezTo>
                    <a:pt x="530" y="146"/>
                    <a:pt x="530" y="147"/>
                    <a:pt x="530" y="147"/>
                  </a:cubicBezTo>
                  <a:cubicBezTo>
                    <a:pt x="530" y="149"/>
                    <a:pt x="530" y="150"/>
                    <a:pt x="529" y="151"/>
                  </a:cubicBezTo>
                  <a:cubicBezTo>
                    <a:pt x="530" y="150"/>
                    <a:pt x="530" y="149"/>
                    <a:pt x="531" y="148"/>
                  </a:cubicBezTo>
                  <a:cubicBezTo>
                    <a:pt x="531" y="146"/>
                    <a:pt x="532" y="145"/>
                    <a:pt x="532" y="143"/>
                  </a:cubicBezTo>
                  <a:cubicBezTo>
                    <a:pt x="549" y="156"/>
                    <a:pt x="565" y="172"/>
                    <a:pt x="579" y="189"/>
                  </a:cubicBezTo>
                  <a:cubicBezTo>
                    <a:pt x="592" y="205"/>
                    <a:pt x="604" y="224"/>
                    <a:pt x="613" y="243"/>
                  </a:cubicBezTo>
                  <a:cubicBezTo>
                    <a:pt x="615" y="246"/>
                    <a:pt x="616" y="250"/>
                    <a:pt x="618" y="253"/>
                  </a:cubicBezTo>
                  <a:cubicBezTo>
                    <a:pt x="619" y="255"/>
                    <a:pt x="619" y="256"/>
                    <a:pt x="620" y="258"/>
                  </a:cubicBezTo>
                  <a:cubicBezTo>
                    <a:pt x="620" y="258"/>
                    <a:pt x="620" y="258"/>
                    <a:pt x="620" y="259"/>
                  </a:cubicBezTo>
                  <a:cubicBezTo>
                    <a:pt x="620" y="259"/>
                    <a:pt x="621" y="259"/>
                    <a:pt x="621" y="260"/>
                  </a:cubicBezTo>
                  <a:cubicBezTo>
                    <a:pt x="621" y="260"/>
                    <a:pt x="621" y="261"/>
                    <a:pt x="621" y="261"/>
                  </a:cubicBezTo>
                  <a:cubicBezTo>
                    <a:pt x="621" y="261"/>
                    <a:pt x="621" y="262"/>
                    <a:pt x="621" y="262"/>
                  </a:cubicBezTo>
                  <a:cubicBezTo>
                    <a:pt x="621" y="262"/>
                    <a:pt x="621" y="263"/>
                    <a:pt x="621" y="263"/>
                  </a:cubicBezTo>
                  <a:cubicBezTo>
                    <a:pt x="621" y="263"/>
                    <a:pt x="621" y="263"/>
                    <a:pt x="621" y="263"/>
                  </a:cubicBezTo>
                  <a:cubicBezTo>
                    <a:pt x="620" y="263"/>
                    <a:pt x="620" y="261"/>
                    <a:pt x="620" y="260"/>
                  </a:cubicBezTo>
                  <a:cubicBezTo>
                    <a:pt x="620" y="260"/>
                    <a:pt x="619" y="260"/>
                    <a:pt x="618" y="260"/>
                  </a:cubicBezTo>
                  <a:cubicBezTo>
                    <a:pt x="618" y="260"/>
                    <a:pt x="618" y="260"/>
                    <a:pt x="618" y="260"/>
                  </a:cubicBezTo>
                  <a:cubicBezTo>
                    <a:pt x="618" y="260"/>
                    <a:pt x="618" y="260"/>
                    <a:pt x="618" y="260"/>
                  </a:cubicBezTo>
                  <a:cubicBezTo>
                    <a:pt x="618" y="260"/>
                    <a:pt x="618" y="260"/>
                    <a:pt x="617" y="260"/>
                  </a:cubicBezTo>
                  <a:cubicBezTo>
                    <a:pt x="617" y="260"/>
                    <a:pt x="617" y="260"/>
                    <a:pt x="617" y="260"/>
                  </a:cubicBezTo>
                  <a:cubicBezTo>
                    <a:pt x="616" y="259"/>
                    <a:pt x="616" y="263"/>
                    <a:pt x="616" y="263"/>
                  </a:cubicBezTo>
                  <a:cubicBezTo>
                    <a:pt x="616" y="263"/>
                    <a:pt x="616" y="262"/>
                    <a:pt x="615" y="262"/>
                  </a:cubicBezTo>
                  <a:cubicBezTo>
                    <a:pt x="615" y="263"/>
                    <a:pt x="614" y="264"/>
                    <a:pt x="613" y="264"/>
                  </a:cubicBezTo>
                  <a:cubicBezTo>
                    <a:pt x="613" y="264"/>
                    <a:pt x="614" y="263"/>
                    <a:pt x="614" y="263"/>
                  </a:cubicBezTo>
                  <a:cubicBezTo>
                    <a:pt x="614" y="263"/>
                    <a:pt x="615" y="263"/>
                    <a:pt x="615" y="262"/>
                  </a:cubicBezTo>
                  <a:cubicBezTo>
                    <a:pt x="615" y="262"/>
                    <a:pt x="615" y="262"/>
                    <a:pt x="616" y="261"/>
                  </a:cubicBezTo>
                  <a:cubicBezTo>
                    <a:pt x="616" y="261"/>
                    <a:pt x="617" y="259"/>
                    <a:pt x="616" y="259"/>
                  </a:cubicBezTo>
                  <a:cubicBezTo>
                    <a:pt x="616" y="259"/>
                    <a:pt x="616" y="259"/>
                    <a:pt x="616" y="259"/>
                  </a:cubicBezTo>
                  <a:cubicBezTo>
                    <a:pt x="616" y="259"/>
                    <a:pt x="616" y="259"/>
                    <a:pt x="616" y="259"/>
                  </a:cubicBezTo>
                  <a:cubicBezTo>
                    <a:pt x="616" y="259"/>
                    <a:pt x="615" y="260"/>
                    <a:pt x="615" y="260"/>
                  </a:cubicBezTo>
                  <a:cubicBezTo>
                    <a:pt x="615" y="260"/>
                    <a:pt x="615" y="260"/>
                    <a:pt x="615" y="259"/>
                  </a:cubicBezTo>
                  <a:cubicBezTo>
                    <a:pt x="614" y="260"/>
                    <a:pt x="613" y="261"/>
                    <a:pt x="614" y="262"/>
                  </a:cubicBezTo>
                  <a:cubicBezTo>
                    <a:pt x="614" y="262"/>
                    <a:pt x="613" y="262"/>
                    <a:pt x="612" y="262"/>
                  </a:cubicBezTo>
                  <a:cubicBezTo>
                    <a:pt x="613" y="262"/>
                    <a:pt x="614" y="260"/>
                    <a:pt x="614" y="259"/>
                  </a:cubicBezTo>
                  <a:cubicBezTo>
                    <a:pt x="614" y="259"/>
                    <a:pt x="612" y="260"/>
                    <a:pt x="611" y="260"/>
                  </a:cubicBezTo>
                  <a:cubicBezTo>
                    <a:pt x="611" y="261"/>
                    <a:pt x="611" y="263"/>
                    <a:pt x="611" y="264"/>
                  </a:cubicBezTo>
                  <a:cubicBezTo>
                    <a:pt x="611" y="263"/>
                    <a:pt x="611" y="262"/>
                    <a:pt x="610" y="261"/>
                  </a:cubicBezTo>
                  <a:cubicBezTo>
                    <a:pt x="610" y="260"/>
                    <a:pt x="610" y="260"/>
                    <a:pt x="610" y="260"/>
                  </a:cubicBezTo>
                  <a:cubicBezTo>
                    <a:pt x="609" y="261"/>
                    <a:pt x="610" y="262"/>
                    <a:pt x="610" y="263"/>
                  </a:cubicBezTo>
                  <a:cubicBezTo>
                    <a:pt x="610" y="262"/>
                    <a:pt x="610" y="262"/>
                    <a:pt x="609" y="263"/>
                  </a:cubicBezTo>
                  <a:cubicBezTo>
                    <a:pt x="609" y="262"/>
                    <a:pt x="609" y="262"/>
                    <a:pt x="609" y="262"/>
                  </a:cubicBezTo>
                  <a:cubicBezTo>
                    <a:pt x="609" y="262"/>
                    <a:pt x="609" y="262"/>
                    <a:pt x="609" y="262"/>
                  </a:cubicBezTo>
                  <a:cubicBezTo>
                    <a:pt x="609" y="262"/>
                    <a:pt x="609" y="261"/>
                    <a:pt x="608" y="260"/>
                  </a:cubicBezTo>
                  <a:cubicBezTo>
                    <a:pt x="608" y="261"/>
                    <a:pt x="608" y="261"/>
                    <a:pt x="607" y="262"/>
                  </a:cubicBezTo>
                  <a:cubicBezTo>
                    <a:pt x="607" y="261"/>
                    <a:pt x="608" y="261"/>
                    <a:pt x="608" y="261"/>
                  </a:cubicBezTo>
                  <a:cubicBezTo>
                    <a:pt x="608" y="260"/>
                    <a:pt x="608" y="260"/>
                    <a:pt x="608" y="260"/>
                  </a:cubicBezTo>
                  <a:cubicBezTo>
                    <a:pt x="608" y="260"/>
                    <a:pt x="608" y="259"/>
                    <a:pt x="608" y="260"/>
                  </a:cubicBezTo>
                  <a:cubicBezTo>
                    <a:pt x="608" y="259"/>
                    <a:pt x="608" y="259"/>
                    <a:pt x="607" y="259"/>
                  </a:cubicBezTo>
                  <a:cubicBezTo>
                    <a:pt x="607" y="259"/>
                    <a:pt x="607" y="259"/>
                    <a:pt x="607" y="259"/>
                  </a:cubicBezTo>
                  <a:cubicBezTo>
                    <a:pt x="607" y="259"/>
                    <a:pt x="607" y="259"/>
                    <a:pt x="607" y="259"/>
                  </a:cubicBezTo>
                  <a:cubicBezTo>
                    <a:pt x="607" y="259"/>
                    <a:pt x="607" y="259"/>
                    <a:pt x="607" y="260"/>
                  </a:cubicBezTo>
                  <a:cubicBezTo>
                    <a:pt x="607" y="260"/>
                    <a:pt x="607" y="258"/>
                    <a:pt x="607" y="258"/>
                  </a:cubicBezTo>
                  <a:cubicBezTo>
                    <a:pt x="606" y="259"/>
                    <a:pt x="607" y="259"/>
                    <a:pt x="607" y="260"/>
                  </a:cubicBezTo>
                  <a:cubicBezTo>
                    <a:pt x="607" y="259"/>
                    <a:pt x="607" y="259"/>
                    <a:pt x="606" y="259"/>
                  </a:cubicBezTo>
                  <a:cubicBezTo>
                    <a:pt x="606" y="259"/>
                    <a:pt x="606" y="259"/>
                    <a:pt x="606" y="260"/>
                  </a:cubicBezTo>
                  <a:cubicBezTo>
                    <a:pt x="606" y="259"/>
                    <a:pt x="606" y="260"/>
                    <a:pt x="606" y="260"/>
                  </a:cubicBezTo>
                  <a:cubicBezTo>
                    <a:pt x="606" y="260"/>
                    <a:pt x="605" y="260"/>
                    <a:pt x="605" y="260"/>
                  </a:cubicBezTo>
                  <a:cubicBezTo>
                    <a:pt x="605" y="260"/>
                    <a:pt x="604" y="259"/>
                    <a:pt x="604" y="259"/>
                  </a:cubicBezTo>
                  <a:cubicBezTo>
                    <a:pt x="604" y="260"/>
                    <a:pt x="605" y="260"/>
                    <a:pt x="605" y="260"/>
                  </a:cubicBezTo>
                  <a:cubicBezTo>
                    <a:pt x="605" y="260"/>
                    <a:pt x="605" y="261"/>
                    <a:pt x="605" y="261"/>
                  </a:cubicBezTo>
                  <a:cubicBezTo>
                    <a:pt x="605" y="261"/>
                    <a:pt x="605" y="261"/>
                    <a:pt x="605" y="260"/>
                  </a:cubicBezTo>
                  <a:cubicBezTo>
                    <a:pt x="605" y="260"/>
                    <a:pt x="605" y="260"/>
                    <a:pt x="604" y="260"/>
                  </a:cubicBezTo>
                  <a:cubicBezTo>
                    <a:pt x="604" y="260"/>
                    <a:pt x="604" y="260"/>
                    <a:pt x="604" y="260"/>
                  </a:cubicBezTo>
                  <a:cubicBezTo>
                    <a:pt x="604" y="260"/>
                    <a:pt x="605" y="260"/>
                    <a:pt x="604" y="260"/>
                  </a:cubicBezTo>
                  <a:cubicBezTo>
                    <a:pt x="605" y="261"/>
                    <a:pt x="605" y="260"/>
                    <a:pt x="605" y="261"/>
                  </a:cubicBezTo>
                  <a:cubicBezTo>
                    <a:pt x="605" y="261"/>
                    <a:pt x="604" y="261"/>
                    <a:pt x="604" y="261"/>
                  </a:cubicBezTo>
                  <a:cubicBezTo>
                    <a:pt x="604" y="261"/>
                    <a:pt x="604" y="261"/>
                    <a:pt x="605" y="261"/>
                  </a:cubicBezTo>
                  <a:cubicBezTo>
                    <a:pt x="604" y="261"/>
                    <a:pt x="603" y="262"/>
                    <a:pt x="603" y="262"/>
                  </a:cubicBezTo>
                  <a:cubicBezTo>
                    <a:pt x="603" y="262"/>
                    <a:pt x="604" y="262"/>
                    <a:pt x="604" y="262"/>
                  </a:cubicBezTo>
                  <a:cubicBezTo>
                    <a:pt x="604" y="262"/>
                    <a:pt x="603" y="262"/>
                    <a:pt x="604" y="262"/>
                  </a:cubicBezTo>
                  <a:cubicBezTo>
                    <a:pt x="603" y="263"/>
                    <a:pt x="604" y="263"/>
                    <a:pt x="604" y="262"/>
                  </a:cubicBezTo>
                  <a:cubicBezTo>
                    <a:pt x="604" y="262"/>
                    <a:pt x="604" y="262"/>
                    <a:pt x="604" y="263"/>
                  </a:cubicBezTo>
                  <a:cubicBezTo>
                    <a:pt x="604" y="262"/>
                    <a:pt x="605" y="261"/>
                    <a:pt x="606" y="262"/>
                  </a:cubicBezTo>
                  <a:cubicBezTo>
                    <a:pt x="606" y="262"/>
                    <a:pt x="605" y="262"/>
                    <a:pt x="605" y="262"/>
                  </a:cubicBezTo>
                  <a:cubicBezTo>
                    <a:pt x="606" y="262"/>
                    <a:pt x="607" y="262"/>
                    <a:pt x="607" y="262"/>
                  </a:cubicBezTo>
                  <a:cubicBezTo>
                    <a:pt x="607" y="262"/>
                    <a:pt x="607" y="262"/>
                    <a:pt x="607" y="262"/>
                  </a:cubicBezTo>
                  <a:cubicBezTo>
                    <a:pt x="607" y="262"/>
                    <a:pt x="607" y="262"/>
                    <a:pt x="607" y="262"/>
                  </a:cubicBezTo>
                  <a:cubicBezTo>
                    <a:pt x="607" y="262"/>
                    <a:pt x="607" y="262"/>
                    <a:pt x="607" y="263"/>
                  </a:cubicBezTo>
                  <a:cubicBezTo>
                    <a:pt x="607" y="263"/>
                    <a:pt x="607" y="263"/>
                    <a:pt x="607" y="263"/>
                  </a:cubicBezTo>
                  <a:cubicBezTo>
                    <a:pt x="606" y="263"/>
                    <a:pt x="606" y="262"/>
                    <a:pt x="605" y="263"/>
                  </a:cubicBezTo>
                  <a:cubicBezTo>
                    <a:pt x="607" y="263"/>
                    <a:pt x="605" y="264"/>
                    <a:pt x="605" y="264"/>
                  </a:cubicBezTo>
                  <a:cubicBezTo>
                    <a:pt x="605" y="264"/>
                    <a:pt x="606" y="264"/>
                    <a:pt x="606" y="265"/>
                  </a:cubicBezTo>
                  <a:cubicBezTo>
                    <a:pt x="606" y="265"/>
                    <a:pt x="605" y="265"/>
                    <a:pt x="605" y="265"/>
                  </a:cubicBezTo>
                  <a:cubicBezTo>
                    <a:pt x="605" y="264"/>
                    <a:pt x="605" y="264"/>
                    <a:pt x="604" y="265"/>
                  </a:cubicBezTo>
                  <a:cubicBezTo>
                    <a:pt x="606" y="265"/>
                    <a:pt x="603" y="265"/>
                    <a:pt x="603" y="265"/>
                  </a:cubicBezTo>
                  <a:cubicBezTo>
                    <a:pt x="604" y="265"/>
                    <a:pt x="604" y="266"/>
                    <a:pt x="604" y="266"/>
                  </a:cubicBezTo>
                  <a:cubicBezTo>
                    <a:pt x="603" y="265"/>
                    <a:pt x="602" y="266"/>
                    <a:pt x="600" y="266"/>
                  </a:cubicBezTo>
                  <a:cubicBezTo>
                    <a:pt x="601" y="266"/>
                    <a:pt x="601" y="267"/>
                    <a:pt x="602" y="267"/>
                  </a:cubicBezTo>
                  <a:cubicBezTo>
                    <a:pt x="602" y="267"/>
                    <a:pt x="603" y="267"/>
                    <a:pt x="603" y="267"/>
                  </a:cubicBezTo>
                  <a:cubicBezTo>
                    <a:pt x="603" y="267"/>
                    <a:pt x="603" y="267"/>
                    <a:pt x="603" y="268"/>
                  </a:cubicBezTo>
                  <a:cubicBezTo>
                    <a:pt x="603" y="268"/>
                    <a:pt x="603" y="268"/>
                    <a:pt x="603" y="268"/>
                  </a:cubicBezTo>
                  <a:cubicBezTo>
                    <a:pt x="603" y="269"/>
                    <a:pt x="602" y="268"/>
                    <a:pt x="602" y="268"/>
                  </a:cubicBezTo>
                  <a:cubicBezTo>
                    <a:pt x="601" y="268"/>
                    <a:pt x="600" y="267"/>
                    <a:pt x="599" y="267"/>
                  </a:cubicBezTo>
                  <a:cubicBezTo>
                    <a:pt x="599" y="267"/>
                    <a:pt x="600" y="268"/>
                    <a:pt x="600" y="269"/>
                  </a:cubicBezTo>
                  <a:cubicBezTo>
                    <a:pt x="600" y="268"/>
                    <a:pt x="600" y="268"/>
                    <a:pt x="600" y="268"/>
                  </a:cubicBezTo>
                  <a:cubicBezTo>
                    <a:pt x="600" y="268"/>
                    <a:pt x="599" y="269"/>
                    <a:pt x="599" y="269"/>
                  </a:cubicBezTo>
                  <a:cubicBezTo>
                    <a:pt x="599" y="269"/>
                    <a:pt x="599" y="268"/>
                    <a:pt x="599" y="268"/>
                  </a:cubicBezTo>
                  <a:cubicBezTo>
                    <a:pt x="599" y="268"/>
                    <a:pt x="599" y="268"/>
                    <a:pt x="599" y="269"/>
                  </a:cubicBezTo>
                  <a:cubicBezTo>
                    <a:pt x="599" y="268"/>
                    <a:pt x="599" y="269"/>
                    <a:pt x="598" y="269"/>
                  </a:cubicBezTo>
                  <a:cubicBezTo>
                    <a:pt x="599" y="269"/>
                    <a:pt x="599" y="269"/>
                    <a:pt x="598" y="270"/>
                  </a:cubicBezTo>
                  <a:cubicBezTo>
                    <a:pt x="598" y="270"/>
                    <a:pt x="598" y="269"/>
                    <a:pt x="598" y="270"/>
                  </a:cubicBezTo>
                  <a:cubicBezTo>
                    <a:pt x="598" y="270"/>
                    <a:pt x="598" y="269"/>
                    <a:pt x="598" y="270"/>
                  </a:cubicBezTo>
                  <a:cubicBezTo>
                    <a:pt x="598" y="269"/>
                    <a:pt x="598" y="269"/>
                    <a:pt x="598" y="269"/>
                  </a:cubicBezTo>
                  <a:cubicBezTo>
                    <a:pt x="598" y="269"/>
                    <a:pt x="599" y="268"/>
                    <a:pt x="598" y="267"/>
                  </a:cubicBezTo>
                  <a:cubicBezTo>
                    <a:pt x="598" y="267"/>
                    <a:pt x="597" y="268"/>
                    <a:pt x="597" y="268"/>
                  </a:cubicBezTo>
                  <a:cubicBezTo>
                    <a:pt x="597" y="268"/>
                    <a:pt x="597" y="268"/>
                    <a:pt x="597" y="268"/>
                  </a:cubicBezTo>
                  <a:cubicBezTo>
                    <a:pt x="597" y="268"/>
                    <a:pt x="597" y="267"/>
                    <a:pt x="597" y="267"/>
                  </a:cubicBezTo>
                  <a:cubicBezTo>
                    <a:pt x="597" y="268"/>
                    <a:pt x="595" y="268"/>
                    <a:pt x="595" y="269"/>
                  </a:cubicBezTo>
                  <a:cubicBezTo>
                    <a:pt x="596" y="269"/>
                    <a:pt x="596" y="267"/>
                    <a:pt x="597"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7" y="269"/>
                    <a:pt x="597" y="269"/>
                    <a:pt x="597" y="270"/>
                  </a:cubicBezTo>
                  <a:cubicBezTo>
                    <a:pt x="596" y="269"/>
                    <a:pt x="594" y="268"/>
                    <a:pt x="593" y="269"/>
                  </a:cubicBezTo>
                  <a:cubicBezTo>
                    <a:pt x="594" y="269"/>
                    <a:pt x="594" y="269"/>
                    <a:pt x="594" y="269"/>
                  </a:cubicBezTo>
                  <a:cubicBezTo>
                    <a:pt x="594" y="269"/>
                    <a:pt x="593" y="269"/>
                    <a:pt x="593" y="269"/>
                  </a:cubicBezTo>
                  <a:cubicBezTo>
                    <a:pt x="593" y="269"/>
                    <a:pt x="593" y="269"/>
                    <a:pt x="593" y="270"/>
                  </a:cubicBezTo>
                  <a:cubicBezTo>
                    <a:pt x="593" y="270"/>
                    <a:pt x="593" y="270"/>
                    <a:pt x="594" y="270"/>
                  </a:cubicBezTo>
                  <a:cubicBezTo>
                    <a:pt x="593" y="270"/>
                    <a:pt x="594" y="270"/>
                    <a:pt x="594" y="270"/>
                  </a:cubicBezTo>
                  <a:cubicBezTo>
                    <a:pt x="594" y="270"/>
                    <a:pt x="593" y="270"/>
                    <a:pt x="593" y="270"/>
                  </a:cubicBezTo>
                  <a:cubicBezTo>
                    <a:pt x="593" y="271"/>
                    <a:pt x="595" y="270"/>
                    <a:pt x="595" y="270"/>
                  </a:cubicBezTo>
                  <a:cubicBezTo>
                    <a:pt x="595" y="270"/>
                    <a:pt x="595" y="271"/>
                    <a:pt x="595" y="271"/>
                  </a:cubicBezTo>
                  <a:cubicBezTo>
                    <a:pt x="595" y="271"/>
                    <a:pt x="595" y="271"/>
                    <a:pt x="595" y="271"/>
                  </a:cubicBezTo>
                  <a:cubicBezTo>
                    <a:pt x="595" y="271"/>
                    <a:pt x="595" y="271"/>
                    <a:pt x="595" y="271"/>
                  </a:cubicBezTo>
                  <a:cubicBezTo>
                    <a:pt x="595" y="271"/>
                    <a:pt x="595" y="271"/>
                    <a:pt x="595" y="271"/>
                  </a:cubicBezTo>
                  <a:cubicBezTo>
                    <a:pt x="595" y="271"/>
                    <a:pt x="594" y="270"/>
                    <a:pt x="594" y="271"/>
                  </a:cubicBezTo>
                  <a:cubicBezTo>
                    <a:pt x="594" y="271"/>
                    <a:pt x="593" y="271"/>
                    <a:pt x="594" y="271"/>
                  </a:cubicBezTo>
                  <a:cubicBezTo>
                    <a:pt x="594" y="271"/>
                    <a:pt x="594" y="272"/>
                    <a:pt x="595" y="272"/>
                  </a:cubicBezTo>
                  <a:cubicBezTo>
                    <a:pt x="595" y="272"/>
                    <a:pt x="595" y="272"/>
                    <a:pt x="595" y="272"/>
                  </a:cubicBezTo>
                  <a:cubicBezTo>
                    <a:pt x="595" y="272"/>
                    <a:pt x="591" y="273"/>
                    <a:pt x="593" y="271"/>
                  </a:cubicBezTo>
                  <a:cubicBezTo>
                    <a:pt x="593" y="271"/>
                    <a:pt x="592" y="271"/>
                    <a:pt x="592" y="272"/>
                  </a:cubicBezTo>
                  <a:cubicBezTo>
                    <a:pt x="592" y="272"/>
                    <a:pt x="592" y="272"/>
                    <a:pt x="593" y="272"/>
                  </a:cubicBezTo>
                  <a:cubicBezTo>
                    <a:pt x="592" y="272"/>
                    <a:pt x="592" y="272"/>
                    <a:pt x="591" y="272"/>
                  </a:cubicBezTo>
                  <a:cubicBezTo>
                    <a:pt x="591" y="272"/>
                    <a:pt x="591" y="272"/>
                    <a:pt x="591" y="272"/>
                  </a:cubicBezTo>
                  <a:cubicBezTo>
                    <a:pt x="591" y="273"/>
                    <a:pt x="591" y="272"/>
                    <a:pt x="591" y="273"/>
                  </a:cubicBezTo>
                  <a:cubicBezTo>
                    <a:pt x="590" y="273"/>
                    <a:pt x="590" y="273"/>
                    <a:pt x="590" y="273"/>
                  </a:cubicBezTo>
                  <a:cubicBezTo>
                    <a:pt x="590" y="273"/>
                    <a:pt x="591" y="273"/>
                    <a:pt x="591" y="273"/>
                  </a:cubicBezTo>
                  <a:cubicBezTo>
                    <a:pt x="591" y="274"/>
                    <a:pt x="591" y="273"/>
                    <a:pt x="591" y="273"/>
                  </a:cubicBezTo>
                  <a:cubicBezTo>
                    <a:pt x="592" y="273"/>
                    <a:pt x="592" y="273"/>
                    <a:pt x="593" y="273"/>
                  </a:cubicBezTo>
                  <a:cubicBezTo>
                    <a:pt x="592" y="274"/>
                    <a:pt x="592" y="274"/>
                    <a:pt x="592" y="274"/>
                  </a:cubicBezTo>
                  <a:cubicBezTo>
                    <a:pt x="592" y="274"/>
                    <a:pt x="592" y="274"/>
                    <a:pt x="592" y="274"/>
                  </a:cubicBezTo>
                  <a:cubicBezTo>
                    <a:pt x="592" y="274"/>
                    <a:pt x="592" y="274"/>
                    <a:pt x="592" y="274"/>
                  </a:cubicBezTo>
                  <a:cubicBezTo>
                    <a:pt x="592" y="273"/>
                    <a:pt x="591" y="274"/>
                    <a:pt x="590" y="274"/>
                  </a:cubicBezTo>
                  <a:cubicBezTo>
                    <a:pt x="591" y="274"/>
                    <a:pt x="590" y="274"/>
                    <a:pt x="590" y="274"/>
                  </a:cubicBezTo>
                  <a:cubicBezTo>
                    <a:pt x="590" y="274"/>
                    <a:pt x="589" y="274"/>
                    <a:pt x="589" y="275"/>
                  </a:cubicBezTo>
                  <a:cubicBezTo>
                    <a:pt x="589" y="274"/>
                    <a:pt x="589" y="274"/>
                    <a:pt x="589" y="273"/>
                  </a:cubicBezTo>
                  <a:cubicBezTo>
                    <a:pt x="589" y="274"/>
                    <a:pt x="588" y="274"/>
                    <a:pt x="588" y="275"/>
                  </a:cubicBezTo>
                  <a:cubicBezTo>
                    <a:pt x="588" y="275"/>
                    <a:pt x="588" y="275"/>
                    <a:pt x="588" y="275"/>
                  </a:cubicBezTo>
                  <a:cubicBezTo>
                    <a:pt x="588" y="274"/>
                    <a:pt x="588" y="274"/>
                    <a:pt x="588" y="274"/>
                  </a:cubicBezTo>
                  <a:cubicBezTo>
                    <a:pt x="588" y="274"/>
                    <a:pt x="588" y="274"/>
                    <a:pt x="587" y="274"/>
                  </a:cubicBezTo>
                  <a:cubicBezTo>
                    <a:pt x="587" y="274"/>
                    <a:pt x="586" y="274"/>
                    <a:pt x="586" y="275"/>
                  </a:cubicBezTo>
                  <a:cubicBezTo>
                    <a:pt x="586" y="274"/>
                    <a:pt x="586" y="274"/>
                    <a:pt x="586" y="274"/>
                  </a:cubicBezTo>
                  <a:cubicBezTo>
                    <a:pt x="586" y="274"/>
                    <a:pt x="586" y="274"/>
                    <a:pt x="586" y="274"/>
                  </a:cubicBezTo>
                  <a:cubicBezTo>
                    <a:pt x="587" y="275"/>
                    <a:pt x="587" y="276"/>
                    <a:pt x="587" y="276"/>
                  </a:cubicBezTo>
                  <a:cubicBezTo>
                    <a:pt x="587" y="276"/>
                    <a:pt x="587" y="276"/>
                    <a:pt x="586" y="275"/>
                  </a:cubicBezTo>
                  <a:cubicBezTo>
                    <a:pt x="586" y="275"/>
                    <a:pt x="586" y="276"/>
                    <a:pt x="586" y="276"/>
                  </a:cubicBezTo>
                  <a:cubicBezTo>
                    <a:pt x="586" y="276"/>
                    <a:pt x="586" y="276"/>
                    <a:pt x="586" y="276"/>
                  </a:cubicBezTo>
                  <a:cubicBezTo>
                    <a:pt x="586" y="276"/>
                    <a:pt x="585" y="276"/>
                    <a:pt x="585" y="276"/>
                  </a:cubicBezTo>
                  <a:cubicBezTo>
                    <a:pt x="585" y="276"/>
                    <a:pt x="585" y="276"/>
                    <a:pt x="585" y="276"/>
                  </a:cubicBezTo>
                  <a:cubicBezTo>
                    <a:pt x="585" y="276"/>
                    <a:pt x="585" y="276"/>
                    <a:pt x="585" y="276"/>
                  </a:cubicBezTo>
                  <a:cubicBezTo>
                    <a:pt x="585" y="276"/>
                    <a:pt x="585" y="276"/>
                    <a:pt x="585" y="277"/>
                  </a:cubicBezTo>
                  <a:cubicBezTo>
                    <a:pt x="585" y="277"/>
                    <a:pt x="585" y="277"/>
                    <a:pt x="586" y="277"/>
                  </a:cubicBezTo>
                  <a:cubicBezTo>
                    <a:pt x="585" y="277"/>
                    <a:pt x="585" y="277"/>
                    <a:pt x="586" y="277"/>
                  </a:cubicBezTo>
                  <a:cubicBezTo>
                    <a:pt x="586" y="277"/>
                    <a:pt x="584" y="277"/>
                    <a:pt x="584" y="277"/>
                  </a:cubicBezTo>
                  <a:cubicBezTo>
                    <a:pt x="584" y="277"/>
                    <a:pt x="584" y="277"/>
                    <a:pt x="584" y="277"/>
                  </a:cubicBezTo>
                  <a:cubicBezTo>
                    <a:pt x="584" y="277"/>
                    <a:pt x="584" y="278"/>
                    <a:pt x="583" y="278"/>
                  </a:cubicBezTo>
                  <a:cubicBezTo>
                    <a:pt x="583" y="278"/>
                    <a:pt x="584" y="278"/>
                    <a:pt x="584" y="278"/>
                  </a:cubicBezTo>
                  <a:cubicBezTo>
                    <a:pt x="583" y="278"/>
                    <a:pt x="583" y="279"/>
                    <a:pt x="584" y="279"/>
                  </a:cubicBezTo>
                  <a:cubicBezTo>
                    <a:pt x="583" y="279"/>
                    <a:pt x="583" y="279"/>
                    <a:pt x="583" y="279"/>
                  </a:cubicBezTo>
                  <a:cubicBezTo>
                    <a:pt x="583" y="279"/>
                    <a:pt x="584" y="279"/>
                    <a:pt x="585" y="279"/>
                  </a:cubicBezTo>
                  <a:cubicBezTo>
                    <a:pt x="584" y="280"/>
                    <a:pt x="585" y="280"/>
                    <a:pt x="585" y="280"/>
                  </a:cubicBezTo>
                  <a:cubicBezTo>
                    <a:pt x="585" y="280"/>
                    <a:pt x="586" y="280"/>
                    <a:pt x="586" y="280"/>
                  </a:cubicBezTo>
                  <a:cubicBezTo>
                    <a:pt x="585" y="280"/>
                    <a:pt x="585" y="280"/>
                    <a:pt x="584" y="280"/>
                  </a:cubicBezTo>
                  <a:cubicBezTo>
                    <a:pt x="584" y="280"/>
                    <a:pt x="584" y="280"/>
                    <a:pt x="584" y="279"/>
                  </a:cubicBezTo>
                  <a:cubicBezTo>
                    <a:pt x="584" y="279"/>
                    <a:pt x="582" y="280"/>
                    <a:pt x="582" y="280"/>
                  </a:cubicBezTo>
                  <a:cubicBezTo>
                    <a:pt x="582" y="280"/>
                    <a:pt x="582" y="280"/>
                    <a:pt x="582" y="280"/>
                  </a:cubicBezTo>
                  <a:cubicBezTo>
                    <a:pt x="582" y="280"/>
                    <a:pt x="581" y="281"/>
                    <a:pt x="581" y="281"/>
                  </a:cubicBezTo>
                  <a:cubicBezTo>
                    <a:pt x="581" y="281"/>
                    <a:pt x="580" y="281"/>
                    <a:pt x="580" y="281"/>
                  </a:cubicBezTo>
                  <a:cubicBezTo>
                    <a:pt x="580" y="282"/>
                    <a:pt x="580" y="282"/>
                    <a:pt x="580" y="282"/>
                  </a:cubicBezTo>
                  <a:cubicBezTo>
                    <a:pt x="580" y="282"/>
                    <a:pt x="580" y="282"/>
                    <a:pt x="579" y="282"/>
                  </a:cubicBezTo>
                  <a:cubicBezTo>
                    <a:pt x="579" y="282"/>
                    <a:pt x="580" y="282"/>
                    <a:pt x="580" y="282"/>
                  </a:cubicBezTo>
                  <a:cubicBezTo>
                    <a:pt x="578" y="282"/>
                    <a:pt x="580" y="283"/>
                    <a:pt x="579" y="283"/>
                  </a:cubicBezTo>
                  <a:cubicBezTo>
                    <a:pt x="580" y="283"/>
                    <a:pt x="579" y="283"/>
                    <a:pt x="580" y="283"/>
                  </a:cubicBezTo>
                  <a:cubicBezTo>
                    <a:pt x="580" y="283"/>
                    <a:pt x="579" y="284"/>
                    <a:pt x="580" y="284"/>
                  </a:cubicBezTo>
                  <a:cubicBezTo>
                    <a:pt x="580" y="284"/>
                    <a:pt x="580" y="284"/>
                    <a:pt x="580" y="284"/>
                  </a:cubicBezTo>
                  <a:cubicBezTo>
                    <a:pt x="580" y="284"/>
                    <a:pt x="580" y="284"/>
                    <a:pt x="580" y="284"/>
                  </a:cubicBezTo>
                  <a:cubicBezTo>
                    <a:pt x="580" y="284"/>
                    <a:pt x="580" y="284"/>
                    <a:pt x="580" y="284"/>
                  </a:cubicBezTo>
                  <a:cubicBezTo>
                    <a:pt x="580" y="284"/>
                    <a:pt x="579" y="284"/>
                    <a:pt x="579" y="284"/>
                  </a:cubicBezTo>
                  <a:cubicBezTo>
                    <a:pt x="579" y="284"/>
                    <a:pt x="579" y="284"/>
                    <a:pt x="579" y="284"/>
                  </a:cubicBezTo>
                  <a:cubicBezTo>
                    <a:pt x="579" y="283"/>
                    <a:pt x="579" y="283"/>
                    <a:pt x="579" y="283"/>
                  </a:cubicBezTo>
                  <a:cubicBezTo>
                    <a:pt x="579"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7" y="283"/>
                    <a:pt x="578" y="284"/>
                  </a:cubicBezTo>
                  <a:cubicBezTo>
                    <a:pt x="578" y="284"/>
                    <a:pt x="578" y="283"/>
                    <a:pt x="579" y="283"/>
                  </a:cubicBezTo>
                  <a:cubicBezTo>
                    <a:pt x="578" y="284"/>
                    <a:pt x="578" y="284"/>
                    <a:pt x="578" y="284"/>
                  </a:cubicBezTo>
                  <a:cubicBezTo>
                    <a:pt x="578" y="284"/>
                    <a:pt x="577" y="285"/>
                    <a:pt x="577" y="285"/>
                  </a:cubicBezTo>
                  <a:cubicBezTo>
                    <a:pt x="578" y="285"/>
                    <a:pt x="578" y="284"/>
                    <a:pt x="579" y="284"/>
                  </a:cubicBezTo>
                  <a:cubicBezTo>
                    <a:pt x="579" y="284"/>
                    <a:pt x="578" y="284"/>
                    <a:pt x="578" y="285"/>
                  </a:cubicBezTo>
                  <a:cubicBezTo>
                    <a:pt x="578" y="285"/>
                    <a:pt x="578" y="285"/>
                    <a:pt x="578" y="285"/>
                  </a:cubicBezTo>
                  <a:cubicBezTo>
                    <a:pt x="578" y="285"/>
                    <a:pt x="578" y="285"/>
                    <a:pt x="578" y="285"/>
                  </a:cubicBezTo>
                  <a:cubicBezTo>
                    <a:pt x="578" y="285"/>
                    <a:pt x="578" y="285"/>
                    <a:pt x="578" y="286"/>
                  </a:cubicBezTo>
                  <a:cubicBezTo>
                    <a:pt x="578" y="286"/>
                    <a:pt x="578" y="286"/>
                    <a:pt x="578" y="286"/>
                  </a:cubicBezTo>
                  <a:cubicBezTo>
                    <a:pt x="578" y="286"/>
                    <a:pt x="578" y="286"/>
                    <a:pt x="578" y="286"/>
                  </a:cubicBezTo>
                  <a:cubicBezTo>
                    <a:pt x="578" y="286"/>
                    <a:pt x="577" y="286"/>
                    <a:pt x="577" y="286"/>
                  </a:cubicBezTo>
                  <a:cubicBezTo>
                    <a:pt x="577" y="286"/>
                    <a:pt x="577" y="286"/>
                    <a:pt x="577" y="286"/>
                  </a:cubicBezTo>
                  <a:cubicBezTo>
                    <a:pt x="577" y="286"/>
                    <a:pt x="577" y="285"/>
                    <a:pt x="577" y="285"/>
                  </a:cubicBezTo>
                  <a:cubicBezTo>
                    <a:pt x="576" y="285"/>
                    <a:pt x="576" y="285"/>
                    <a:pt x="576" y="285"/>
                  </a:cubicBezTo>
                  <a:cubicBezTo>
                    <a:pt x="576" y="285"/>
                    <a:pt x="576" y="285"/>
                    <a:pt x="576" y="285"/>
                  </a:cubicBezTo>
                  <a:cubicBezTo>
                    <a:pt x="576" y="285"/>
                    <a:pt x="576" y="285"/>
                    <a:pt x="576" y="285"/>
                  </a:cubicBezTo>
                  <a:cubicBezTo>
                    <a:pt x="576" y="285"/>
                    <a:pt x="575" y="285"/>
                    <a:pt x="575" y="285"/>
                  </a:cubicBezTo>
                  <a:cubicBezTo>
                    <a:pt x="575" y="285"/>
                    <a:pt x="575" y="286"/>
                    <a:pt x="575" y="286"/>
                  </a:cubicBezTo>
                  <a:cubicBezTo>
                    <a:pt x="576" y="285"/>
                    <a:pt x="576" y="286"/>
                    <a:pt x="576" y="286"/>
                  </a:cubicBezTo>
                  <a:cubicBezTo>
                    <a:pt x="576" y="286"/>
                    <a:pt x="575" y="286"/>
                    <a:pt x="575" y="286"/>
                  </a:cubicBezTo>
                  <a:cubicBezTo>
                    <a:pt x="575" y="286"/>
                    <a:pt x="575" y="286"/>
                    <a:pt x="575" y="286"/>
                  </a:cubicBezTo>
                  <a:cubicBezTo>
                    <a:pt x="575" y="286"/>
                    <a:pt x="575" y="286"/>
                    <a:pt x="575" y="286"/>
                  </a:cubicBezTo>
                  <a:cubicBezTo>
                    <a:pt x="575" y="286"/>
                    <a:pt x="575" y="286"/>
                    <a:pt x="575" y="286"/>
                  </a:cubicBezTo>
                  <a:cubicBezTo>
                    <a:pt x="575" y="287"/>
                    <a:pt x="574" y="286"/>
                    <a:pt x="574" y="286"/>
                  </a:cubicBezTo>
                  <a:cubicBezTo>
                    <a:pt x="574" y="285"/>
                    <a:pt x="573" y="286"/>
                    <a:pt x="572" y="286"/>
                  </a:cubicBezTo>
                  <a:cubicBezTo>
                    <a:pt x="573" y="286"/>
                    <a:pt x="573" y="286"/>
                    <a:pt x="573" y="286"/>
                  </a:cubicBezTo>
                  <a:cubicBezTo>
                    <a:pt x="573" y="286"/>
                    <a:pt x="573" y="287"/>
                    <a:pt x="574" y="286"/>
                  </a:cubicBezTo>
                  <a:cubicBezTo>
                    <a:pt x="574" y="286"/>
                    <a:pt x="574" y="286"/>
                    <a:pt x="574" y="286"/>
                  </a:cubicBezTo>
                  <a:cubicBezTo>
                    <a:pt x="574" y="286"/>
                    <a:pt x="573" y="287"/>
                    <a:pt x="573" y="287"/>
                  </a:cubicBezTo>
                  <a:cubicBezTo>
                    <a:pt x="573" y="286"/>
                    <a:pt x="574" y="286"/>
                    <a:pt x="574" y="286"/>
                  </a:cubicBezTo>
                  <a:cubicBezTo>
                    <a:pt x="574" y="286"/>
                    <a:pt x="574" y="286"/>
                    <a:pt x="574" y="286"/>
                  </a:cubicBezTo>
                  <a:cubicBezTo>
                    <a:pt x="574" y="287"/>
                    <a:pt x="574" y="287"/>
                    <a:pt x="573" y="287"/>
                  </a:cubicBezTo>
                  <a:cubicBezTo>
                    <a:pt x="574" y="287"/>
                    <a:pt x="574" y="287"/>
                    <a:pt x="574" y="287"/>
                  </a:cubicBezTo>
                  <a:cubicBezTo>
                    <a:pt x="574" y="287"/>
                    <a:pt x="575" y="287"/>
                    <a:pt x="575" y="287"/>
                  </a:cubicBezTo>
                  <a:cubicBezTo>
                    <a:pt x="574" y="287"/>
                    <a:pt x="575" y="287"/>
                    <a:pt x="575" y="287"/>
                  </a:cubicBezTo>
                  <a:cubicBezTo>
                    <a:pt x="575" y="287"/>
                    <a:pt x="575" y="287"/>
                    <a:pt x="575" y="287"/>
                  </a:cubicBezTo>
                  <a:cubicBezTo>
                    <a:pt x="574" y="287"/>
                    <a:pt x="574" y="288"/>
                    <a:pt x="574" y="287"/>
                  </a:cubicBezTo>
                  <a:cubicBezTo>
                    <a:pt x="574" y="287"/>
                    <a:pt x="574" y="287"/>
                    <a:pt x="573" y="288"/>
                  </a:cubicBezTo>
                  <a:cubicBezTo>
                    <a:pt x="573" y="288"/>
                    <a:pt x="573" y="288"/>
                    <a:pt x="573" y="288"/>
                  </a:cubicBezTo>
                  <a:cubicBezTo>
                    <a:pt x="573" y="288"/>
                    <a:pt x="573" y="288"/>
                    <a:pt x="573" y="288"/>
                  </a:cubicBezTo>
                  <a:cubicBezTo>
                    <a:pt x="573" y="288"/>
                    <a:pt x="572" y="288"/>
                    <a:pt x="573" y="288"/>
                  </a:cubicBezTo>
                  <a:cubicBezTo>
                    <a:pt x="572" y="288"/>
                    <a:pt x="572" y="287"/>
                    <a:pt x="572" y="287"/>
                  </a:cubicBezTo>
                  <a:cubicBezTo>
                    <a:pt x="572" y="287"/>
                    <a:pt x="572" y="288"/>
                    <a:pt x="572" y="288"/>
                  </a:cubicBezTo>
                  <a:cubicBezTo>
                    <a:pt x="572" y="288"/>
                    <a:pt x="572" y="288"/>
                    <a:pt x="572" y="288"/>
                  </a:cubicBezTo>
                  <a:cubicBezTo>
                    <a:pt x="572" y="288"/>
                    <a:pt x="571" y="288"/>
                    <a:pt x="571" y="288"/>
                  </a:cubicBezTo>
                  <a:cubicBezTo>
                    <a:pt x="572" y="288"/>
                    <a:pt x="572" y="288"/>
                    <a:pt x="572" y="288"/>
                  </a:cubicBezTo>
                  <a:cubicBezTo>
                    <a:pt x="572" y="288"/>
                    <a:pt x="572" y="288"/>
                    <a:pt x="572" y="288"/>
                  </a:cubicBezTo>
                  <a:cubicBezTo>
                    <a:pt x="572" y="288"/>
                    <a:pt x="572" y="288"/>
                    <a:pt x="571" y="288"/>
                  </a:cubicBezTo>
                  <a:cubicBezTo>
                    <a:pt x="571" y="288"/>
                    <a:pt x="571" y="288"/>
                    <a:pt x="571" y="288"/>
                  </a:cubicBezTo>
                  <a:cubicBezTo>
                    <a:pt x="571" y="288"/>
                    <a:pt x="571" y="288"/>
                    <a:pt x="571" y="289"/>
                  </a:cubicBezTo>
                  <a:cubicBezTo>
                    <a:pt x="571" y="289"/>
                    <a:pt x="571" y="288"/>
                    <a:pt x="570" y="288"/>
                  </a:cubicBezTo>
                  <a:cubicBezTo>
                    <a:pt x="571" y="288"/>
                    <a:pt x="571" y="289"/>
                    <a:pt x="571" y="289"/>
                  </a:cubicBezTo>
                  <a:cubicBezTo>
                    <a:pt x="571" y="289"/>
                    <a:pt x="570" y="288"/>
                    <a:pt x="570" y="288"/>
                  </a:cubicBezTo>
                  <a:cubicBezTo>
                    <a:pt x="570" y="288"/>
                    <a:pt x="571" y="289"/>
                    <a:pt x="571" y="289"/>
                  </a:cubicBezTo>
                  <a:cubicBezTo>
                    <a:pt x="570" y="289"/>
                    <a:pt x="570" y="288"/>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69" y="289"/>
                    <a:pt x="569" y="289"/>
                    <a:pt x="569" y="289"/>
                  </a:cubicBezTo>
                  <a:cubicBezTo>
                    <a:pt x="569" y="289"/>
                    <a:pt x="569" y="289"/>
                    <a:pt x="569" y="289"/>
                  </a:cubicBezTo>
                  <a:cubicBezTo>
                    <a:pt x="569" y="289"/>
                    <a:pt x="570" y="290"/>
                    <a:pt x="569" y="290"/>
                  </a:cubicBezTo>
                  <a:cubicBezTo>
                    <a:pt x="569" y="290"/>
                    <a:pt x="569" y="290"/>
                    <a:pt x="569" y="289"/>
                  </a:cubicBezTo>
                  <a:cubicBezTo>
                    <a:pt x="569" y="290"/>
                    <a:pt x="569" y="290"/>
                    <a:pt x="569" y="290"/>
                  </a:cubicBezTo>
                  <a:cubicBezTo>
                    <a:pt x="569" y="290"/>
                    <a:pt x="569" y="289"/>
                    <a:pt x="569" y="289"/>
                  </a:cubicBezTo>
                  <a:cubicBezTo>
                    <a:pt x="569" y="289"/>
                    <a:pt x="569" y="290"/>
                    <a:pt x="569" y="290"/>
                  </a:cubicBezTo>
                  <a:cubicBezTo>
                    <a:pt x="568" y="289"/>
                    <a:pt x="568" y="290"/>
                    <a:pt x="568" y="290"/>
                  </a:cubicBezTo>
                  <a:cubicBezTo>
                    <a:pt x="567" y="291"/>
                    <a:pt x="568" y="291"/>
                    <a:pt x="568" y="291"/>
                  </a:cubicBezTo>
                  <a:cubicBezTo>
                    <a:pt x="568" y="291"/>
                    <a:pt x="568" y="291"/>
                    <a:pt x="568" y="291"/>
                  </a:cubicBezTo>
                  <a:cubicBezTo>
                    <a:pt x="567" y="291"/>
                    <a:pt x="567" y="291"/>
                    <a:pt x="567" y="291"/>
                  </a:cubicBezTo>
                  <a:cubicBezTo>
                    <a:pt x="567" y="291"/>
                    <a:pt x="566" y="291"/>
                    <a:pt x="566" y="291"/>
                  </a:cubicBezTo>
                  <a:cubicBezTo>
                    <a:pt x="566" y="292"/>
                    <a:pt x="566" y="292"/>
                    <a:pt x="565" y="292"/>
                  </a:cubicBezTo>
                  <a:cubicBezTo>
                    <a:pt x="566" y="292"/>
                    <a:pt x="567" y="292"/>
                    <a:pt x="567" y="292"/>
                  </a:cubicBezTo>
                  <a:cubicBezTo>
                    <a:pt x="567" y="292"/>
                    <a:pt x="566" y="293"/>
                    <a:pt x="566" y="293"/>
                  </a:cubicBezTo>
                  <a:cubicBezTo>
                    <a:pt x="566" y="294"/>
                    <a:pt x="566" y="294"/>
                    <a:pt x="567" y="294"/>
                  </a:cubicBezTo>
                  <a:cubicBezTo>
                    <a:pt x="568" y="294"/>
                    <a:pt x="568" y="293"/>
                    <a:pt x="569" y="293"/>
                  </a:cubicBezTo>
                  <a:cubicBezTo>
                    <a:pt x="569" y="293"/>
                    <a:pt x="570" y="293"/>
                    <a:pt x="570" y="293"/>
                  </a:cubicBezTo>
                  <a:cubicBezTo>
                    <a:pt x="570" y="293"/>
                    <a:pt x="570" y="292"/>
                    <a:pt x="570" y="292"/>
                  </a:cubicBezTo>
                  <a:cubicBezTo>
                    <a:pt x="570" y="292"/>
                    <a:pt x="571" y="292"/>
                    <a:pt x="571" y="292"/>
                  </a:cubicBezTo>
                  <a:cubicBezTo>
                    <a:pt x="571" y="292"/>
                    <a:pt x="571" y="292"/>
                    <a:pt x="571" y="293"/>
                  </a:cubicBezTo>
                  <a:cubicBezTo>
                    <a:pt x="571" y="293"/>
                    <a:pt x="571" y="293"/>
                    <a:pt x="571" y="294"/>
                  </a:cubicBezTo>
                  <a:cubicBezTo>
                    <a:pt x="571" y="294"/>
                    <a:pt x="568" y="294"/>
                    <a:pt x="568" y="294"/>
                  </a:cubicBezTo>
                  <a:cubicBezTo>
                    <a:pt x="568" y="294"/>
                    <a:pt x="569" y="294"/>
                    <a:pt x="569" y="294"/>
                  </a:cubicBezTo>
                  <a:cubicBezTo>
                    <a:pt x="569" y="294"/>
                    <a:pt x="568" y="295"/>
                    <a:pt x="569" y="295"/>
                  </a:cubicBezTo>
                  <a:cubicBezTo>
                    <a:pt x="568" y="295"/>
                    <a:pt x="566" y="295"/>
                    <a:pt x="565" y="295"/>
                  </a:cubicBezTo>
                  <a:cubicBezTo>
                    <a:pt x="565" y="295"/>
                    <a:pt x="566" y="295"/>
                    <a:pt x="566" y="294"/>
                  </a:cubicBezTo>
                  <a:cubicBezTo>
                    <a:pt x="566" y="294"/>
                    <a:pt x="566" y="294"/>
                    <a:pt x="566" y="294"/>
                  </a:cubicBezTo>
                  <a:cubicBezTo>
                    <a:pt x="566" y="294"/>
                    <a:pt x="566" y="294"/>
                    <a:pt x="566" y="294"/>
                  </a:cubicBezTo>
                  <a:cubicBezTo>
                    <a:pt x="566" y="294"/>
                    <a:pt x="566" y="294"/>
                    <a:pt x="566" y="294"/>
                  </a:cubicBezTo>
                  <a:cubicBezTo>
                    <a:pt x="566" y="294"/>
                    <a:pt x="566" y="293"/>
                    <a:pt x="566" y="293"/>
                  </a:cubicBezTo>
                  <a:cubicBezTo>
                    <a:pt x="566" y="292"/>
                    <a:pt x="565" y="292"/>
                    <a:pt x="565" y="293"/>
                  </a:cubicBezTo>
                  <a:cubicBezTo>
                    <a:pt x="565" y="293"/>
                    <a:pt x="564" y="293"/>
                    <a:pt x="564" y="293"/>
                  </a:cubicBezTo>
                  <a:cubicBezTo>
                    <a:pt x="563" y="293"/>
                    <a:pt x="564" y="293"/>
                    <a:pt x="564" y="293"/>
                  </a:cubicBezTo>
                  <a:cubicBezTo>
                    <a:pt x="564" y="293"/>
                    <a:pt x="564" y="293"/>
                    <a:pt x="564" y="293"/>
                  </a:cubicBezTo>
                  <a:cubicBezTo>
                    <a:pt x="564" y="293"/>
                    <a:pt x="564" y="293"/>
                    <a:pt x="565" y="293"/>
                  </a:cubicBezTo>
                  <a:cubicBezTo>
                    <a:pt x="565" y="293"/>
                    <a:pt x="563" y="293"/>
                    <a:pt x="563" y="293"/>
                  </a:cubicBezTo>
                  <a:cubicBezTo>
                    <a:pt x="563" y="293"/>
                    <a:pt x="563" y="293"/>
                    <a:pt x="563" y="293"/>
                  </a:cubicBezTo>
                  <a:cubicBezTo>
                    <a:pt x="563" y="293"/>
                    <a:pt x="563" y="293"/>
                    <a:pt x="563" y="293"/>
                  </a:cubicBezTo>
                  <a:cubicBezTo>
                    <a:pt x="562" y="293"/>
                    <a:pt x="562" y="293"/>
                    <a:pt x="562" y="293"/>
                  </a:cubicBezTo>
                  <a:cubicBezTo>
                    <a:pt x="562" y="293"/>
                    <a:pt x="561" y="293"/>
                    <a:pt x="561" y="293"/>
                  </a:cubicBezTo>
                  <a:cubicBezTo>
                    <a:pt x="561" y="293"/>
                    <a:pt x="562" y="293"/>
                    <a:pt x="562" y="293"/>
                  </a:cubicBezTo>
                  <a:cubicBezTo>
                    <a:pt x="561" y="293"/>
                    <a:pt x="560" y="293"/>
                    <a:pt x="560" y="294"/>
                  </a:cubicBezTo>
                  <a:cubicBezTo>
                    <a:pt x="561" y="293"/>
                    <a:pt x="561" y="294"/>
                    <a:pt x="562" y="294"/>
                  </a:cubicBezTo>
                  <a:cubicBezTo>
                    <a:pt x="561" y="294"/>
                    <a:pt x="560" y="294"/>
                    <a:pt x="560" y="294"/>
                  </a:cubicBezTo>
                  <a:cubicBezTo>
                    <a:pt x="559" y="294"/>
                    <a:pt x="559" y="295"/>
                    <a:pt x="559" y="295"/>
                  </a:cubicBezTo>
                  <a:cubicBezTo>
                    <a:pt x="559" y="295"/>
                    <a:pt x="558" y="294"/>
                    <a:pt x="558" y="295"/>
                  </a:cubicBezTo>
                  <a:cubicBezTo>
                    <a:pt x="558" y="295"/>
                    <a:pt x="558" y="295"/>
                    <a:pt x="558" y="295"/>
                  </a:cubicBezTo>
                  <a:cubicBezTo>
                    <a:pt x="558" y="294"/>
                    <a:pt x="558" y="295"/>
                    <a:pt x="557" y="294"/>
                  </a:cubicBezTo>
                  <a:cubicBezTo>
                    <a:pt x="558" y="294"/>
                    <a:pt x="558" y="294"/>
                    <a:pt x="559" y="294"/>
                  </a:cubicBezTo>
                  <a:cubicBezTo>
                    <a:pt x="560" y="294"/>
                    <a:pt x="559" y="294"/>
                    <a:pt x="558" y="293"/>
                  </a:cubicBezTo>
                  <a:cubicBezTo>
                    <a:pt x="559" y="294"/>
                    <a:pt x="558" y="294"/>
                    <a:pt x="558" y="293"/>
                  </a:cubicBezTo>
                  <a:cubicBezTo>
                    <a:pt x="558" y="294"/>
                    <a:pt x="556" y="294"/>
                    <a:pt x="556" y="294"/>
                  </a:cubicBezTo>
                  <a:cubicBezTo>
                    <a:pt x="556" y="294"/>
                    <a:pt x="556" y="295"/>
                    <a:pt x="556" y="295"/>
                  </a:cubicBezTo>
                  <a:cubicBezTo>
                    <a:pt x="556" y="295"/>
                    <a:pt x="556" y="295"/>
                    <a:pt x="556" y="295"/>
                  </a:cubicBezTo>
                  <a:cubicBezTo>
                    <a:pt x="556" y="294"/>
                    <a:pt x="555" y="295"/>
                    <a:pt x="555" y="295"/>
                  </a:cubicBezTo>
                  <a:cubicBezTo>
                    <a:pt x="555" y="295"/>
                    <a:pt x="556" y="295"/>
                    <a:pt x="556" y="295"/>
                  </a:cubicBezTo>
                  <a:cubicBezTo>
                    <a:pt x="556" y="295"/>
                    <a:pt x="557" y="296"/>
                    <a:pt x="557" y="296"/>
                  </a:cubicBezTo>
                  <a:cubicBezTo>
                    <a:pt x="557" y="296"/>
                    <a:pt x="558" y="296"/>
                    <a:pt x="559" y="296"/>
                  </a:cubicBezTo>
                  <a:cubicBezTo>
                    <a:pt x="558" y="296"/>
                    <a:pt x="557" y="296"/>
                    <a:pt x="557" y="296"/>
                  </a:cubicBezTo>
                  <a:cubicBezTo>
                    <a:pt x="556" y="296"/>
                    <a:pt x="557" y="297"/>
                    <a:pt x="557" y="297"/>
                  </a:cubicBezTo>
                  <a:cubicBezTo>
                    <a:pt x="556" y="297"/>
                    <a:pt x="556" y="296"/>
                    <a:pt x="555" y="297"/>
                  </a:cubicBezTo>
                  <a:cubicBezTo>
                    <a:pt x="556" y="296"/>
                    <a:pt x="555" y="295"/>
                    <a:pt x="554" y="295"/>
                  </a:cubicBezTo>
                  <a:cubicBezTo>
                    <a:pt x="555" y="295"/>
                    <a:pt x="555" y="295"/>
                    <a:pt x="555" y="295"/>
                  </a:cubicBezTo>
                  <a:cubicBezTo>
                    <a:pt x="555" y="295"/>
                    <a:pt x="555" y="295"/>
                    <a:pt x="554" y="295"/>
                  </a:cubicBezTo>
                  <a:cubicBezTo>
                    <a:pt x="554" y="295"/>
                    <a:pt x="554" y="295"/>
                    <a:pt x="554" y="295"/>
                  </a:cubicBezTo>
                  <a:cubicBezTo>
                    <a:pt x="554" y="295"/>
                    <a:pt x="554" y="295"/>
                    <a:pt x="554" y="296"/>
                  </a:cubicBezTo>
                  <a:cubicBezTo>
                    <a:pt x="554" y="295"/>
                    <a:pt x="553" y="295"/>
                    <a:pt x="553" y="295"/>
                  </a:cubicBezTo>
                  <a:cubicBezTo>
                    <a:pt x="553" y="295"/>
                    <a:pt x="554" y="296"/>
                    <a:pt x="554" y="296"/>
                  </a:cubicBezTo>
                  <a:cubicBezTo>
                    <a:pt x="553" y="296"/>
                    <a:pt x="553" y="296"/>
                    <a:pt x="554" y="296"/>
                  </a:cubicBezTo>
                  <a:cubicBezTo>
                    <a:pt x="554" y="296"/>
                    <a:pt x="554" y="296"/>
                    <a:pt x="554" y="296"/>
                  </a:cubicBezTo>
                  <a:cubicBezTo>
                    <a:pt x="554" y="296"/>
                    <a:pt x="553" y="296"/>
                    <a:pt x="553" y="296"/>
                  </a:cubicBezTo>
                  <a:cubicBezTo>
                    <a:pt x="553" y="296"/>
                    <a:pt x="553" y="296"/>
                    <a:pt x="553" y="296"/>
                  </a:cubicBezTo>
                  <a:cubicBezTo>
                    <a:pt x="553" y="296"/>
                    <a:pt x="552" y="296"/>
                    <a:pt x="552" y="296"/>
                  </a:cubicBezTo>
                  <a:cubicBezTo>
                    <a:pt x="552" y="297"/>
                    <a:pt x="555" y="296"/>
                    <a:pt x="554" y="297"/>
                  </a:cubicBezTo>
                  <a:cubicBezTo>
                    <a:pt x="554" y="297"/>
                    <a:pt x="553" y="297"/>
                    <a:pt x="553" y="297"/>
                  </a:cubicBezTo>
                  <a:cubicBezTo>
                    <a:pt x="552" y="297"/>
                    <a:pt x="552" y="297"/>
                    <a:pt x="551" y="297"/>
                  </a:cubicBezTo>
                  <a:cubicBezTo>
                    <a:pt x="551" y="297"/>
                    <a:pt x="551" y="297"/>
                    <a:pt x="551" y="298"/>
                  </a:cubicBezTo>
                  <a:cubicBezTo>
                    <a:pt x="551" y="298"/>
                    <a:pt x="551" y="297"/>
                    <a:pt x="551" y="297"/>
                  </a:cubicBezTo>
                  <a:cubicBezTo>
                    <a:pt x="551" y="297"/>
                    <a:pt x="551" y="297"/>
                    <a:pt x="551" y="297"/>
                  </a:cubicBezTo>
                  <a:cubicBezTo>
                    <a:pt x="551" y="297"/>
                    <a:pt x="550" y="297"/>
                    <a:pt x="550" y="297"/>
                  </a:cubicBezTo>
                  <a:cubicBezTo>
                    <a:pt x="550" y="297"/>
                    <a:pt x="550" y="298"/>
                    <a:pt x="550" y="297"/>
                  </a:cubicBezTo>
                  <a:cubicBezTo>
                    <a:pt x="550" y="298"/>
                    <a:pt x="549" y="298"/>
                    <a:pt x="549" y="298"/>
                  </a:cubicBezTo>
                  <a:cubicBezTo>
                    <a:pt x="549" y="297"/>
                    <a:pt x="549" y="297"/>
                    <a:pt x="549" y="296"/>
                  </a:cubicBezTo>
                  <a:cubicBezTo>
                    <a:pt x="549" y="296"/>
                    <a:pt x="548" y="297"/>
                    <a:pt x="548" y="297"/>
                  </a:cubicBezTo>
                  <a:cubicBezTo>
                    <a:pt x="548" y="297"/>
                    <a:pt x="548" y="297"/>
                    <a:pt x="548" y="297"/>
                  </a:cubicBezTo>
                  <a:cubicBezTo>
                    <a:pt x="549" y="297"/>
                    <a:pt x="549" y="297"/>
                    <a:pt x="549" y="297"/>
                  </a:cubicBezTo>
                  <a:cubicBezTo>
                    <a:pt x="549" y="297"/>
                    <a:pt x="549" y="297"/>
                    <a:pt x="549" y="297"/>
                  </a:cubicBezTo>
                  <a:cubicBezTo>
                    <a:pt x="549" y="297"/>
                    <a:pt x="548" y="298"/>
                    <a:pt x="548" y="298"/>
                  </a:cubicBezTo>
                  <a:cubicBezTo>
                    <a:pt x="548" y="298"/>
                    <a:pt x="548" y="297"/>
                    <a:pt x="548" y="297"/>
                  </a:cubicBezTo>
                  <a:cubicBezTo>
                    <a:pt x="548" y="298"/>
                    <a:pt x="548" y="298"/>
                    <a:pt x="548" y="298"/>
                  </a:cubicBezTo>
                  <a:cubicBezTo>
                    <a:pt x="548" y="298"/>
                    <a:pt x="548" y="299"/>
                    <a:pt x="548" y="299"/>
                  </a:cubicBezTo>
                  <a:cubicBezTo>
                    <a:pt x="548" y="299"/>
                    <a:pt x="548" y="299"/>
                    <a:pt x="548" y="299"/>
                  </a:cubicBezTo>
                  <a:cubicBezTo>
                    <a:pt x="548" y="299"/>
                    <a:pt x="547" y="299"/>
                    <a:pt x="547" y="299"/>
                  </a:cubicBezTo>
                  <a:cubicBezTo>
                    <a:pt x="547" y="298"/>
                    <a:pt x="547" y="299"/>
                    <a:pt x="547" y="299"/>
                  </a:cubicBezTo>
                  <a:cubicBezTo>
                    <a:pt x="547" y="299"/>
                    <a:pt x="546" y="299"/>
                    <a:pt x="546" y="299"/>
                  </a:cubicBezTo>
                  <a:cubicBezTo>
                    <a:pt x="547" y="299"/>
                    <a:pt x="547" y="299"/>
                    <a:pt x="547" y="300"/>
                  </a:cubicBezTo>
                  <a:cubicBezTo>
                    <a:pt x="547" y="300"/>
                    <a:pt x="547" y="300"/>
                    <a:pt x="547" y="300"/>
                  </a:cubicBezTo>
                  <a:cubicBezTo>
                    <a:pt x="547" y="300"/>
                    <a:pt x="547" y="300"/>
                    <a:pt x="547" y="300"/>
                  </a:cubicBezTo>
                  <a:cubicBezTo>
                    <a:pt x="547" y="300"/>
                    <a:pt x="547" y="300"/>
                    <a:pt x="547" y="300"/>
                  </a:cubicBezTo>
                  <a:cubicBezTo>
                    <a:pt x="547" y="300"/>
                    <a:pt x="547" y="300"/>
                    <a:pt x="548" y="300"/>
                  </a:cubicBezTo>
                  <a:cubicBezTo>
                    <a:pt x="547" y="300"/>
                    <a:pt x="547" y="300"/>
                    <a:pt x="547" y="300"/>
                  </a:cubicBezTo>
                  <a:cubicBezTo>
                    <a:pt x="547" y="300"/>
                    <a:pt x="548" y="300"/>
                    <a:pt x="548" y="300"/>
                  </a:cubicBezTo>
                  <a:cubicBezTo>
                    <a:pt x="547" y="300"/>
                    <a:pt x="547" y="300"/>
                    <a:pt x="547" y="300"/>
                  </a:cubicBezTo>
                  <a:cubicBezTo>
                    <a:pt x="547" y="300"/>
                    <a:pt x="548" y="301"/>
                    <a:pt x="548" y="301"/>
                  </a:cubicBezTo>
                  <a:cubicBezTo>
                    <a:pt x="547" y="301"/>
                    <a:pt x="547" y="300"/>
                    <a:pt x="547" y="300"/>
                  </a:cubicBezTo>
                  <a:cubicBezTo>
                    <a:pt x="546" y="300"/>
                    <a:pt x="546" y="300"/>
                    <a:pt x="546" y="300"/>
                  </a:cubicBezTo>
                  <a:cubicBezTo>
                    <a:pt x="546" y="300"/>
                    <a:pt x="547" y="301"/>
                    <a:pt x="547" y="302"/>
                  </a:cubicBezTo>
                  <a:cubicBezTo>
                    <a:pt x="545" y="301"/>
                    <a:pt x="546" y="302"/>
                    <a:pt x="546" y="302"/>
                  </a:cubicBezTo>
                  <a:cubicBezTo>
                    <a:pt x="546" y="302"/>
                    <a:pt x="546" y="302"/>
                    <a:pt x="546" y="302"/>
                  </a:cubicBezTo>
                  <a:cubicBezTo>
                    <a:pt x="546" y="302"/>
                    <a:pt x="546" y="303"/>
                    <a:pt x="546" y="303"/>
                  </a:cubicBezTo>
                  <a:cubicBezTo>
                    <a:pt x="546" y="303"/>
                    <a:pt x="546" y="303"/>
                    <a:pt x="546" y="303"/>
                  </a:cubicBezTo>
                  <a:cubicBezTo>
                    <a:pt x="546" y="303"/>
                    <a:pt x="547" y="303"/>
                    <a:pt x="548" y="303"/>
                  </a:cubicBezTo>
                  <a:cubicBezTo>
                    <a:pt x="547" y="303"/>
                    <a:pt x="547" y="303"/>
                    <a:pt x="547" y="304"/>
                  </a:cubicBezTo>
                  <a:cubicBezTo>
                    <a:pt x="547" y="304"/>
                    <a:pt x="545" y="304"/>
                    <a:pt x="545" y="304"/>
                  </a:cubicBezTo>
                  <a:cubicBezTo>
                    <a:pt x="545" y="304"/>
                    <a:pt x="546" y="304"/>
                    <a:pt x="546" y="304"/>
                  </a:cubicBezTo>
                  <a:cubicBezTo>
                    <a:pt x="545" y="304"/>
                    <a:pt x="545" y="304"/>
                    <a:pt x="545" y="303"/>
                  </a:cubicBezTo>
                  <a:cubicBezTo>
                    <a:pt x="545" y="304"/>
                    <a:pt x="545" y="305"/>
                    <a:pt x="545" y="304"/>
                  </a:cubicBezTo>
                  <a:cubicBezTo>
                    <a:pt x="545" y="304"/>
                    <a:pt x="545" y="305"/>
                    <a:pt x="545" y="305"/>
                  </a:cubicBezTo>
                  <a:cubicBezTo>
                    <a:pt x="546" y="305"/>
                    <a:pt x="546" y="305"/>
                    <a:pt x="546" y="304"/>
                  </a:cubicBezTo>
                  <a:cubicBezTo>
                    <a:pt x="546" y="304"/>
                    <a:pt x="546" y="305"/>
                    <a:pt x="546" y="305"/>
                  </a:cubicBezTo>
                  <a:cubicBezTo>
                    <a:pt x="546" y="305"/>
                    <a:pt x="546" y="305"/>
                    <a:pt x="546" y="305"/>
                  </a:cubicBezTo>
                  <a:cubicBezTo>
                    <a:pt x="546" y="305"/>
                    <a:pt x="546" y="306"/>
                    <a:pt x="546" y="306"/>
                  </a:cubicBezTo>
                  <a:cubicBezTo>
                    <a:pt x="546" y="306"/>
                    <a:pt x="546" y="306"/>
                    <a:pt x="545" y="306"/>
                  </a:cubicBezTo>
                  <a:cubicBezTo>
                    <a:pt x="545" y="306"/>
                    <a:pt x="546" y="306"/>
                    <a:pt x="546" y="306"/>
                  </a:cubicBezTo>
                  <a:cubicBezTo>
                    <a:pt x="546" y="306"/>
                    <a:pt x="546" y="306"/>
                    <a:pt x="546" y="306"/>
                  </a:cubicBezTo>
                  <a:cubicBezTo>
                    <a:pt x="546" y="306"/>
                    <a:pt x="545" y="306"/>
                    <a:pt x="545" y="306"/>
                  </a:cubicBezTo>
                  <a:cubicBezTo>
                    <a:pt x="545" y="307"/>
                    <a:pt x="545" y="307"/>
                    <a:pt x="545" y="307"/>
                  </a:cubicBezTo>
                  <a:cubicBezTo>
                    <a:pt x="545" y="307"/>
                    <a:pt x="545" y="307"/>
                    <a:pt x="544" y="307"/>
                  </a:cubicBezTo>
                  <a:cubicBezTo>
                    <a:pt x="544" y="307"/>
                    <a:pt x="545" y="306"/>
                    <a:pt x="544" y="305"/>
                  </a:cubicBezTo>
                  <a:cubicBezTo>
                    <a:pt x="544" y="306"/>
                    <a:pt x="544" y="307"/>
                    <a:pt x="544" y="307"/>
                  </a:cubicBezTo>
                  <a:cubicBezTo>
                    <a:pt x="544" y="307"/>
                    <a:pt x="544" y="307"/>
                    <a:pt x="544" y="307"/>
                  </a:cubicBezTo>
                  <a:cubicBezTo>
                    <a:pt x="544" y="307"/>
                    <a:pt x="544" y="307"/>
                    <a:pt x="544" y="306"/>
                  </a:cubicBezTo>
                  <a:cubicBezTo>
                    <a:pt x="544" y="307"/>
                    <a:pt x="544" y="307"/>
                    <a:pt x="543" y="307"/>
                  </a:cubicBezTo>
                  <a:cubicBezTo>
                    <a:pt x="543" y="307"/>
                    <a:pt x="543" y="307"/>
                    <a:pt x="543" y="307"/>
                  </a:cubicBezTo>
                  <a:cubicBezTo>
                    <a:pt x="543" y="307"/>
                    <a:pt x="543" y="307"/>
                    <a:pt x="543" y="307"/>
                  </a:cubicBezTo>
                  <a:cubicBezTo>
                    <a:pt x="543" y="307"/>
                    <a:pt x="543" y="308"/>
                    <a:pt x="543" y="308"/>
                  </a:cubicBezTo>
                  <a:cubicBezTo>
                    <a:pt x="543" y="308"/>
                    <a:pt x="543" y="308"/>
                    <a:pt x="543" y="308"/>
                  </a:cubicBezTo>
                  <a:cubicBezTo>
                    <a:pt x="543" y="308"/>
                    <a:pt x="543" y="308"/>
                    <a:pt x="543" y="308"/>
                  </a:cubicBezTo>
                  <a:cubicBezTo>
                    <a:pt x="543" y="308"/>
                    <a:pt x="544" y="307"/>
                    <a:pt x="544" y="307"/>
                  </a:cubicBezTo>
                  <a:cubicBezTo>
                    <a:pt x="544" y="307"/>
                    <a:pt x="544" y="308"/>
                    <a:pt x="544" y="308"/>
                  </a:cubicBezTo>
                  <a:cubicBezTo>
                    <a:pt x="544" y="307"/>
                    <a:pt x="544" y="308"/>
                    <a:pt x="544" y="308"/>
                  </a:cubicBezTo>
                  <a:cubicBezTo>
                    <a:pt x="544" y="308"/>
                    <a:pt x="544" y="308"/>
                    <a:pt x="544" y="308"/>
                  </a:cubicBezTo>
                  <a:cubicBezTo>
                    <a:pt x="544" y="308"/>
                    <a:pt x="544" y="308"/>
                    <a:pt x="544" y="308"/>
                  </a:cubicBezTo>
                  <a:cubicBezTo>
                    <a:pt x="545" y="308"/>
                    <a:pt x="545" y="308"/>
                    <a:pt x="546" y="308"/>
                  </a:cubicBezTo>
                  <a:cubicBezTo>
                    <a:pt x="545" y="308"/>
                    <a:pt x="545" y="309"/>
                    <a:pt x="545" y="308"/>
                  </a:cubicBezTo>
                  <a:cubicBezTo>
                    <a:pt x="545" y="308"/>
                    <a:pt x="545" y="309"/>
                    <a:pt x="545" y="309"/>
                  </a:cubicBezTo>
                  <a:cubicBezTo>
                    <a:pt x="545" y="309"/>
                    <a:pt x="545" y="309"/>
                    <a:pt x="545" y="309"/>
                  </a:cubicBezTo>
                  <a:cubicBezTo>
                    <a:pt x="545" y="309"/>
                    <a:pt x="545" y="309"/>
                    <a:pt x="545" y="309"/>
                  </a:cubicBezTo>
                  <a:cubicBezTo>
                    <a:pt x="545" y="309"/>
                    <a:pt x="545" y="309"/>
                    <a:pt x="545" y="309"/>
                  </a:cubicBezTo>
                  <a:cubicBezTo>
                    <a:pt x="545" y="310"/>
                    <a:pt x="545" y="309"/>
                    <a:pt x="544" y="309"/>
                  </a:cubicBezTo>
                  <a:cubicBezTo>
                    <a:pt x="544" y="309"/>
                    <a:pt x="544" y="310"/>
                    <a:pt x="544" y="310"/>
                  </a:cubicBezTo>
                  <a:cubicBezTo>
                    <a:pt x="544" y="310"/>
                    <a:pt x="544" y="310"/>
                    <a:pt x="544" y="310"/>
                  </a:cubicBezTo>
                  <a:cubicBezTo>
                    <a:pt x="544" y="310"/>
                    <a:pt x="543" y="310"/>
                    <a:pt x="544" y="310"/>
                  </a:cubicBezTo>
                  <a:cubicBezTo>
                    <a:pt x="543" y="310"/>
                    <a:pt x="543" y="311"/>
                    <a:pt x="544" y="311"/>
                  </a:cubicBezTo>
                  <a:cubicBezTo>
                    <a:pt x="544" y="311"/>
                    <a:pt x="544" y="311"/>
                    <a:pt x="544" y="311"/>
                  </a:cubicBezTo>
                  <a:cubicBezTo>
                    <a:pt x="544" y="310"/>
                    <a:pt x="544" y="310"/>
                    <a:pt x="544" y="310"/>
                  </a:cubicBezTo>
                  <a:cubicBezTo>
                    <a:pt x="544" y="311"/>
                    <a:pt x="544" y="310"/>
                    <a:pt x="545" y="310"/>
                  </a:cubicBezTo>
                  <a:cubicBezTo>
                    <a:pt x="545" y="311"/>
                    <a:pt x="545" y="310"/>
                    <a:pt x="546" y="310"/>
                  </a:cubicBezTo>
                  <a:cubicBezTo>
                    <a:pt x="546" y="310"/>
                    <a:pt x="546" y="310"/>
                    <a:pt x="546" y="310"/>
                  </a:cubicBezTo>
                  <a:cubicBezTo>
                    <a:pt x="546" y="310"/>
                    <a:pt x="547" y="310"/>
                    <a:pt x="547" y="310"/>
                  </a:cubicBezTo>
                  <a:cubicBezTo>
                    <a:pt x="546" y="310"/>
                    <a:pt x="545" y="310"/>
                    <a:pt x="545" y="310"/>
                  </a:cubicBezTo>
                  <a:cubicBezTo>
                    <a:pt x="545" y="311"/>
                    <a:pt x="546" y="311"/>
                    <a:pt x="546" y="311"/>
                  </a:cubicBezTo>
                  <a:cubicBezTo>
                    <a:pt x="546" y="311"/>
                    <a:pt x="545" y="311"/>
                    <a:pt x="545" y="311"/>
                  </a:cubicBezTo>
                  <a:cubicBezTo>
                    <a:pt x="545" y="311"/>
                    <a:pt x="545" y="312"/>
                    <a:pt x="546" y="312"/>
                  </a:cubicBezTo>
                  <a:cubicBezTo>
                    <a:pt x="545" y="312"/>
                    <a:pt x="545" y="312"/>
                    <a:pt x="544" y="312"/>
                  </a:cubicBezTo>
                  <a:cubicBezTo>
                    <a:pt x="544" y="312"/>
                    <a:pt x="544" y="312"/>
                    <a:pt x="544" y="312"/>
                  </a:cubicBezTo>
                  <a:cubicBezTo>
                    <a:pt x="544" y="312"/>
                    <a:pt x="544" y="312"/>
                    <a:pt x="544" y="312"/>
                  </a:cubicBezTo>
                  <a:cubicBezTo>
                    <a:pt x="544" y="312"/>
                    <a:pt x="543" y="312"/>
                    <a:pt x="543" y="312"/>
                  </a:cubicBezTo>
                  <a:cubicBezTo>
                    <a:pt x="543" y="312"/>
                    <a:pt x="543" y="312"/>
                    <a:pt x="544" y="311"/>
                  </a:cubicBezTo>
                  <a:cubicBezTo>
                    <a:pt x="543" y="311"/>
                    <a:pt x="543" y="312"/>
                    <a:pt x="543" y="312"/>
                  </a:cubicBezTo>
                  <a:cubicBezTo>
                    <a:pt x="543" y="311"/>
                    <a:pt x="543" y="312"/>
                    <a:pt x="542" y="312"/>
                  </a:cubicBezTo>
                  <a:cubicBezTo>
                    <a:pt x="542" y="312"/>
                    <a:pt x="542" y="312"/>
                    <a:pt x="542" y="313"/>
                  </a:cubicBezTo>
                  <a:cubicBezTo>
                    <a:pt x="542" y="313"/>
                    <a:pt x="542" y="314"/>
                    <a:pt x="542" y="314"/>
                  </a:cubicBezTo>
                  <a:cubicBezTo>
                    <a:pt x="542" y="314"/>
                    <a:pt x="542" y="313"/>
                    <a:pt x="542" y="313"/>
                  </a:cubicBezTo>
                  <a:cubicBezTo>
                    <a:pt x="542" y="313"/>
                    <a:pt x="542" y="314"/>
                    <a:pt x="542" y="314"/>
                  </a:cubicBezTo>
                  <a:cubicBezTo>
                    <a:pt x="542" y="314"/>
                    <a:pt x="543" y="313"/>
                    <a:pt x="543" y="313"/>
                  </a:cubicBezTo>
                  <a:cubicBezTo>
                    <a:pt x="543" y="313"/>
                    <a:pt x="543" y="313"/>
                    <a:pt x="543" y="313"/>
                  </a:cubicBezTo>
                  <a:cubicBezTo>
                    <a:pt x="543" y="313"/>
                    <a:pt x="543" y="313"/>
                    <a:pt x="543" y="313"/>
                  </a:cubicBezTo>
                  <a:cubicBezTo>
                    <a:pt x="543" y="313"/>
                    <a:pt x="543" y="314"/>
                    <a:pt x="543" y="314"/>
                  </a:cubicBezTo>
                  <a:cubicBezTo>
                    <a:pt x="543" y="314"/>
                    <a:pt x="543" y="314"/>
                    <a:pt x="543" y="314"/>
                  </a:cubicBezTo>
                  <a:cubicBezTo>
                    <a:pt x="543" y="314"/>
                    <a:pt x="544" y="313"/>
                    <a:pt x="544" y="313"/>
                  </a:cubicBezTo>
                  <a:cubicBezTo>
                    <a:pt x="544" y="313"/>
                    <a:pt x="544" y="313"/>
                    <a:pt x="545" y="314"/>
                  </a:cubicBezTo>
                  <a:cubicBezTo>
                    <a:pt x="545" y="314"/>
                    <a:pt x="544" y="313"/>
                    <a:pt x="544" y="314"/>
                  </a:cubicBezTo>
                  <a:cubicBezTo>
                    <a:pt x="544" y="314"/>
                    <a:pt x="544" y="314"/>
                    <a:pt x="544" y="314"/>
                  </a:cubicBezTo>
                  <a:cubicBezTo>
                    <a:pt x="544" y="315"/>
                    <a:pt x="545" y="315"/>
                    <a:pt x="545" y="315"/>
                  </a:cubicBezTo>
                  <a:cubicBezTo>
                    <a:pt x="545" y="315"/>
                    <a:pt x="544" y="316"/>
                    <a:pt x="544" y="315"/>
                  </a:cubicBezTo>
                  <a:cubicBezTo>
                    <a:pt x="544" y="315"/>
                    <a:pt x="543" y="315"/>
                    <a:pt x="544" y="315"/>
                  </a:cubicBezTo>
                  <a:cubicBezTo>
                    <a:pt x="544" y="315"/>
                    <a:pt x="544" y="315"/>
                    <a:pt x="544" y="315"/>
                  </a:cubicBezTo>
                  <a:cubicBezTo>
                    <a:pt x="543" y="315"/>
                    <a:pt x="543" y="316"/>
                    <a:pt x="543" y="316"/>
                  </a:cubicBezTo>
                  <a:cubicBezTo>
                    <a:pt x="544" y="317"/>
                    <a:pt x="543" y="317"/>
                    <a:pt x="543" y="316"/>
                  </a:cubicBezTo>
                  <a:cubicBezTo>
                    <a:pt x="543" y="316"/>
                    <a:pt x="543" y="316"/>
                    <a:pt x="543" y="316"/>
                  </a:cubicBezTo>
                  <a:cubicBezTo>
                    <a:pt x="542" y="316"/>
                    <a:pt x="542" y="316"/>
                    <a:pt x="542" y="316"/>
                  </a:cubicBezTo>
                  <a:cubicBezTo>
                    <a:pt x="542" y="316"/>
                    <a:pt x="542" y="316"/>
                    <a:pt x="542" y="316"/>
                  </a:cubicBezTo>
                  <a:cubicBezTo>
                    <a:pt x="542" y="316"/>
                    <a:pt x="542" y="315"/>
                    <a:pt x="542" y="315"/>
                  </a:cubicBezTo>
                  <a:cubicBezTo>
                    <a:pt x="542" y="316"/>
                    <a:pt x="542" y="316"/>
                    <a:pt x="542" y="317"/>
                  </a:cubicBezTo>
                  <a:cubicBezTo>
                    <a:pt x="542" y="317"/>
                    <a:pt x="541" y="319"/>
                    <a:pt x="541" y="319"/>
                  </a:cubicBezTo>
                  <a:cubicBezTo>
                    <a:pt x="542" y="319"/>
                    <a:pt x="542" y="319"/>
                    <a:pt x="542" y="319"/>
                  </a:cubicBezTo>
                  <a:cubicBezTo>
                    <a:pt x="542" y="319"/>
                    <a:pt x="542" y="319"/>
                    <a:pt x="542" y="319"/>
                  </a:cubicBezTo>
                  <a:cubicBezTo>
                    <a:pt x="542" y="320"/>
                    <a:pt x="542" y="320"/>
                    <a:pt x="542" y="320"/>
                  </a:cubicBezTo>
                  <a:cubicBezTo>
                    <a:pt x="542" y="320"/>
                    <a:pt x="543" y="321"/>
                    <a:pt x="543" y="321"/>
                  </a:cubicBezTo>
                  <a:cubicBezTo>
                    <a:pt x="543" y="321"/>
                    <a:pt x="543" y="321"/>
                    <a:pt x="543" y="321"/>
                  </a:cubicBezTo>
                  <a:cubicBezTo>
                    <a:pt x="543" y="321"/>
                    <a:pt x="544" y="321"/>
                    <a:pt x="544" y="321"/>
                  </a:cubicBezTo>
                  <a:cubicBezTo>
                    <a:pt x="544" y="321"/>
                    <a:pt x="543" y="321"/>
                    <a:pt x="543" y="322"/>
                  </a:cubicBezTo>
                  <a:cubicBezTo>
                    <a:pt x="543" y="322"/>
                    <a:pt x="542" y="322"/>
                    <a:pt x="543" y="322"/>
                  </a:cubicBezTo>
                  <a:cubicBezTo>
                    <a:pt x="543" y="322"/>
                    <a:pt x="543" y="322"/>
                    <a:pt x="543" y="322"/>
                  </a:cubicBezTo>
                  <a:cubicBezTo>
                    <a:pt x="543" y="322"/>
                    <a:pt x="543" y="322"/>
                    <a:pt x="543" y="322"/>
                  </a:cubicBezTo>
                  <a:cubicBezTo>
                    <a:pt x="543" y="322"/>
                    <a:pt x="544" y="322"/>
                    <a:pt x="544" y="322"/>
                  </a:cubicBezTo>
                  <a:cubicBezTo>
                    <a:pt x="544" y="322"/>
                    <a:pt x="543" y="322"/>
                    <a:pt x="543" y="322"/>
                  </a:cubicBezTo>
                  <a:cubicBezTo>
                    <a:pt x="543" y="322"/>
                    <a:pt x="543" y="322"/>
                    <a:pt x="544" y="322"/>
                  </a:cubicBezTo>
                  <a:cubicBezTo>
                    <a:pt x="544" y="322"/>
                    <a:pt x="544" y="322"/>
                    <a:pt x="544" y="322"/>
                  </a:cubicBezTo>
                  <a:cubicBezTo>
                    <a:pt x="544" y="322"/>
                    <a:pt x="544" y="322"/>
                    <a:pt x="544" y="322"/>
                  </a:cubicBezTo>
                  <a:cubicBezTo>
                    <a:pt x="544" y="323"/>
                    <a:pt x="544" y="322"/>
                    <a:pt x="544" y="322"/>
                  </a:cubicBezTo>
                  <a:cubicBezTo>
                    <a:pt x="544" y="322"/>
                    <a:pt x="544" y="323"/>
                    <a:pt x="544" y="323"/>
                  </a:cubicBezTo>
                  <a:cubicBezTo>
                    <a:pt x="544" y="322"/>
                    <a:pt x="544" y="323"/>
                    <a:pt x="544" y="323"/>
                  </a:cubicBezTo>
                  <a:cubicBezTo>
                    <a:pt x="544" y="323"/>
                    <a:pt x="544" y="323"/>
                    <a:pt x="544" y="323"/>
                  </a:cubicBezTo>
                  <a:cubicBezTo>
                    <a:pt x="544" y="323"/>
                    <a:pt x="544" y="323"/>
                    <a:pt x="544" y="323"/>
                  </a:cubicBezTo>
                  <a:cubicBezTo>
                    <a:pt x="544" y="323"/>
                    <a:pt x="545" y="323"/>
                    <a:pt x="545" y="323"/>
                  </a:cubicBezTo>
                  <a:cubicBezTo>
                    <a:pt x="545" y="323"/>
                    <a:pt x="545" y="323"/>
                    <a:pt x="545" y="323"/>
                  </a:cubicBezTo>
                  <a:cubicBezTo>
                    <a:pt x="544" y="324"/>
                    <a:pt x="547" y="324"/>
                    <a:pt x="547" y="323"/>
                  </a:cubicBezTo>
                  <a:cubicBezTo>
                    <a:pt x="547" y="323"/>
                    <a:pt x="547" y="323"/>
                    <a:pt x="547" y="324"/>
                  </a:cubicBezTo>
                  <a:cubicBezTo>
                    <a:pt x="547" y="324"/>
                    <a:pt x="547" y="323"/>
                    <a:pt x="547" y="323"/>
                  </a:cubicBezTo>
                  <a:cubicBezTo>
                    <a:pt x="548" y="323"/>
                    <a:pt x="547" y="324"/>
                    <a:pt x="547" y="324"/>
                  </a:cubicBezTo>
                  <a:cubicBezTo>
                    <a:pt x="548" y="324"/>
                    <a:pt x="548" y="323"/>
                    <a:pt x="548" y="323"/>
                  </a:cubicBezTo>
                  <a:cubicBezTo>
                    <a:pt x="548" y="323"/>
                    <a:pt x="549" y="323"/>
                    <a:pt x="549" y="323"/>
                  </a:cubicBezTo>
                  <a:cubicBezTo>
                    <a:pt x="549" y="323"/>
                    <a:pt x="549" y="323"/>
                    <a:pt x="549" y="323"/>
                  </a:cubicBezTo>
                  <a:cubicBezTo>
                    <a:pt x="549" y="323"/>
                    <a:pt x="550" y="322"/>
                    <a:pt x="550" y="323"/>
                  </a:cubicBezTo>
                  <a:cubicBezTo>
                    <a:pt x="550" y="323"/>
                    <a:pt x="551" y="322"/>
                    <a:pt x="551" y="322"/>
                  </a:cubicBezTo>
                  <a:cubicBezTo>
                    <a:pt x="551" y="322"/>
                    <a:pt x="551" y="322"/>
                    <a:pt x="551" y="322"/>
                  </a:cubicBezTo>
                  <a:cubicBezTo>
                    <a:pt x="551" y="322"/>
                    <a:pt x="551" y="322"/>
                    <a:pt x="551" y="322"/>
                  </a:cubicBezTo>
                  <a:cubicBezTo>
                    <a:pt x="552" y="322"/>
                    <a:pt x="552" y="322"/>
                    <a:pt x="552" y="322"/>
                  </a:cubicBezTo>
                  <a:cubicBezTo>
                    <a:pt x="552" y="322"/>
                    <a:pt x="552" y="322"/>
                    <a:pt x="553" y="322"/>
                  </a:cubicBezTo>
                  <a:cubicBezTo>
                    <a:pt x="552" y="322"/>
                    <a:pt x="551" y="322"/>
                    <a:pt x="551" y="322"/>
                  </a:cubicBezTo>
                  <a:cubicBezTo>
                    <a:pt x="551" y="322"/>
                    <a:pt x="552" y="322"/>
                    <a:pt x="552" y="322"/>
                  </a:cubicBezTo>
                  <a:cubicBezTo>
                    <a:pt x="552" y="322"/>
                    <a:pt x="551" y="322"/>
                    <a:pt x="551" y="322"/>
                  </a:cubicBezTo>
                  <a:cubicBezTo>
                    <a:pt x="551" y="322"/>
                    <a:pt x="552" y="322"/>
                    <a:pt x="552" y="322"/>
                  </a:cubicBezTo>
                  <a:cubicBezTo>
                    <a:pt x="552" y="322"/>
                    <a:pt x="552" y="322"/>
                    <a:pt x="552" y="321"/>
                  </a:cubicBezTo>
                  <a:cubicBezTo>
                    <a:pt x="552" y="321"/>
                    <a:pt x="552" y="322"/>
                    <a:pt x="552" y="322"/>
                  </a:cubicBezTo>
                  <a:cubicBezTo>
                    <a:pt x="551" y="322"/>
                    <a:pt x="551" y="321"/>
                    <a:pt x="551" y="321"/>
                  </a:cubicBezTo>
                  <a:cubicBezTo>
                    <a:pt x="552" y="322"/>
                    <a:pt x="552" y="321"/>
                    <a:pt x="553" y="321"/>
                  </a:cubicBezTo>
                  <a:cubicBezTo>
                    <a:pt x="553" y="321"/>
                    <a:pt x="552" y="321"/>
                    <a:pt x="552" y="321"/>
                  </a:cubicBezTo>
                  <a:cubicBezTo>
                    <a:pt x="553" y="321"/>
                    <a:pt x="553" y="321"/>
                    <a:pt x="553" y="321"/>
                  </a:cubicBezTo>
                  <a:cubicBezTo>
                    <a:pt x="553" y="321"/>
                    <a:pt x="553" y="321"/>
                    <a:pt x="553" y="321"/>
                  </a:cubicBezTo>
                  <a:cubicBezTo>
                    <a:pt x="553" y="320"/>
                    <a:pt x="554" y="320"/>
                    <a:pt x="554" y="320"/>
                  </a:cubicBezTo>
                  <a:cubicBezTo>
                    <a:pt x="554" y="320"/>
                    <a:pt x="554" y="320"/>
                    <a:pt x="554" y="320"/>
                  </a:cubicBezTo>
                  <a:cubicBezTo>
                    <a:pt x="554" y="320"/>
                    <a:pt x="554" y="320"/>
                    <a:pt x="554" y="321"/>
                  </a:cubicBezTo>
                  <a:cubicBezTo>
                    <a:pt x="554" y="320"/>
                    <a:pt x="554" y="320"/>
                    <a:pt x="554" y="320"/>
                  </a:cubicBezTo>
                  <a:cubicBezTo>
                    <a:pt x="554" y="320"/>
                    <a:pt x="554" y="321"/>
                    <a:pt x="554" y="321"/>
                  </a:cubicBezTo>
                  <a:cubicBezTo>
                    <a:pt x="554" y="321"/>
                    <a:pt x="555" y="321"/>
                    <a:pt x="555" y="321"/>
                  </a:cubicBezTo>
                  <a:cubicBezTo>
                    <a:pt x="555" y="321"/>
                    <a:pt x="555" y="321"/>
                    <a:pt x="555" y="321"/>
                  </a:cubicBezTo>
                  <a:cubicBezTo>
                    <a:pt x="555" y="321"/>
                    <a:pt x="555" y="321"/>
                    <a:pt x="555" y="321"/>
                  </a:cubicBezTo>
                  <a:cubicBezTo>
                    <a:pt x="555" y="321"/>
                    <a:pt x="555" y="321"/>
                    <a:pt x="555" y="321"/>
                  </a:cubicBezTo>
                  <a:cubicBezTo>
                    <a:pt x="555" y="321"/>
                    <a:pt x="556" y="321"/>
                    <a:pt x="556" y="321"/>
                  </a:cubicBezTo>
                  <a:cubicBezTo>
                    <a:pt x="556" y="321"/>
                    <a:pt x="556" y="321"/>
                    <a:pt x="556" y="321"/>
                  </a:cubicBezTo>
                  <a:cubicBezTo>
                    <a:pt x="556" y="321"/>
                    <a:pt x="556" y="321"/>
                    <a:pt x="556" y="321"/>
                  </a:cubicBezTo>
                  <a:cubicBezTo>
                    <a:pt x="556" y="321"/>
                    <a:pt x="556" y="321"/>
                    <a:pt x="556" y="321"/>
                  </a:cubicBezTo>
                  <a:cubicBezTo>
                    <a:pt x="556" y="321"/>
                    <a:pt x="556" y="320"/>
                    <a:pt x="556" y="320"/>
                  </a:cubicBezTo>
                  <a:cubicBezTo>
                    <a:pt x="557" y="320"/>
                    <a:pt x="556" y="321"/>
                    <a:pt x="556" y="321"/>
                  </a:cubicBezTo>
                  <a:cubicBezTo>
                    <a:pt x="556" y="321"/>
                    <a:pt x="556" y="321"/>
                    <a:pt x="556" y="321"/>
                  </a:cubicBezTo>
                  <a:cubicBezTo>
                    <a:pt x="556" y="321"/>
                    <a:pt x="556" y="321"/>
                    <a:pt x="556" y="321"/>
                  </a:cubicBezTo>
                  <a:cubicBezTo>
                    <a:pt x="557" y="320"/>
                    <a:pt x="557" y="320"/>
                    <a:pt x="557" y="320"/>
                  </a:cubicBezTo>
                  <a:cubicBezTo>
                    <a:pt x="557" y="319"/>
                    <a:pt x="557" y="318"/>
                    <a:pt x="557" y="318"/>
                  </a:cubicBezTo>
                  <a:cubicBezTo>
                    <a:pt x="557" y="318"/>
                    <a:pt x="557" y="319"/>
                    <a:pt x="557" y="318"/>
                  </a:cubicBezTo>
                  <a:cubicBezTo>
                    <a:pt x="557" y="318"/>
                    <a:pt x="557" y="317"/>
                    <a:pt x="557" y="317"/>
                  </a:cubicBezTo>
                  <a:cubicBezTo>
                    <a:pt x="558" y="317"/>
                    <a:pt x="557" y="320"/>
                    <a:pt x="558" y="318"/>
                  </a:cubicBezTo>
                  <a:cubicBezTo>
                    <a:pt x="558" y="318"/>
                    <a:pt x="558" y="319"/>
                    <a:pt x="558" y="319"/>
                  </a:cubicBezTo>
                  <a:cubicBezTo>
                    <a:pt x="558" y="319"/>
                    <a:pt x="558" y="319"/>
                    <a:pt x="558" y="319"/>
                  </a:cubicBezTo>
                  <a:cubicBezTo>
                    <a:pt x="557" y="319"/>
                    <a:pt x="557" y="320"/>
                    <a:pt x="557" y="320"/>
                  </a:cubicBezTo>
                  <a:cubicBezTo>
                    <a:pt x="558" y="320"/>
                    <a:pt x="558" y="320"/>
                    <a:pt x="558" y="320"/>
                  </a:cubicBezTo>
                  <a:cubicBezTo>
                    <a:pt x="558" y="320"/>
                    <a:pt x="558" y="321"/>
                    <a:pt x="557" y="321"/>
                  </a:cubicBezTo>
                  <a:cubicBezTo>
                    <a:pt x="557" y="321"/>
                    <a:pt x="558" y="321"/>
                    <a:pt x="558" y="321"/>
                  </a:cubicBezTo>
                  <a:cubicBezTo>
                    <a:pt x="558" y="321"/>
                    <a:pt x="558" y="321"/>
                    <a:pt x="558" y="321"/>
                  </a:cubicBezTo>
                  <a:cubicBezTo>
                    <a:pt x="558" y="321"/>
                    <a:pt x="558" y="321"/>
                    <a:pt x="558" y="321"/>
                  </a:cubicBezTo>
                  <a:cubicBezTo>
                    <a:pt x="558" y="321"/>
                    <a:pt x="558" y="321"/>
                    <a:pt x="558" y="322"/>
                  </a:cubicBezTo>
                  <a:cubicBezTo>
                    <a:pt x="558" y="321"/>
                    <a:pt x="558" y="321"/>
                    <a:pt x="558" y="322"/>
                  </a:cubicBezTo>
                  <a:cubicBezTo>
                    <a:pt x="558" y="322"/>
                    <a:pt x="558" y="321"/>
                    <a:pt x="558" y="321"/>
                  </a:cubicBezTo>
                  <a:cubicBezTo>
                    <a:pt x="559" y="322"/>
                    <a:pt x="558" y="322"/>
                    <a:pt x="558" y="322"/>
                  </a:cubicBezTo>
                  <a:cubicBezTo>
                    <a:pt x="558" y="322"/>
                    <a:pt x="558" y="322"/>
                    <a:pt x="558" y="322"/>
                  </a:cubicBezTo>
                  <a:cubicBezTo>
                    <a:pt x="558" y="322"/>
                    <a:pt x="558" y="323"/>
                    <a:pt x="558" y="323"/>
                  </a:cubicBezTo>
                  <a:cubicBezTo>
                    <a:pt x="558" y="323"/>
                    <a:pt x="558" y="324"/>
                    <a:pt x="557" y="324"/>
                  </a:cubicBezTo>
                  <a:cubicBezTo>
                    <a:pt x="557" y="324"/>
                    <a:pt x="557" y="325"/>
                    <a:pt x="557" y="325"/>
                  </a:cubicBezTo>
                  <a:cubicBezTo>
                    <a:pt x="557" y="325"/>
                    <a:pt x="557" y="326"/>
                    <a:pt x="557" y="326"/>
                  </a:cubicBezTo>
                  <a:cubicBezTo>
                    <a:pt x="557" y="326"/>
                    <a:pt x="558" y="326"/>
                    <a:pt x="557" y="326"/>
                  </a:cubicBezTo>
                  <a:cubicBezTo>
                    <a:pt x="558" y="326"/>
                    <a:pt x="557" y="327"/>
                    <a:pt x="557" y="327"/>
                  </a:cubicBezTo>
                  <a:cubicBezTo>
                    <a:pt x="557" y="327"/>
                    <a:pt x="558" y="326"/>
                    <a:pt x="558" y="326"/>
                  </a:cubicBezTo>
                  <a:cubicBezTo>
                    <a:pt x="557" y="327"/>
                    <a:pt x="557" y="328"/>
                    <a:pt x="558" y="327"/>
                  </a:cubicBezTo>
                  <a:cubicBezTo>
                    <a:pt x="558" y="327"/>
                    <a:pt x="558" y="326"/>
                    <a:pt x="558" y="327"/>
                  </a:cubicBezTo>
                  <a:cubicBezTo>
                    <a:pt x="558" y="328"/>
                    <a:pt x="558" y="328"/>
                    <a:pt x="558" y="329"/>
                  </a:cubicBezTo>
                  <a:cubicBezTo>
                    <a:pt x="558" y="329"/>
                    <a:pt x="558" y="328"/>
                    <a:pt x="558" y="328"/>
                  </a:cubicBezTo>
                  <a:cubicBezTo>
                    <a:pt x="558" y="329"/>
                    <a:pt x="557" y="329"/>
                    <a:pt x="557" y="330"/>
                  </a:cubicBezTo>
                  <a:cubicBezTo>
                    <a:pt x="557" y="330"/>
                    <a:pt x="557" y="330"/>
                    <a:pt x="557" y="330"/>
                  </a:cubicBezTo>
                  <a:cubicBezTo>
                    <a:pt x="557" y="330"/>
                    <a:pt x="557" y="330"/>
                    <a:pt x="557" y="330"/>
                  </a:cubicBezTo>
                  <a:cubicBezTo>
                    <a:pt x="557" y="331"/>
                    <a:pt x="557" y="330"/>
                    <a:pt x="557" y="331"/>
                  </a:cubicBezTo>
                  <a:cubicBezTo>
                    <a:pt x="557" y="332"/>
                    <a:pt x="557" y="332"/>
                    <a:pt x="557" y="332"/>
                  </a:cubicBezTo>
                  <a:cubicBezTo>
                    <a:pt x="557" y="332"/>
                    <a:pt x="557" y="332"/>
                    <a:pt x="557" y="332"/>
                  </a:cubicBezTo>
                  <a:cubicBezTo>
                    <a:pt x="558" y="333"/>
                    <a:pt x="557" y="335"/>
                    <a:pt x="557" y="336"/>
                  </a:cubicBezTo>
                  <a:cubicBezTo>
                    <a:pt x="557" y="337"/>
                    <a:pt x="557" y="338"/>
                    <a:pt x="557" y="339"/>
                  </a:cubicBezTo>
                  <a:cubicBezTo>
                    <a:pt x="557" y="339"/>
                    <a:pt x="556" y="340"/>
                    <a:pt x="556" y="339"/>
                  </a:cubicBezTo>
                  <a:cubicBezTo>
                    <a:pt x="556" y="340"/>
                    <a:pt x="556" y="341"/>
                    <a:pt x="556" y="342"/>
                  </a:cubicBezTo>
                  <a:cubicBezTo>
                    <a:pt x="556" y="343"/>
                    <a:pt x="555" y="343"/>
                    <a:pt x="555" y="344"/>
                  </a:cubicBezTo>
                  <a:cubicBezTo>
                    <a:pt x="555" y="345"/>
                    <a:pt x="556" y="345"/>
                    <a:pt x="558" y="345"/>
                  </a:cubicBezTo>
                  <a:cubicBezTo>
                    <a:pt x="558" y="345"/>
                    <a:pt x="559" y="344"/>
                    <a:pt x="559" y="344"/>
                  </a:cubicBezTo>
                  <a:cubicBezTo>
                    <a:pt x="560" y="343"/>
                    <a:pt x="560" y="343"/>
                    <a:pt x="561" y="343"/>
                  </a:cubicBezTo>
                  <a:cubicBezTo>
                    <a:pt x="562" y="343"/>
                    <a:pt x="564" y="343"/>
                    <a:pt x="564" y="343"/>
                  </a:cubicBezTo>
                  <a:cubicBezTo>
                    <a:pt x="564" y="344"/>
                    <a:pt x="564" y="344"/>
                    <a:pt x="565" y="345"/>
                  </a:cubicBezTo>
                  <a:cubicBezTo>
                    <a:pt x="564" y="344"/>
                    <a:pt x="564" y="344"/>
                    <a:pt x="564" y="343"/>
                  </a:cubicBezTo>
                  <a:cubicBezTo>
                    <a:pt x="564" y="343"/>
                    <a:pt x="564" y="343"/>
                    <a:pt x="564" y="343"/>
                  </a:cubicBezTo>
                  <a:cubicBezTo>
                    <a:pt x="564" y="343"/>
                    <a:pt x="564" y="343"/>
                    <a:pt x="564" y="343"/>
                  </a:cubicBezTo>
                  <a:cubicBezTo>
                    <a:pt x="564" y="343"/>
                    <a:pt x="564" y="343"/>
                    <a:pt x="564" y="343"/>
                  </a:cubicBezTo>
                  <a:cubicBezTo>
                    <a:pt x="566" y="343"/>
                    <a:pt x="567" y="343"/>
                    <a:pt x="568" y="342"/>
                  </a:cubicBezTo>
                  <a:cubicBezTo>
                    <a:pt x="568" y="341"/>
                    <a:pt x="568" y="340"/>
                    <a:pt x="569" y="340"/>
                  </a:cubicBezTo>
                  <a:cubicBezTo>
                    <a:pt x="569" y="340"/>
                    <a:pt x="569" y="340"/>
                    <a:pt x="569" y="339"/>
                  </a:cubicBezTo>
                  <a:cubicBezTo>
                    <a:pt x="569" y="339"/>
                    <a:pt x="569" y="339"/>
                    <a:pt x="569" y="339"/>
                  </a:cubicBezTo>
                  <a:cubicBezTo>
                    <a:pt x="569" y="339"/>
                    <a:pt x="571" y="337"/>
                    <a:pt x="571" y="337"/>
                  </a:cubicBezTo>
                  <a:cubicBezTo>
                    <a:pt x="571" y="336"/>
                    <a:pt x="571" y="337"/>
                    <a:pt x="571" y="337"/>
                  </a:cubicBezTo>
                  <a:cubicBezTo>
                    <a:pt x="572" y="337"/>
                    <a:pt x="571" y="335"/>
                    <a:pt x="571" y="335"/>
                  </a:cubicBezTo>
                  <a:cubicBezTo>
                    <a:pt x="571" y="335"/>
                    <a:pt x="571" y="335"/>
                    <a:pt x="571" y="335"/>
                  </a:cubicBezTo>
                  <a:cubicBezTo>
                    <a:pt x="571" y="335"/>
                    <a:pt x="571" y="335"/>
                    <a:pt x="571" y="335"/>
                  </a:cubicBezTo>
                  <a:cubicBezTo>
                    <a:pt x="571" y="335"/>
                    <a:pt x="571" y="335"/>
                    <a:pt x="571" y="336"/>
                  </a:cubicBezTo>
                  <a:cubicBezTo>
                    <a:pt x="571" y="335"/>
                    <a:pt x="571" y="335"/>
                    <a:pt x="571" y="336"/>
                  </a:cubicBezTo>
                  <a:cubicBezTo>
                    <a:pt x="571" y="335"/>
                    <a:pt x="571" y="335"/>
                    <a:pt x="571" y="335"/>
                  </a:cubicBezTo>
                  <a:cubicBezTo>
                    <a:pt x="571" y="335"/>
                    <a:pt x="572" y="336"/>
                    <a:pt x="572" y="335"/>
                  </a:cubicBezTo>
                  <a:cubicBezTo>
                    <a:pt x="572" y="335"/>
                    <a:pt x="572" y="334"/>
                    <a:pt x="572" y="334"/>
                  </a:cubicBezTo>
                  <a:cubicBezTo>
                    <a:pt x="572" y="334"/>
                    <a:pt x="572" y="334"/>
                    <a:pt x="572" y="334"/>
                  </a:cubicBezTo>
                  <a:cubicBezTo>
                    <a:pt x="572" y="334"/>
                    <a:pt x="572" y="334"/>
                    <a:pt x="573" y="334"/>
                  </a:cubicBezTo>
                  <a:cubicBezTo>
                    <a:pt x="573" y="333"/>
                    <a:pt x="573" y="334"/>
                    <a:pt x="573" y="334"/>
                  </a:cubicBezTo>
                  <a:cubicBezTo>
                    <a:pt x="573" y="333"/>
                    <a:pt x="573" y="333"/>
                    <a:pt x="573" y="333"/>
                  </a:cubicBezTo>
                  <a:cubicBezTo>
                    <a:pt x="573" y="333"/>
                    <a:pt x="573" y="333"/>
                    <a:pt x="573" y="333"/>
                  </a:cubicBezTo>
                  <a:cubicBezTo>
                    <a:pt x="573" y="333"/>
                    <a:pt x="572" y="332"/>
                    <a:pt x="572" y="332"/>
                  </a:cubicBezTo>
                  <a:cubicBezTo>
                    <a:pt x="572" y="332"/>
                    <a:pt x="573" y="332"/>
                    <a:pt x="573" y="332"/>
                  </a:cubicBezTo>
                  <a:cubicBezTo>
                    <a:pt x="574" y="333"/>
                    <a:pt x="573" y="331"/>
                    <a:pt x="573" y="331"/>
                  </a:cubicBezTo>
                  <a:cubicBezTo>
                    <a:pt x="573" y="331"/>
                    <a:pt x="577" y="333"/>
                    <a:pt x="576" y="331"/>
                  </a:cubicBezTo>
                  <a:cubicBezTo>
                    <a:pt x="576" y="331"/>
                    <a:pt x="576" y="331"/>
                    <a:pt x="577" y="331"/>
                  </a:cubicBezTo>
                  <a:cubicBezTo>
                    <a:pt x="576" y="331"/>
                    <a:pt x="576" y="331"/>
                    <a:pt x="576" y="331"/>
                  </a:cubicBezTo>
                  <a:cubicBezTo>
                    <a:pt x="577" y="331"/>
                    <a:pt x="576" y="331"/>
                    <a:pt x="576" y="331"/>
                  </a:cubicBezTo>
                  <a:cubicBezTo>
                    <a:pt x="576" y="331"/>
                    <a:pt x="577" y="331"/>
                    <a:pt x="577" y="331"/>
                  </a:cubicBezTo>
                  <a:cubicBezTo>
                    <a:pt x="577" y="331"/>
                    <a:pt x="577" y="331"/>
                    <a:pt x="577" y="330"/>
                  </a:cubicBezTo>
                  <a:cubicBezTo>
                    <a:pt x="577" y="331"/>
                    <a:pt x="577" y="332"/>
                    <a:pt x="577" y="332"/>
                  </a:cubicBezTo>
                  <a:cubicBezTo>
                    <a:pt x="577" y="332"/>
                    <a:pt x="578" y="331"/>
                    <a:pt x="578" y="331"/>
                  </a:cubicBezTo>
                  <a:cubicBezTo>
                    <a:pt x="578" y="331"/>
                    <a:pt x="578" y="331"/>
                    <a:pt x="578" y="331"/>
                  </a:cubicBezTo>
                  <a:cubicBezTo>
                    <a:pt x="578" y="331"/>
                    <a:pt x="578" y="331"/>
                    <a:pt x="578" y="331"/>
                  </a:cubicBezTo>
                  <a:cubicBezTo>
                    <a:pt x="578" y="331"/>
                    <a:pt x="579" y="330"/>
                    <a:pt x="579" y="331"/>
                  </a:cubicBezTo>
                  <a:cubicBezTo>
                    <a:pt x="580" y="330"/>
                    <a:pt x="579" y="330"/>
                    <a:pt x="580" y="330"/>
                  </a:cubicBezTo>
                  <a:cubicBezTo>
                    <a:pt x="580" y="331"/>
                    <a:pt x="580" y="330"/>
                    <a:pt x="581" y="330"/>
                  </a:cubicBezTo>
                  <a:cubicBezTo>
                    <a:pt x="580" y="329"/>
                    <a:pt x="580" y="329"/>
                    <a:pt x="580" y="329"/>
                  </a:cubicBezTo>
                  <a:cubicBezTo>
                    <a:pt x="580" y="329"/>
                    <a:pt x="580" y="329"/>
                    <a:pt x="580" y="329"/>
                  </a:cubicBezTo>
                  <a:cubicBezTo>
                    <a:pt x="580" y="329"/>
                    <a:pt x="579" y="329"/>
                    <a:pt x="579" y="329"/>
                  </a:cubicBezTo>
                  <a:cubicBezTo>
                    <a:pt x="579" y="329"/>
                    <a:pt x="580" y="329"/>
                    <a:pt x="580" y="329"/>
                  </a:cubicBezTo>
                  <a:cubicBezTo>
                    <a:pt x="580" y="329"/>
                    <a:pt x="580" y="329"/>
                    <a:pt x="580" y="329"/>
                  </a:cubicBezTo>
                  <a:cubicBezTo>
                    <a:pt x="580" y="328"/>
                    <a:pt x="582" y="328"/>
                    <a:pt x="582" y="328"/>
                  </a:cubicBezTo>
                  <a:cubicBezTo>
                    <a:pt x="582" y="328"/>
                    <a:pt x="582" y="328"/>
                    <a:pt x="582" y="328"/>
                  </a:cubicBezTo>
                  <a:cubicBezTo>
                    <a:pt x="582" y="328"/>
                    <a:pt x="583" y="328"/>
                    <a:pt x="583" y="328"/>
                  </a:cubicBezTo>
                  <a:cubicBezTo>
                    <a:pt x="583" y="328"/>
                    <a:pt x="582" y="328"/>
                    <a:pt x="582" y="327"/>
                  </a:cubicBezTo>
                  <a:cubicBezTo>
                    <a:pt x="582" y="327"/>
                    <a:pt x="583" y="327"/>
                    <a:pt x="583" y="327"/>
                  </a:cubicBezTo>
                  <a:cubicBezTo>
                    <a:pt x="584" y="326"/>
                    <a:pt x="582" y="325"/>
                    <a:pt x="582" y="324"/>
                  </a:cubicBezTo>
                  <a:cubicBezTo>
                    <a:pt x="583" y="325"/>
                    <a:pt x="582" y="324"/>
                    <a:pt x="583" y="324"/>
                  </a:cubicBezTo>
                  <a:cubicBezTo>
                    <a:pt x="583" y="324"/>
                    <a:pt x="583" y="324"/>
                    <a:pt x="583" y="324"/>
                  </a:cubicBezTo>
                  <a:cubicBezTo>
                    <a:pt x="583" y="324"/>
                    <a:pt x="583" y="323"/>
                    <a:pt x="583" y="323"/>
                  </a:cubicBezTo>
                  <a:cubicBezTo>
                    <a:pt x="583" y="323"/>
                    <a:pt x="583" y="323"/>
                    <a:pt x="582" y="324"/>
                  </a:cubicBezTo>
                  <a:cubicBezTo>
                    <a:pt x="582" y="324"/>
                    <a:pt x="582" y="323"/>
                    <a:pt x="582" y="323"/>
                  </a:cubicBezTo>
                  <a:cubicBezTo>
                    <a:pt x="582" y="323"/>
                    <a:pt x="582" y="323"/>
                    <a:pt x="582" y="324"/>
                  </a:cubicBezTo>
                  <a:cubicBezTo>
                    <a:pt x="582" y="323"/>
                    <a:pt x="582" y="322"/>
                    <a:pt x="582" y="322"/>
                  </a:cubicBezTo>
                  <a:cubicBezTo>
                    <a:pt x="582" y="322"/>
                    <a:pt x="581" y="322"/>
                    <a:pt x="581" y="322"/>
                  </a:cubicBezTo>
                  <a:cubicBezTo>
                    <a:pt x="581" y="322"/>
                    <a:pt x="581" y="321"/>
                    <a:pt x="581" y="321"/>
                  </a:cubicBezTo>
                  <a:cubicBezTo>
                    <a:pt x="580" y="321"/>
                    <a:pt x="580" y="320"/>
                    <a:pt x="580" y="320"/>
                  </a:cubicBezTo>
                  <a:cubicBezTo>
                    <a:pt x="580" y="319"/>
                    <a:pt x="580" y="319"/>
                    <a:pt x="580" y="319"/>
                  </a:cubicBezTo>
                  <a:cubicBezTo>
                    <a:pt x="580" y="318"/>
                    <a:pt x="581" y="318"/>
                    <a:pt x="581" y="318"/>
                  </a:cubicBezTo>
                  <a:cubicBezTo>
                    <a:pt x="581" y="318"/>
                    <a:pt x="581" y="318"/>
                    <a:pt x="581" y="318"/>
                  </a:cubicBezTo>
                  <a:cubicBezTo>
                    <a:pt x="581" y="317"/>
                    <a:pt x="581" y="317"/>
                    <a:pt x="581" y="316"/>
                  </a:cubicBezTo>
                  <a:cubicBezTo>
                    <a:pt x="581" y="316"/>
                    <a:pt x="582" y="316"/>
                    <a:pt x="582" y="315"/>
                  </a:cubicBezTo>
                  <a:cubicBezTo>
                    <a:pt x="582" y="315"/>
                    <a:pt x="582" y="315"/>
                    <a:pt x="582" y="315"/>
                  </a:cubicBezTo>
                  <a:cubicBezTo>
                    <a:pt x="582" y="315"/>
                    <a:pt x="582" y="315"/>
                    <a:pt x="582" y="315"/>
                  </a:cubicBezTo>
                  <a:cubicBezTo>
                    <a:pt x="582" y="314"/>
                    <a:pt x="582" y="314"/>
                    <a:pt x="582" y="314"/>
                  </a:cubicBezTo>
                  <a:cubicBezTo>
                    <a:pt x="583" y="314"/>
                    <a:pt x="584" y="313"/>
                    <a:pt x="584" y="311"/>
                  </a:cubicBezTo>
                  <a:cubicBezTo>
                    <a:pt x="584" y="311"/>
                    <a:pt x="584" y="310"/>
                    <a:pt x="585" y="310"/>
                  </a:cubicBezTo>
                  <a:cubicBezTo>
                    <a:pt x="585" y="309"/>
                    <a:pt x="585" y="310"/>
                    <a:pt x="586" y="310"/>
                  </a:cubicBezTo>
                  <a:cubicBezTo>
                    <a:pt x="586" y="310"/>
                    <a:pt x="586" y="310"/>
                    <a:pt x="587" y="309"/>
                  </a:cubicBezTo>
                  <a:cubicBezTo>
                    <a:pt x="587" y="309"/>
                    <a:pt x="587" y="309"/>
                    <a:pt x="587" y="310"/>
                  </a:cubicBezTo>
                  <a:cubicBezTo>
                    <a:pt x="587" y="310"/>
                    <a:pt x="588" y="309"/>
                    <a:pt x="587" y="309"/>
                  </a:cubicBezTo>
                  <a:cubicBezTo>
                    <a:pt x="587" y="309"/>
                    <a:pt x="587" y="309"/>
                    <a:pt x="587" y="309"/>
                  </a:cubicBezTo>
                  <a:cubicBezTo>
                    <a:pt x="587" y="309"/>
                    <a:pt x="587" y="309"/>
                    <a:pt x="587" y="309"/>
                  </a:cubicBezTo>
                  <a:cubicBezTo>
                    <a:pt x="587" y="309"/>
                    <a:pt x="587" y="309"/>
                    <a:pt x="587" y="309"/>
                  </a:cubicBezTo>
                  <a:cubicBezTo>
                    <a:pt x="587" y="309"/>
                    <a:pt x="588" y="309"/>
                    <a:pt x="588" y="309"/>
                  </a:cubicBezTo>
                  <a:cubicBezTo>
                    <a:pt x="588" y="308"/>
                    <a:pt x="587" y="309"/>
                    <a:pt x="587" y="309"/>
                  </a:cubicBezTo>
                  <a:cubicBezTo>
                    <a:pt x="587" y="309"/>
                    <a:pt x="587" y="308"/>
                    <a:pt x="587" y="308"/>
                  </a:cubicBezTo>
                  <a:cubicBezTo>
                    <a:pt x="587" y="308"/>
                    <a:pt x="588" y="308"/>
                    <a:pt x="588" y="308"/>
                  </a:cubicBezTo>
                  <a:cubicBezTo>
                    <a:pt x="588" y="308"/>
                    <a:pt x="588" y="308"/>
                    <a:pt x="589" y="308"/>
                  </a:cubicBezTo>
                  <a:cubicBezTo>
                    <a:pt x="588" y="308"/>
                    <a:pt x="588" y="308"/>
                    <a:pt x="588" y="308"/>
                  </a:cubicBezTo>
                  <a:cubicBezTo>
                    <a:pt x="589" y="308"/>
                    <a:pt x="588" y="308"/>
                    <a:pt x="589" y="308"/>
                  </a:cubicBezTo>
                  <a:cubicBezTo>
                    <a:pt x="589" y="308"/>
                    <a:pt x="588" y="309"/>
                    <a:pt x="589" y="308"/>
                  </a:cubicBezTo>
                  <a:cubicBezTo>
                    <a:pt x="590" y="308"/>
                    <a:pt x="589" y="308"/>
                    <a:pt x="589" y="307"/>
                  </a:cubicBezTo>
                  <a:cubicBezTo>
                    <a:pt x="589" y="307"/>
                    <a:pt x="589" y="307"/>
                    <a:pt x="589" y="307"/>
                  </a:cubicBezTo>
                  <a:cubicBezTo>
                    <a:pt x="589" y="308"/>
                    <a:pt x="590" y="307"/>
                    <a:pt x="590" y="307"/>
                  </a:cubicBezTo>
                  <a:cubicBezTo>
                    <a:pt x="590" y="307"/>
                    <a:pt x="590" y="307"/>
                    <a:pt x="590" y="307"/>
                  </a:cubicBezTo>
                  <a:cubicBezTo>
                    <a:pt x="590" y="307"/>
                    <a:pt x="590" y="307"/>
                    <a:pt x="590" y="307"/>
                  </a:cubicBezTo>
                  <a:cubicBezTo>
                    <a:pt x="590" y="307"/>
                    <a:pt x="590" y="307"/>
                    <a:pt x="591" y="307"/>
                  </a:cubicBezTo>
                  <a:cubicBezTo>
                    <a:pt x="591" y="307"/>
                    <a:pt x="591" y="306"/>
                    <a:pt x="591" y="306"/>
                  </a:cubicBezTo>
                  <a:cubicBezTo>
                    <a:pt x="591" y="306"/>
                    <a:pt x="591" y="306"/>
                    <a:pt x="592" y="306"/>
                  </a:cubicBezTo>
                  <a:cubicBezTo>
                    <a:pt x="593" y="306"/>
                    <a:pt x="593" y="306"/>
                    <a:pt x="594" y="305"/>
                  </a:cubicBezTo>
                  <a:cubicBezTo>
                    <a:pt x="594" y="306"/>
                    <a:pt x="595" y="306"/>
                    <a:pt x="596" y="306"/>
                  </a:cubicBezTo>
                  <a:cubicBezTo>
                    <a:pt x="596" y="306"/>
                    <a:pt x="597" y="305"/>
                    <a:pt x="597" y="305"/>
                  </a:cubicBezTo>
                  <a:cubicBezTo>
                    <a:pt x="598" y="304"/>
                    <a:pt x="599" y="304"/>
                    <a:pt x="600" y="303"/>
                  </a:cubicBezTo>
                  <a:cubicBezTo>
                    <a:pt x="601" y="303"/>
                    <a:pt x="601" y="303"/>
                    <a:pt x="601" y="302"/>
                  </a:cubicBezTo>
                  <a:cubicBezTo>
                    <a:pt x="602" y="302"/>
                    <a:pt x="603" y="302"/>
                    <a:pt x="603" y="302"/>
                  </a:cubicBezTo>
                  <a:cubicBezTo>
                    <a:pt x="603" y="302"/>
                    <a:pt x="603" y="302"/>
                    <a:pt x="602" y="302"/>
                  </a:cubicBezTo>
                  <a:cubicBezTo>
                    <a:pt x="602" y="302"/>
                    <a:pt x="602" y="301"/>
                    <a:pt x="602" y="302"/>
                  </a:cubicBezTo>
                  <a:cubicBezTo>
                    <a:pt x="602" y="301"/>
                    <a:pt x="602" y="301"/>
                    <a:pt x="602" y="301"/>
                  </a:cubicBezTo>
                  <a:cubicBezTo>
                    <a:pt x="602" y="301"/>
                    <a:pt x="603" y="302"/>
                    <a:pt x="603" y="301"/>
                  </a:cubicBezTo>
                  <a:cubicBezTo>
                    <a:pt x="602" y="301"/>
                    <a:pt x="602" y="300"/>
                    <a:pt x="602" y="300"/>
                  </a:cubicBezTo>
                  <a:cubicBezTo>
                    <a:pt x="602" y="300"/>
                    <a:pt x="602" y="300"/>
                    <a:pt x="602" y="300"/>
                  </a:cubicBezTo>
                  <a:cubicBezTo>
                    <a:pt x="602" y="300"/>
                    <a:pt x="602" y="300"/>
                    <a:pt x="602" y="299"/>
                  </a:cubicBezTo>
                  <a:cubicBezTo>
                    <a:pt x="602" y="300"/>
                    <a:pt x="602" y="300"/>
                    <a:pt x="602" y="300"/>
                  </a:cubicBezTo>
                  <a:cubicBezTo>
                    <a:pt x="602" y="299"/>
                    <a:pt x="602" y="299"/>
                    <a:pt x="602" y="298"/>
                  </a:cubicBezTo>
                  <a:cubicBezTo>
                    <a:pt x="602" y="299"/>
                    <a:pt x="603" y="298"/>
                    <a:pt x="604" y="298"/>
                  </a:cubicBezTo>
                  <a:cubicBezTo>
                    <a:pt x="604" y="298"/>
                    <a:pt x="605" y="297"/>
                    <a:pt x="605" y="297"/>
                  </a:cubicBezTo>
                  <a:cubicBezTo>
                    <a:pt x="605" y="296"/>
                    <a:pt x="605" y="296"/>
                    <a:pt x="605" y="295"/>
                  </a:cubicBezTo>
                  <a:cubicBezTo>
                    <a:pt x="605" y="295"/>
                    <a:pt x="605" y="295"/>
                    <a:pt x="605" y="295"/>
                  </a:cubicBezTo>
                  <a:cubicBezTo>
                    <a:pt x="605" y="295"/>
                    <a:pt x="605" y="296"/>
                    <a:pt x="605" y="296"/>
                  </a:cubicBezTo>
                  <a:cubicBezTo>
                    <a:pt x="605" y="296"/>
                    <a:pt x="605" y="295"/>
                    <a:pt x="605" y="295"/>
                  </a:cubicBezTo>
                  <a:cubicBezTo>
                    <a:pt x="605" y="295"/>
                    <a:pt x="605" y="296"/>
                    <a:pt x="606" y="295"/>
                  </a:cubicBezTo>
                  <a:cubicBezTo>
                    <a:pt x="606" y="296"/>
                    <a:pt x="606" y="296"/>
                    <a:pt x="606" y="295"/>
                  </a:cubicBezTo>
                  <a:cubicBezTo>
                    <a:pt x="607" y="296"/>
                    <a:pt x="607" y="295"/>
                    <a:pt x="607" y="295"/>
                  </a:cubicBezTo>
                  <a:cubicBezTo>
                    <a:pt x="607" y="295"/>
                    <a:pt x="607" y="294"/>
                    <a:pt x="607" y="294"/>
                  </a:cubicBezTo>
                  <a:cubicBezTo>
                    <a:pt x="607" y="294"/>
                    <a:pt x="607" y="295"/>
                    <a:pt x="608" y="295"/>
                  </a:cubicBezTo>
                  <a:cubicBezTo>
                    <a:pt x="608" y="295"/>
                    <a:pt x="608" y="295"/>
                    <a:pt x="608" y="295"/>
                  </a:cubicBezTo>
                  <a:cubicBezTo>
                    <a:pt x="608" y="295"/>
                    <a:pt x="608" y="295"/>
                    <a:pt x="608" y="295"/>
                  </a:cubicBezTo>
                  <a:cubicBezTo>
                    <a:pt x="608" y="295"/>
                    <a:pt x="608" y="295"/>
                    <a:pt x="608" y="295"/>
                  </a:cubicBezTo>
                  <a:cubicBezTo>
                    <a:pt x="608" y="295"/>
                    <a:pt x="608" y="295"/>
                    <a:pt x="608" y="295"/>
                  </a:cubicBezTo>
                  <a:cubicBezTo>
                    <a:pt x="608" y="295"/>
                    <a:pt x="608" y="294"/>
                    <a:pt x="608" y="294"/>
                  </a:cubicBezTo>
                  <a:cubicBezTo>
                    <a:pt x="608" y="294"/>
                    <a:pt x="608" y="294"/>
                    <a:pt x="608" y="294"/>
                  </a:cubicBezTo>
                  <a:cubicBezTo>
                    <a:pt x="608" y="294"/>
                    <a:pt x="608" y="294"/>
                    <a:pt x="608" y="294"/>
                  </a:cubicBezTo>
                  <a:cubicBezTo>
                    <a:pt x="608" y="294"/>
                    <a:pt x="609" y="293"/>
                    <a:pt x="609" y="293"/>
                  </a:cubicBezTo>
                  <a:cubicBezTo>
                    <a:pt x="609" y="293"/>
                    <a:pt x="609" y="294"/>
                    <a:pt x="609" y="294"/>
                  </a:cubicBezTo>
                  <a:cubicBezTo>
                    <a:pt x="610" y="294"/>
                    <a:pt x="610" y="294"/>
                    <a:pt x="610" y="293"/>
                  </a:cubicBezTo>
                  <a:cubicBezTo>
                    <a:pt x="610" y="294"/>
                    <a:pt x="611" y="294"/>
                    <a:pt x="611" y="295"/>
                  </a:cubicBezTo>
                  <a:cubicBezTo>
                    <a:pt x="611" y="295"/>
                    <a:pt x="611" y="294"/>
                    <a:pt x="612" y="295"/>
                  </a:cubicBezTo>
                  <a:cubicBezTo>
                    <a:pt x="612" y="296"/>
                    <a:pt x="612" y="294"/>
                    <a:pt x="612" y="294"/>
                  </a:cubicBezTo>
                  <a:cubicBezTo>
                    <a:pt x="612" y="295"/>
                    <a:pt x="612" y="295"/>
                    <a:pt x="613" y="295"/>
                  </a:cubicBezTo>
                  <a:cubicBezTo>
                    <a:pt x="613" y="295"/>
                    <a:pt x="613" y="296"/>
                    <a:pt x="613" y="295"/>
                  </a:cubicBezTo>
                  <a:cubicBezTo>
                    <a:pt x="613" y="296"/>
                    <a:pt x="613" y="295"/>
                    <a:pt x="613" y="295"/>
                  </a:cubicBezTo>
                  <a:cubicBezTo>
                    <a:pt x="613" y="296"/>
                    <a:pt x="615" y="296"/>
                    <a:pt x="615" y="296"/>
                  </a:cubicBezTo>
                  <a:cubicBezTo>
                    <a:pt x="615" y="296"/>
                    <a:pt x="616" y="297"/>
                    <a:pt x="616" y="298"/>
                  </a:cubicBezTo>
                  <a:cubicBezTo>
                    <a:pt x="616" y="298"/>
                    <a:pt x="616" y="298"/>
                    <a:pt x="616" y="298"/>
                  </a:cubicBezTo>
                  <a:cubicBezTo>
                    <a:pt x="616" y="298"/>
                    <a:pt x="616" y="298"/>
                    <a:pt x="616" y="298"/>
                  </a:cubicBezTo>
                  <a:cubicBezTo>
                    <a:pt x="616" y="298"/>
                    <a:pt x="616" y="299"/>
                    <a:pt x="616" y="299"/>
                  </a:cubicBezTo>
                  <a:cubicBezTo>
                    <a:pt x="616" y="300"/>
                    <a:pt x="616" y="300"/>
                    <a:pt x="616" y="300"/>
                  </a:cubicBezTo>
                  <a:cubicBezTo>
                    <a:pt x="616" y="300"/>
                    <a:pt x="616" y="300"/>
                    <a:pt x="616" y="300"/>
                  </a:cubicBezTo>
                  <a:cubicBezTo>
                    <a:pt x="616" y="300"/>
                    <a:pt x="615" y="301"/>
                    <a:pt x="615" y="301"/>
                  </a:cubicBezTo>
                  <a:cubicBezTo>
                    <a:pt x="615" y="301"/>
                    <a:pt x="615" y="302"/>
                    <a:pt x="615" y="302"/>
                  </a:cubicBezTo>
                  <a:cubicBezTo>
                    <a:pt x="615" y="302"/>
                    <a:pt x="615" y="302"/>
                    <a:pt x="615" y="302"/>
                  </a:cubicBezTo>
                  <a:cubicBezTo>
                    <a:pt x="615" y="302"/>
                    <a:pt x="615" y="303"/>
                    <a:pt x="615" y="303"/>
                  </a:cubicBezTo>
                  <a:cubicBezTo>
                    <a:pt x="615" y="303"/>
                    <a:pt x="615" y="303"/>
                    <a:pt x="614" y="304"/>
                  </a:cubicBezTo>
                  <a:cubicBezTo>
                    <a:pt x="614" y="302"/>
                    <a:pt x="608" y="306"/>
                    <a:pt x="608" y="306"/>
                  </a:cubicBezTo>
                  <a:cubicBezTo>
                    <a:pt x="608" y="306"/>
                    <a:pt x="608" y="306"/>
                    <a:pt x="608" y="306"/>
                  </a:cubicBezTo>
                  <a:cubicBezTo>
                    <a:pt x="607" y="307"/>
                    <a:pt x="607" y="307"/>
                    <a:pt x="607" y="307"/>
                  </a:cubicBezTo>
                  <a:cubicBezTo>
                    <a:pt x="606" y="307"/>
                    <a:pt x="606" y="307"/>
                    <a:pt x="606" y="307"/>
                  </a:cubicBezTo>
                  <a:cubicBezTo>
                    <a:pt x="606" y="307"/>
                    <a:pt x="605" y="307"/>
                    <a:pt x="605" y="307"/>
                  </a:cubicBezTo>
                  <a:cubicBezTo>
                    <a:pt x="605" y="307"/>
                    <a:pt x="604" y="308"/>
                    <a:pt x="605" y="307"/>
                  </a:cubicBezTo>
                  <a:cubicBezTo>
                    <a:pt x="604" y="307"/>
                    <a:pt x="604" y="307"/>
                    <a:pt x="603" y="308"/>
                  </a:cubicBezTo>
                  <a:cubicBezTo>
                    <a:pt x="604" y="308"/>
                    <a:pt x="604" y="308"/>
                    <a:pt x="605" y="308"/>
                  </a:cubicBezTo>
                  <a:cubicBezTo>
                    <a:pt x="604" y="308"/>
                    <a:pt x="604" y="309"/>
                    <a:pt x="604" y="309"/>
                  </a:cubicBezTo>
                  <a:cubicBezTo>
                    <a:pt x="604" y="307"/>
                    <a:pt x="603" y="309"/>
                    <a:pt x="603" y="308"/>
                  </a:cubicBezTo>
                  <a:cubicBezTo>
                    <a:pt x="603" y="309"/>
                    <a:pt x="602" y="309"/>
                    <a:pt x="602" y="309"/>
                  </a:cubicBezTo>
                  <a:cubicBezTo>
                    <a:pt x="602" y="309"/>
                    <a:pt x="602" y="308"/>
                    <a:pt x="602" y="308"/>
                  </a:cubicBezTo>
                  <a:cubicBezTo>
                    <a:pt x="602" y="308"/>
                    <a:pt x="601" y="311"/>
                    <a:pt x="601" y="310"/>
                  </a:cubicBezTo>
                  <a:cubicBezTo>
                    <a:pt x="601" y="310"/>
                    <a:pt x="601" y="310"/>
                    <a:pt x="601" y="310"/>
                  </a:cubicBezTo>
                  <a:cubicBezTo>
                    <a:pt x="601" y="310"/>
                    <a:pt x="601" y="309"/>
                    <a:pt x="601" y="309"/>
                  </a:cubicBezTo>
                  <a:cubicBezTo>
                    <a:pt x="600" y="309"/>
                    <a:pt x="600" y="310"/>
                    <a:pt x="600" y="310"/>
                  </a:cubicBezTo>
                  <a:cubicBezTo>
                    <a:pt x="600" y="310"/>
                    <a:pt x="600" y="310"/>
                    <a:pt x="600" y="309"/>
                  </a:cubicBezTo>
                  <a:cubicBezTo>
                    <a:pt x="600" y="310"/>
                    <a:pt x="600" y="309"/>
                    <a:pt x="600" y="309"/>
                  </a:cubicBezTo>
                  <a:cubicBezTo>
                    <a:pt x="599" y="309"/>
                    <a:pt x="599" y="309"/>
                    <a:pt x="599" y="310"/>
                  </a:cubicBezTo>
                  <a:cubicBezTo>
                    <a:pt x="599" y="310"/>
                    <a:pt x="599" y="311"/>
                    <a:pt x="599" y="311"/>
                  </a:cubicBezTo>
                  <a:cubicBezTo>
                    <a:pt x="599" y="310"/>
                    <a:pt x="598" y="311"/>
                    <a:pt x="598" y="311"/>
                  </a:cubicBezTo>
                  <a:cubicBezTo>
                    <a:pt x="598" y="312"/>
                    <a:pt x="597" y="311"/>
                    <a:pt x="597" y="311"/>
                  </a:cubicBezTo>
                  <a:cubicBezTo>
                    <a:pt x="597" y="312"/>
                    <a:pt x="597" y="312"/>
                    <a:pt x="596" y="313"/>
                  </a:cubicBezTo>
                  <a:cubicBezTo>
                    <a:pt x="596" y="313"/>
                    <a:pt x="596" y="314"/>
                    <a:pt x="596" y="315"/>
                  </a:cubicBezTo>
                  <a:cubicBezTo>
                    <a:pt x="596" y="315"/>
                    <a:pt x="596" y="315"/>
                    <a:pt x="596" y="315"/>
                  </a:cubicBezTo>
                  <a:cubicBezTo>
                    <a:pt x="596" y="315"/>
                    <a:pt x="596" y="316"/>
                    <a:pt x="596" y="316"/>
                  </a:cubicBezTo>
                  <a:cubicBezTo>
                    <a:pt x="596" y="316"/>
                    <a:pt x="596" y="316"/>
                    <a:pt x="596" y="316"/>
                  </a:cubicBezTo>
                  <a:cubicBezTo>
                    <a:pt x="595" y="316"/>
                    <a:pt x="595" y="316"/>
                    <a:pt x="595" y="316"/>
                  </a:cubicBezTo>
                  <a:cubicBezTo>
                    <a:pt x="595" y="316"/>
                    <a:pt x="595" y="317"/>
                    <a:pt x="595" y="317"/>
                  </a:cubicBezTo>
                  <a:cubicBezTo>
                    <a:pt x="595" y="317"/>
                    <a:pt x="595" y="318"/>
                    <a:pt x="595" y="318"/>
                  </a:cubicBezTo>
                  <a:cubicBezTo>
                    <a:pt x="595" y="319"/>
                    <a:pt x="595" y="319"/>
                    <a:pt x="595" y="319"/>
                  </a:cubicBezTo>
                  <a:cubicBezTo>
                    <a:pt x="595" y="319"/>
                    <a:pt x="595" y="320"/>
                    <a:pt x="595" y="321"/>
                  </a:cubicBezTo>
                  <a:cubicBezTo>
                    <a:pt x="595" y="320"/>
                    <a:pt x="595" y="320"/>
                    <a:pt x="594" y="320"/>
                  </a:cubicBezTo>
                  <a:cubicBezTo>
                    <a:pt x="595" y="320"/>
                    <a:pt x="595" y="321"/>
                    <a:pt x="594" y="320"/>
                  </a:cubicBezTo>
                  <a:cubicBezTo>
                    <a:pt x="594" y="320"/>
                    <a:pt x="594" y="321"/>
                    <a:pt x="594" y="321"/>
                  </a:cubicBezTo>
                  <a:cubicBezTo>
                    <a:pt x="594" y="321"/>
                    <a:pt x="594" y="321"/>
                    <a:pt x="594" y="321"/>
                  </a:cubicBezTo>
                  <a:cubicBezTo>
                    <a:pt x="594" y="321"/>
                    <a:pt x="594" y="321"/>
                    <a:pt x="594" y="321"/>
                  </a:cubicBezTo>
                  <a:cubicBezTo>
                    <a:pt x="594" y="321"/>
                    <a:pt x="594" y="321"/>
                    <a:pt x="594" y="321"/>
                  </a:cubicBezTo>
                  <a:cubicBezTo>
                    <a:pt x="594" y="321"/>
                    <a:pt x="594" y="321"/>
                    <a:pt x="594" y="321"/>
                  </a:cubicBezTo>
                  <a:cubicBezTo>
                    <a:pt x="594" y="321"/>
                    <a:pt x="594" y="322"/>
                    <a:pt x="594" y="322"/>
                  </a:cubicBezTo>
                  <a:cubicBezTo>
                    <a:pt x="594" y="322"/>
                    <a:pt x="594" y="322"/>
                    <a:pt x="594" y="322"/>
                  </a:cubicBezTo>
                  <a:cubicBezTo>
                    <a:pt x="594" y="322"/>
                    <a:pt x="593" y="322"/>
                    <a:pt x="593" y="322"/>
                  </a:cubicBezTo>
                  <a:cubicBezTo>
                    <a:pt x="594" y="322"/>
                    <a:pt x="593" y="322"/>
                    <a:pt x="593" y="323"/>
                  </a:cubicBezTo>
                  <a:cubicBezTo>
                    <a:pt x="593" y="323"/>
                    <a:pt x="593" y="323"/>
                    <a:pt x="593" y="323"/>
                  </a:cubicBezTo>
                  <a:cubicBezTo>
                    <a:pt x="593" y="323"/>
                    <a:pt x="593" y="323"/>
                    <a:pt x="593" y="323"/>
                  </a:cubicBezTo>
                  <a:cubicBezTo>
                    <a:pt x="593" y="323"/>
                    <a:pt x="592" y="324"/>
                    <a:pt x="593" y="324"/>
                  </a:cubicBezTo>
                  <a:cubicBezTo>
                    <a:pt x="593" y="324"/>
                    <a:pt x="592" y="323"/>
                    <a:pt x="592" y="323"/>
                  </a:cubicBezTo>
                  <a:cubicBezTo>
                    <a:pt x="592" y="323"/>
                    <a:pt x="592" y="324"/>
                    <a:pt x="592" y="324"/>
                  </a:cubicBezTo>
                  <a:cubicBezTo>
                    <a:pt x="592" y="324"/>
                    <a:pt x="592" y="324"/>
                    <a:pt x="593" y="324"/>
                  </a:cubicBezTo>
                  <a:cubicBezTo>
                    <a:pt x="592" y="324"/>
                    <a:pt x="591" y="326"/>
                    <a:pt x="592" y="326"/>
                  </a:cubicBezTo>
                  <a:cubicBezTo>
                    <a:pt x="592" y="326"/>
                    <a:pt x="591" y="325"/>
                    <a:pt x="592" y="325"/>
                  </a:cubicBezTo>
                  <a:cubicBezTo>
                    <a:pt x="591" y="325"/>
                    <a:pt x="591" y="326"/>
                    <a:pt x="591" y="326"/>
                  </a:cubicBezTo>
                  <a:cubicBezTo>
                    <a:pt x="591" y="326"/>
                    <a:pt x="591" y="326"/>
                    <a:pt x="592" y="326"/>
                  </a:cubicBezTo>
                  <a:cubicBezTo>
                    <a:pt x="592" y="326"/>
                    <a:pt x="593" y="327"/>
                    <a:pt x="593" y="326"/>
                  </a:cubicBezTo>
                  <a:cubicBezTo>
                    <a:pt x="593" y="326"/>
                    <a:pt x="592" y="327"/>
                    <a:pt x="592" y="327"/>
                  </a:cubicBezTo>
                  <a:cubicBezTo>
                    <a:pt x="593" y="327"/>
                    <a:pt x="593" y="327"/>
                    <a:pt x="593" y="327"/>
                  </a:cubicBezTo>
                  <a:cubicBezTo>
                    <a:pt x="594" y="327"/>
                    <a:pt x="592" y="327"/>
                    <a:pt x="592" y="328"/>
                  </a:cubicBezTo>
                  <a:cubicBezTo>
                    <a:pt x="592" y="328"/>
                    <a:pt x="593" y="328"/>
                    <a:pt x="593" y="328"/>
                  </a:cubicBezTo>
                  <a:cubicBezTo>
                    <a:pt x="593" y="328"/>
                    <a:pt x="593" y="328"/>
                    <a:pt x="593" y="327"/>
                  </a:cubicBezTo>
                  <a:cubicBezTo>
                    <a:pt x="594" y="328"/>
                    <a:pt x="592" y="328"/>
                    <a:pt x="594" y="328"/>
                  </a:cubicBezTo>
                  <a:cubicBezTo>
                    <a:pt x="592" y="328"/>
                    <a:pt x="593" y="329"/>
                    <a:pt x="594" y="329"/>
                  </a:cubicBezTo>
                  <a:cubicBezTo>
                    <a:pt x="594" y="329"/>
                    <a:pt x="594" y="330"/>
                    <a:pt x="593" y="330"/>
                  </a:cubicBezTo>
                  <a:cubicBezTo>
                    <a:pt x="593" y="329"/>
                    <a:pt x="593" y="330"/>
                    <a:pt x="593" y="330"/>
                  </a:cubicBezTo>
                  <a:cubicBezTo>
                    <a:pt x="593" y="330"/>
                    <a:pt x="593" y="330"/>
                    <a:pt x="593" y="331"/>
                  </a:cubicBezTo>
                  <a:cubicBezTo>
                    <a:pt x="594" y="331"/>
                    <a:pt x="594" y="331"/>
                    <a:pt x="595" y="331"/>
                  </a:cubicBezTo>
                  <a:cubicBezTo>
                    <a:pt x="595" y="331"/>
                    <a:pt x="595" y="331"/>
                    <a:pt x="596" y="331"/>
                  </a:cubicBezTo>
                  <a:cubicBezTo>
                    <a:pt x="596" y="331"/>
                    <a:pt x="595" y="331"/>
                    <a:pt x="595" y="331"/>
                  </a:cubicBezTo>
                  <a:cubicBezTo>
                    <a:pt x="595" y="331"/>
                    <a:pt x="595" y="331"/>
                    <a:pt x="596" y="331"/>
                  </a:cubicBezTo>
                  <a:cubicBezTo>
                    <a:pt x="595" y="332"/>
                    <a:pt x="595" y="332"/>
                    <a:pt x="595" y="331"/>
                  </a:cubicBezTo>
                  <a:cubicBezTo>
                    <a:pt x="595" y="331"/>
                    <a:pt x="594" y="332"/>
                    <a:pt x="595" y="332"/>
                  </a:cubicBezTo>
                  <a:cubicBezTo>
                    <a:pt x="595" y="332"/>
                    <a:pt x="595" y="332"/>
                    <a:pt x="595" y="332"/>
                  </a:cubicBezTo>
                  <a:cubicBezTo>
                    <a:pt x="595" y="332"/>
                    <a:pt x="594" y="332"/>
                    <a:pt x="594" y="332"/>
                  </a:cubicBezTo>
                  <a:cubicBezTo>
                    <a:pt x="595" y="333"/>
                    <a:pt x="596" y="333"/>
                    <a:pt x="597" y="333"/>
                  </a:cubicBezTo>
                  <a:cubicBezTo>
                    <a:pt x="597" y="333"/>
                    <a:pt x="600" y="333"/>
                    <a:pt x="599" y="333"/>
                  </a:cubicBezTo>
                  <a:cubicBezTo>
                    <a:pt x="599" y="333"/>
                    <a:pt x="600" y="333"/>
                    <a:pt x="600" y="333"/>
                  </a:cubicBezTo>
                  <a:cubicBezTo>
                    <a:pt x="601" y="332"/>
                    <a:pt x="602" y="332"/>
                    <a:pt x="601" y="333"/>
                  </a:cubicBezTo>
                  <a:cubicBezTo>
                    <a:pt x="602" y="333"/>
                    <a:pt x="602" y="333"/>
                    <a:pt x="602" y="333"/>
                  </a:cubicBezTo>
                  <a:cubicBezTo>
                    <a:pt x="603" y="332"/>
                    <a:pt x="603" y="333"/>
                    <a:pt x="603" y="333"/>
                  </a:cubicBezTo>
                  <a:cubicBezTo>
                    <a:pt x="603" y="333"/>
                    <a:pt x="603" y="333"/>
                    <a:pt x="603" y="333"/>
                  </a:cubicBezTo>
                  <a:cubicBezTo>
                    <a:pt x="603" y="333"/>
                    <a:pt x="603" y="334"/>
                    <a:pt x="604" y="334"/>
                  </a:cubicBezTo>
                  <a:cubicBezTo>
                    <a:pt x="605" y="333"/>
                    <a:pt x="605" y="333"/>
                    <a:pt x="605" y="332"/>
                  </a:cubicBezTo>
                  <a:cubicBezTo>
                    <a:pt x="605" y="333"/>
                    <a:pt x="605" y="333"/>
                    <a:pt x="605" y="333"/>
                  </a:cubicBezTo>
                  <a:cubicBezTo>
                    <a:pt x="605" y="332"/>
                    <a:pt x="606" y="333"/>
                    <a:pt x="606" y="333"/>
                  </a:cubicBezTo>
                  <a:cubicBezTo>
                    <a:pt x="607" y="333"/>
                    <a:pt x="607" y="334"/>
                    <a:pt x="608" y="334"/>
                  </a:cubicBezTo>
                  <a:cubicBezTo>
                    <a:pt x="609" y="334"/>
                    <a:pt x="610" y="334"/>
                    <a:pt x="611" y="334"/>
                  </a:cubicBezTo>
                  <a:cubicBezTo>
                    <a:pt x="611" y="334"/>
                    <a:pt x="612" y="334"/>
                    <a:pt x="612" y="335"/>
                  </a:cubicBezTo>
                  <a:cubicBezTo>
                    <a:pt x="612" y="335"/>
                    <a:pt x="612" y="335"/>
                    <a:pt x="612" y="335"/>
                  </a:cubicBezTo>
                  <a:cubicBezTo>
                    <a:pt x="612" y="335"/>
                    <a:pt x="613" y="335"/>
                    <a:pt x="612" y="335"/>
                  </a:cubicBezTo>
                  <a:cubicBezTo>
                    <a:pt x="613" y="336"/>
                    <a:pt x="612" y="336"/>
                    <a:pt x="612" y="335"/>
                  </a:cubicBezTo>
                  <a:cubicBezTo>
                    <a:pt x="613" y="337"/>
                    <a:pt x="615" y="338"/>
                    <a:pt x="616" y="340"/>
                  </a:cubicBezTo>
                  <a:cubicBezTo>
                    <a:pt x="615" y="339"/>
                    <a:pt x="613" y="339"/>
                    <a:pt x="612" y="339"/>
                  </a:cubicBezTo>
                  <a:cubicBezTo>
                    <a:pt x="611" y="339"/>
                    <a:pt x="610" y="339"/>
                    <a:pt x="609" y="339"/>
                  </a:cubicBezTo>
                  <a:cubicBezTo>
                    <a:pt x="609" y="339"/>
                    <a:pt x="608" y="339"/>
                    <a:pt x="608" y="340"/>
                  </a:cubicBezTo>
                  <a:cubicBezTo>
                    <a:pt x="608" y="340"/>
                    <a:pt x="607" y="341"/>
                    <a:pt x="607" y="340"/>
                  </a:cubicBezTo>
                  <a:cubicBezTo>
                    <a:pt x="606" y="340"/>
                    <a:pt x="605" y="339"/>
                    <a:pt x="605" y="339"/>
                  </a:cubicBezTo>
                  <a:cubicBezTo>
                    <a:pt x="604" y="338"/>
                    <a:pt x="604" y="338"/>
                    <a:pt x="603" y="338"/>
                  </a:cubicBezTo>
                  <a:cubicBezTo>
                    <a:pt x="603" y="338"/>
                    <a:pt x="602" y="337"/>
                    <a:pt x="602" y="337"/>
                  </a:cubicBezTo>
                  <a:cubicBezTo>
                    <a:pt x="602" y="337"/>
                    <a:pt x="600" y="337"/>
                    <a:pt x="600" y="337"/>
                  </a:cubicBezTo>
                  <a:cubicBezTo>
                    <a:pt x="600" y="337"/>
                    <a:pt x="600" y="337"/>
                    <a:pt x="600" y="337"/>
                  </a:cubicBezTo>
                  <a:cubicBezTo>
                    <a:pt x="599" y="337"/>
                    <a:pt x="599" y="336"/>
                    <a:pt x="599" y="336"/>
                  </a:cubicBezTo>
                  <a:cubicBezTo>
                    <a:pt x="599" y="336"/>
                    <a:pt x="598" y="336"/>
                    <a:pt x="598" y="336"/>
                  </a:cubicBezTo>
                  <a:cubicBezTo>
                    <a:pt x="598" y="336"/>
                    <a:pt x="596" y="337"/>
                    <a:pt x="596" y="336"/>
                  </a:cubicBezTo>
                  <a:cubicBezTo>
                    <a:pt x="596" y="336"/>
                    <a:pt x="596" y="336"/>
                    <a:pt x="596" y="336"/>
                  </a:cubicBezTo>
                  <a:cubicBezTo>
                    <a:pt x="595" y="336"/>
                    <a:pt x="594" y="337"/>
                    <a:pt x="593" y="338"/>
                  </a:cubicBezTo>
                  <a:cubicBezTo>
                    <a:pt x="593" y="338"/>
                    <a:pt x="593" y="338"/>
                    <a:pt x="593" y="338"/>
                  </a:cubicBezTo>
                  <a:cubicBezTo>
                    <a:pt x="593" y="338"/>
                    <a:pt x="593" y="338"/>
                    <a:pt x="593" y="338"/>
                  </a:cubicBezTo>
                  <a:cubicBezTo>
                    <a:pt x="593" y="339"/>
                    <a:pt x="594" y="339"/>
                    <a:pt x="594" y="340"/>
                  </a:cubicBezTo>
                  <a:cubicBezTo>
                    <a:pt x="594" y="340"/>
                    <a:pt x="594" y="341"/>
                    <a:pt x="595" y="342"/>
                  </a:cubicBezTo>
                  <a:cubicBezTo>
                    <a:pt x="595" y="342"/>
                    <a:pt x="595" y="342"/>
                    <a:pt x="595" y="342"/>
                  </a:cubicBezTo>
                  <a:cubicBezTo>
                    <a:pt x="596" y="343"/>
                    <a:pt x="594" y="345"/>
                    <a:pt x="594" y="346"/>
                  </a:cubicBezTo>
                  <a:cubicBezTo>
                    <a:pt x="593" y="347"/>
                    <a:pt x="592" y="348"/>
                    <a:pt x="591" y="348"/>
                  </a:cubicBezTo>
                  <a:cubicBezTo>
                    <a:pt x="590" y="348"/>
                    <a:pt x="589" y="347"/>
                    <a:pt x="589" y="347"/>
                  </a:cubicBezTo>
                  <a:cubicBezTo>
                    <a:pt x="589" y="346"/>
                    <a:pt x="588" y="346"/>
                    <a:pt x="588" y="345"/>
                  </a:cubicBezTo>
                  <a:cubicBezTo>
                    <a:pt x="588" y="345"/>
                    <a:pt x="588" y="343"/>
                    <a:pt x="588" y="343"/>
                  </a:cubicBezTo>
                  <a:cubicBezTo>
                    <a:pt x="584" y="341"/>
                    <a:pt x="582" y="347"/>
                    <a:pt x="580" y="349"/>
                  </a:cubicBezTo>
                  <a:cubicBezTo>
                    <a:pt x="580" y="351"/>
                    <a:pt x="579" y="353"/>
                    <a:pt x="578" y="354"/>
                  </a:cubicBezTo>
                  <a:cubicBezTo>
                    <a:pt x="578" y="354"/>
                    <a:pt x="578" y="355"/>
                    <a:pt x="577" y="355"/>
                  </a:cubicBezTo>
                  <a:cubicBezTo>
                    <a:pt x="577" y="355"/>
                    <a:pt x="576" y="355"/>
                    <a:pt x="575" y="355"/>
                  </a:cubicBezTo>
                  <a:cubicBezTo>
                    <a:pt x="575" y="356"/>
                    <a:pt x="574" y="356"/>
                    <a:pt x="574" y="356"/>
                  </a:cubicBezTo>
                  <a:cubicBezTo>
                    <a:pt x="574" y="356"/>
                    <a:pt x="573" y="356"/>
                    <a:pt x="573" y="357"/>
                  </a:cubicBezTo>
                  <a:cubicBezTo>
                    <a:pt x="573" y="357"/>
                    <a:pt x="572" y="357"/>
                    <a:pt x="572" y="357"/>
                  </a:cubicBezTo>
                  <a:cubicBezTo>
                    <a:pt x="572" y="357"/>
                    <a:pt x="571" y="357"/>
                    <a:pt x="571" y="358"/>
                  </a:cubicBezTo>
                  <a:cubicBezTo>
                    <a:pt x="571" y="357"/>
                    <a:pt x="571" y="357"/>
                    <a:pt x="571" y="357"/>
                  </a:cubicBezTo>
                  <a:cubicBezTo>
                    <a:pt x="570" y="356"/>
                    <a:pt x="570" y="356"/>
                    <a:pt x="569" y="355"/>
                  </a:cubicBezTo>
                  <a:cubicBezTo>
                    <a:pt x="570" y="355"/>
                    <a:pt x="570" y="354"/>
                    <a:pt x="570" y="354"/>
                  </a:cubicBezTo>
                  <a:cubicBezTo>
                    <a:pt x="570" y="353"/>
                    <a:pt x="568" y="353"/>
                    <a:pt x="568" y="353"/>
                  </a:cubicBezTo>
                  <a:cubicBezTo>
                    <a:pt x="566" y="353"/>
                    <a:pt x="565" y="353"/>
                    <a:pt x="563" y="353"/>
                  </a:cubicBezTo>
                  <a:cubicBezTo>
                    <a:pt x="563" y="353"/>
                    <a:pt x="563" y="353"/>
                    <a:pt x="562" y="353"/>
                  </a:cubicBezTo>
                  <a:cubicBezTo>
                    <a:pt x="563" y="353"/>
                    <a:pt x="562" y="354"/>
                    <a:pt x="562" y="353"/>
                  </a:cubicBezTo>
                  <a:cubicBezTo>
                    <a:pt x="562" y="354"/>
                    <a:pt x="561" y="354"/>
                    <a:pt x="560" y="354"/>
                  </a:cubicBezTo>
                  <a:cubicBezTo>
                    <a:pt x="559" y="354"/>
                    <a:pt x="558" y="353"/>
                    <a:pt x="557" y="353"/>
                  </a:cubicBezTo>
                  <a:cubicBezTo>
                    <a:pt x="556" y="353"/>
                    <a:pt x="555" y="352"/>
                    <a:pt x="555" y="352"/>
                  </a:cubicBezTo>
                  <a:cubicBezTo>
                    <a:pt x="555" y="351"/>
                    <a:pt x="555" y="351"/>
                    <a:pt x="554" y="351"/>
                  </a:cubicBezTo>
                  <a:cubicBezTo>
                    <a:pt x="554" y="351"/>
                    <a:pt x="554" y="350"/>
                    <a:pt x="554" y="350"/>
                  </a:cubicBezTo>
                  <a:cubicBezTo>
                    <a:pt x="554" y="350"/>
                    <a:pt x="554" y="350"/>
                    <a:pt x="554" y="350"/>
                  </a:cubicBezTo>
                  <a:cubicBezTo>
                    <a:pt x="554" y="350"/>
                    <a:pt x="555" y="350"/>
                    <a:pt x="555" y="350"/>
                  </a:cubicBezTo>
                  <a:cubicBezTo>
                    <a:pt x="556" y="350"/>
                    <a:pt x="556" y="349"/>
                    <a:pt x="555" y="348"/>
                  </a:cubicBezTo>
                  <a:cubicBezTo>
                    <a:pt x="554" y="348"/>
                    <a:pt x="554" y="348"/>
                    <a:pt x="553" y="348"/>
                  </a:cubicBezTo>
                  <a:cubicBezTo>
                    <a:pt x="553" y="348"/>
                    <a:pt x="549" y="348"/>
                    <a:pt x="550" y="349"/>
                  </a:cubicBezTo>
                  <a:cubicBezTo>
                    <a:pt x="550" y="349"/>
                    <a:pt x="549" y="348"/>
                    <a:pt x="548" y="349"/>
                  </a:cubicBezTo>
                  <a:cubicBezTo>
                    <a:pt x="548" y="349"/>
                    <a:pt x="548" y="349"/>
                    <a:pt x="548" y="349"/>
                  </a:cubicBezTo>
                  <a:cubicBezTo>
                    <a:pt x="548" y="349"/>
                    <a:pt x="548" y="349"/>
                    <a:pt x="548" y="349"/>
                  </a:cubicBezTo>
                  <a:cubicBezTo>
                    <a:pt x="548" y="349"/>
                    <a:pt x="548" y="349"/>
                    <a:pt x="548" y="349"/>
                  </a:cubicBezTo>
                  <a:cubicBezTo>
                    <a:pt x="548" y="349"/>
                    <a:pt x="548" y="349"/>
                    <a:pt x="548" y="349"/>
                  </a:cubicBezTo>
                  <a:cubicBezTo>
                    <a:pt x="547" y="350"/>
                    <a:pt x="547" y="349"/>
                    <a:pt x="547" y="349"/>
                  </a:cubicBezTo>
                  <a:cubicBezTo>
                    <a:pt x="547" y="349"/>
                    <a:pt x="547" y="349"/>
                    <a:pt x="546" y="349"/>
                  </a:cubicBezTo>
                  <a:cubicBezTo>
                    <a:pt x="546" y="349"/>
                    <a:pt x="546" y="349"/>
                    <a:pt x="546" y="349"/>
                  </a:cubicBezTo>
                  <a:cubicBezTo>
                    <a:pt x="546" y="349"/>
                    <a:pt x="548" y="346"/>
                    <a:pt x="548" y="347"/>
                  </a:cubicBezTo>
                  <a:cubicBezTo>
                    <a:pt x="547" y="346"/>
                    <a:pt x="547" y="346"/>
                    <a:pt x="546" y="346"/>
                  </a:cubicBezTo>
                  <a:cubicBezTo>
                    <a:pt x="546" y="346"/>
                    <a:pt x="545" y="346"/>
                    <a:pt x="545" y="345"/>
                  </a:cubicBezTo>
                  <a:cubicBezTo>
                    <a:pt x="544" y="345"/>
                    <a:pt x="544" y="345"/>
                    <a:pt x="544" y="345"/>
                  </a:cubicBezTo>
                  <a:cubicBezTo>
                    <a:pt x="545" y="345"/>
                    <a:pt x="545" y="344"/>
                    <a:pt x="545" y="344"/>
                  </a:cubicBezTo>
                  <a:cubicBezTo>
                    <a:pt x="545" y="344"/>
                    <a:pt x="546" y="343"/>
                    <a:pt x="545" y="343"/>
                  </a:cubicBezTo>
                  <a:cubicBezTo>
                    <a:pt x="545" y="343"/>
                    <a:pt x="544" y="343"/>
                    <a:pt x="544" y="342"/>
                  </a:cubicBezTo>
                  <a:cubicBezTo>
                    <a:pt x="545" y="343"/>
                    <a:pt x="545" y="343"/>
                    <a:pt x="545" y="342"/>
                  </a:cubicBezTo>
                  <a:cubicBezTo>
                    <a:pt x="545" y="342"/>
                    <a:pt x="545" y="343"/>
                    <a:pt x="546" y="343"/>
                  </a:cubicBezTo>
                  <a:cubicBezTo>
                    <a:pt x="546" y="343"/>
                    <a:pt x="545" y="342"/>
                    <a:pt x="545" y="342"/>
                  </a:cubicBezTo>
                  <a:cubicBezTo>
                    <a:pt x="545" y="342"/>
                    <a:pt x="545" y="341"/>
                    <a:pt x="545" y="341"/>
                  </a:cubicBezTo>
                  <a:cubicBezTo>
                    <a:pt x="545" y="342"/>
                    <a:pt x="545" y="342"/>
                    <a:pt x="545" y="342"/>
                  </a:cubicBezTo>
                  <a:cubicBezTo>
                    <a:pt x="545" y="342"/>
                    <a:pt x="545" y="342"/>
                    <a:pt x="544" y="341"/>
                  </a:cubicBezTo>
                  <a:cubicBezTo>
                    <a:pt x="545" y="341"/>
                    <a:pt x="545" y="341"/>
                    <a:pt x="545" y="341"/>
                  </a:cubicBezTo>
                  <a:cubicBezTo>
                    <a:pt x="545" y="341"/>
                    <a:pt x="545" y="340"/>
                    <a:pt x="545" y="340"/>
                  </a:cubicBezTo>
                  <a:cubicBezTo>
                    <a:pt x="545" y="340"/>
                    <a:pt x="545" y="340"/>
                    <a:pt x="546" y="340"/>
                  </a:cubicBezTo>
                  <a:cubicBezTo>
                    <a:pt x="546" y="340"/>
                    <a:pt x="545" y="339"/>
                    <a:pt x="545" y="339"/>
                  </a:cubicBezTo>
                  <a:cubicBezTo>
                    <a:pt x="545" y="339"/>
                    <a:pt x="546" y="339"/>
                    <a:pt x="546" y="339"/>
                  </a:cubicBezTo>
                  <a:cubicBezTo>
                    <a:pt x="546" y="339"/>
                    <a:pt x="546" y="340"/>
                    <a:pt x="547" y="339"/>
                  </a:cubicBezTo>
                  <a:cubicBezTo>
                    <a:pt x="547" y="339"/>
                    <a:pt x="546" y="339"/>
                    <a:pt x="546" y="339"/>
                  </a:cubicBezTo>
                  <a:cubicBezTo>
                    <a:pt x="547" y="339"/>
                    <a:pt x="547" y="339"/>
                    <a:pt x="547" y="339"/>
                  </a:cubicBezTo>
                  <a:cubicBezTo>
                    <a:pt x="547" y="339"/>
                    <a:pt x="547" y="338"/>
                    <a:pt x="548" y="338"/>
                  </a:cubicBezTo>
                  <a:cubicBezTo>
                    <a:pt x="547" y="338"/>
                    <a:pt x="547" y="338"/>
                    <a:pt x="547" y="338"/>
                  </a:cubicBezTo>
                  <a:cubicBezTo>
                    <a:pt x="548" y="338"/>
                    <a:pt x="549" y="337"/>
                    <a:pt x="550" y="337"/>
                  </a:cubicBezTo>
                  <a:cubicBezTo>
                    <a:pt x="549" y="337"/>
                    <a:pt x="551" y="338"/>
                    <a:pt x="551" y="336"/>
                  </a:cubicBezTo>
                  <a:cubicBezTo>
                    <a:pt x="551" y="335"/>
                    <a:pt x="551" y="334"/>
                    <a:pt x="549" y="334"/>
                  </a:cubicBezTo>
                  <a:cubicBezTo>
                    <a:pt x="550" y="334"/>
                    <a:pt x="552" y="332"/>
                    <a:pt x="552" y="332"/>
                  </a:cubicBezTo>
                  <a:cubicBezTo>
                    <a:pt x="553" y="331"/>
                    <a:pt x="554" y="330"/>
                    <a:pt x="554" y="329"/>
                  </a:cubicBezTo>
                  <a:cubicBezTo>
                    <a:pt x="554" y="327"/>
                    <a:pt x="547" y="330"/>
                    <a:pt x="546" y="331"/>
                  </a:cubicBezTo>
                  <a:cubicBezTo>
                    <a:pt x="547" y="331"/>
                    <a:pt x="548" y="331"/>
                    <a:pt x="549" y="331"/>
                  </a:cubicBezTo>
                  <a:cubicBezTo>
                    <a:pt x="549" y="331"/>
                    <a:pt x="549" y="331"/>
                    <a:pt x="550" y="331"/>
                  </a:cubicBezTo>
                  <a:cubicBezTo>
                    <a:pt x="549" y="331"/>
                    <a:pt x="548" y="332"/>
                    <a:pt x="547" y="332"/>
                  </a:cubicBezTo>
                  <a:cubicBezTo>
                    <a:pt x="547" y="333"/>
                    <a:pt x="547" y="333"/>
                    <a:pt x="546" y="333"/>
                  </a:cubicBezTo>
                  <a:cubicBezTo>
                    <a:pt x="546" y="333"/>
                    <a:pt x="547" y="332"/>
                    <a:pt x="547" y="332"/>
                  </a:cubicBezTo>
                  <a:cubicBezTo>
                    <a:pt x="547" y="332"/>
                    <a:pt x="545" y="333"/>
                    <a:pt x="545" y="333"/>
                  </a:cubicBezTo>
                  <a:cubicBezTo>
                    <a:pt x="545" y="332"/>
                    <a:pt x="545" y="332"/>
                    <a:pt x="545" y="332"/>
                  </a:cubicBezTo>
                  <a:cubicBezTo>
                    <a:pt x="545" y="332"/>
                    <a:pt x="545" y="331"/>
                    <a:pt x="545" y="331"/>
                  </a:cubicBezTo>
                  <a:cubicBezTo>
                    <a:pt x="545" y="331"/>
                    <a:pt x="545" y="332"/>
                    <a:pt x="545" y="332"/>
                  </a:cubicBezTo>
                  <a:cubicBezTo>
                    <a:pt x="544" y="332"/>
                    <a:pt x="544" y="331"/>
                    <a:pt x="544" y="332"/>
                  </a:cubicBezTo>
                  <a:cubicBezTo>
                    <a:pt x="543" y="332"/>
                    <a:pt x="543" y="333"/>
                    <a:pt x="543" y="334"/>
                  </a:cubicBezTo>
                  <a:cubicBezTo>
                    <a:pt x="542" y="334"/>
                    <a:pt x="541" y="337"/>
                    <a:pt x="542" y="338"/>
                  </a:cubicBezTo>
                  <a:cubicBezTo>
                    <a:pt x="542" y="338"/>
                    <a:pt x="542" y="337"/>
                    <a:pt x="542" y="337"/>
                  </a:cubicBezTo>
                  <a:cubicBezTo>
                    <a:pt x="542" y="338"/>
                    <a:pt x="543" y="338"/>
                    <a:pt x="543" y="338"/>
                  </a:cubicBezTo>
                  <a:cubicBezTo>
                    <a:pt x="542" y="339"/>
                    <a:pt x="542" y="339"/>
                    <a:pt x="542" y="340"/>
                  </a:cubicBezTo>
                  <a:cubicBezTo>
                    <a:pt x="542" y="340"/>
                    <a:pt x="541" y="343"/>
                    <a:pt x="541" y="342"/>
                  </a:cubicBezTo>
                  <a:cubicBezTo>
                    <a:pt x="541" y="343"/>
                    <a:pt x="541" y="342"/>
                    <a:pt x="541" y="342"/>
                  </a:cubicBezTo>
                  <a:cubicBezTo>
                    <a:pt x="541" y="343"/>
                    <a:pt x="541" y="344"/>
                    <a:pt x="541" y="343"/>
                  </a:cubicBezTo>
                  <a:cubicBezTo>
                    <a:pt x="541" y="344"/>
                    <a:pt x="541" y="344"/>
                    <a:pt x="541" y="344"/>
                  </a:cubicBezTo>
                  <a:cubicBezTo>
                    <a:pt x="540" y="344"/>
                    <a:pt x="541" y="345"/>
                    <a:pt x="541" y="344"/>
                  </a:cubicBezTo>
                  <a:cubicBezTo>
                    <a:pt x="541" y="345"/>
                    <a:pt x="540" y="346"/>
                    <a:pt x="541" y="347"/>
                  </a:cubicBezTo>
                  <a:cubicBezTo>
                    <a:pt x="541" y="347"/>
                    <a:pt x="540" y="347"/>
                    <a:pt x="540" y="347"/>
                  </a:cubicBezTo>
                  <a:cubicBezTo>
                    <a:pt x="540" y="347"/>
                    <a:pt x="540" y="346"/>
                    <a:pt x="539" y="346"/>
                  </a:cubicBezTo>
                  <a:cubicBezTo>
                    <a:pt x="539" y="347"/>
                    <a:pt x="538" y="347"/>
                    <a:pt x="538" y="348"/>
                  </a:cubicBezTo>
                  <a:cubicBezTo>
                    <a:pt x="538" y="347"/>
                    <a:pt x="537" y="347"/>
                    <a:pt x="537" y="348"/>
                  </a:cubicBezTo>
                  <a:cubicBezTo>
                    <a:pt x="537" y="347"/>
                    <a:pt x="537" y="345"/>
                    <a:pt x="535" y="346"/>
                  </a:cubicBezTo>
                  <a:cubicBezTo>
                    <a:pt x="535" y="346"/>
                    <a:pt x="534" y="347"/>
                    <a:pt x="534" y="348"/>
                  </a:cubicBezTo>
                  <a:cubicBezTo>
                    <a:pt x="534" y="348"/>
                    <a:pt x="533" y="346"/>
                    <a:pt x="533" y="346"/>
                  </a:cubicBezTo>
                  <a:cubicBezTo>
                    <a:pt x="532" y="345"/>
                    <a:pt x="532" y="345"/>
                    <a:pt x="531" y="346"/>
                  </a:cubicBezTo>
                  <a:cubicBezTo>
                    <a:pt x="531" y="346"/>
                    <a:pt x="530" y="345"/>
                    <a:pt x="530" y="345"/>
                  </a:cubicBezTo>
                  <a:cubicBezTo>
                    <a:pt x="529" y="345"/>
                    <a:pt x="529" y="346"/>
                    <a:pt x="529" y="346"/>
                  </a:cubicBezTo>
                  <a:cubicBezTo>
                    <a:pt x="528" y="348"/>
                    <a:pt x="528" y="349"/>
                    <a:pt x="526" y="349"/>
                  </a:cubicBezTo>
                  <a:cubicBezTo>
                    <a:pt x="526" y="349"/>
                    <a:pt x="527" y="350"/>
                    <a:pt x="527" y="350"/>
                  </a:cubicBezTo>
                  <a:cubicBezTo>
                    <a:pt x="526" y="350"/>
                    <a:pt x="526" y="350"/>
                    <a:pt x="526" y="349"/>
                  </a:cubicBezTo>
                  <a:cubicBezTo>
                    <a:pt x="526" y="349"/>
                    <a:pt x="526" y="349"/>
                    <a:pt x="526" y="349"/>
                  </a:cubicBezTo>
                  <a:cubicBezTo>
                    <a:pt x="526" y="349"/>
                    <a:pt x="526" y="349"/>
                    <a:pt x="526" y="349"/>
                  </a:cubicBezTo>
                  <a:cubicBezTo>
                    <a:pt x="526" y="349"/>
                    <a:pt x="526" y="349"/>
                    <a:pt x="526" y="349"/>
                  </a:cubicBezTo>
                  <a:cubicBezTo>
                    <a:pt x="526" y="348"/>
                    <a:pt x="528" y="347"/>
                    <a:pt x="527" y="346"/>
                  </a:cubicBezTo>
                  <a:cubicBezTo>
                    <a:pt x="527" y="346"/>
                    <a:pt x="526" y="346"/>
                    <a:pt x="526" y="346"/>
                  </a:cubicBezTo>
                  <a:cubicBezTo>
                    <a:pt x="525" y="346"/>
                    <a:pt x="525" y="347"/>
                    <a:pt x="525" y="347"/>
                  </a:cubicBezTo>
                  <a:cubicBezTo>
                    <a:pt x="524" y="348"/>
                    <a:pt x="524" y="348"/>
                    <a:pt x="523" y="349"/>
                  </a:cubicBezTo>
                  <a:cubicBezTo>
                    <a:pt x="523" y="349"/>
                    <a:pt x="522" y="350"/>
                    <a:pt x="523" y="350"/>
                  </a:cubicBezTo>
                  <a:cubicBezTo>
                    <a:pt x="523" y="350"/>
                    <a:pt x="522" y="350"/>
                    <a:pt x="522" y="350"/>
                  </a:cubicBezTo>
                  <a:cubicBezTo>
                    <a:pt x="523" y="350"/>
                    <a:pt x="523" y="350"/>
                    <a:pt x="522" y="350"/>
                  </a:cubicBezTo>
                  <a:cubicBezTo>
                    <a:pt x="522" y="350"/>
                    <a:pt x="522" y="350"/>
                    <a:pt x="522" y="350"/>
                  </a:cubicBezTo>
                  <a:cubicBezTo>
                    <a:pt x="522" y="350"/>
                    <a:pt x="522" y="351"/>
                    <a:pt x="522" y="351"/>
                  </a:cubicBezTo>
                  <a:cubicBezTo>
                    <a:pt x="522" y="351"/>
                    <a:pt x="522" y="350"/>
                    <a:pt x="521" y="350"/>
                  </a:cubicBezTo>
                  <a:cubicBezTo>
                    <a:pt x="521" y="350"/>
                    <a:pt x="522" y="351"/>
                    <a:pt x="521" y="350"/>
                  </a:cubicBezTo>
                  <a:cubicBezTo>
                    <a:pt x="522" y="351"/>
                    <a:pt x="522" y="351"/>
                    <a:pt x="522" y="351"/>
                  </a:cubicBezTo>
                  <a:cubicBezTo>
                    <a:pt x="522" y="351"/>
                    <a:pt x="523" y="351"/>
                    <a:pt x="523" y="352"/>
                  </a:cubicBezTo>
                  <a:cubicBezTo>
                    <a:pt x="523" y="352"/>
                    <a:pt x="524" y="352"/>
                    <a:pt x="524" y="352"/>
                  </a:cubicBezTo>
                  <a:cubicBezTo>
                    <a:pt x="524" y="352"/>
                    <a:pt x="523" y="352"/>
                    <a:pt x="522" y="352"/>
                  </a:cubicBezTo>
                  <a:cubicBezTo>
                    <a:pt x="522" y="352"/>
                    <a:pt x="522" y="351"/>
                    <a:pt x="522" y="351"/>
                  </a:cubicBezTo>
                  <a:cubicBezTo>
                    <a:pt x="521" y="351"/>
                    <a:pt x="522" y="352"/>
                    <a:pt x="522" y="352"/>
                  </a:cubicBezTo>
                  <a:cubicBezTo>
                    <a:pt x="521" y="352"/>
                    <a:pt x="521" y="352"/>
                    <a:pt x="521" y="351"/>
                  </a:cubicBezTo>
                  <a:cubicBezTo>
                    <a:pt x="521" y="351"/>
                    <a:pt x="521" y="351"/>
                    <a:pt x="521" y="351"/>
                  </a:cubicBezTo>
                  <a:cubicBezTo>
                    <a:pt x="521" y="351"/>
                    <a:pt x="519" y="351"/>
                    <a:pt x="520" y="351"/>
                  </a:cubicBezTo>
                  <a:cubicBezTo>
                    <a:pt x="520" y="352"/>
                    <a:pt x="520" y="352"/>
                    <a:pt x="520" y="352"/>
                  </a:cubicBezTo>
                  <a:cubicBezTo>
                    <a:pt x="519" y="352"/>
                    <a:pt x="517" y="352"/>
                    <a:pt x="515" y="352"/>
                  </a:cubicBezTo>
                  <a:cubicBezTo>
                    <a:pt x="514" y="352"/>
                    <a:pt x="514" y="352"/>
                    <a:pt x="513" y="352"/>
                  </a:cubicBezTo>
                  <a:cubicBezTo>
                    <a:pt x="513" y="352"/>
                    <a:pt x="513" y="353"/>
                    <a:pt x="512" y="353"/>
                  </a:cubicBezTo>
                  <a:cubicBezTo>
                    <a:pt x="512" y="354"/>
                    <a:pt x="511" y="355"/>
                    <a:pt x="510" y="355"/>
                  </a:cubicBezTo>
                  <a:cubicBezTo>
                    <a:pt x="509" y="356"/>
                    <a:pt x="508" y="357"/>
                    <a:pt x="507" y="357"/>
                  </a:cubicBezTo>
                  <a:cubicBezTo>
                    <a:pt x="507" y="357"/>
                    <a:pt x="507" y="357"/>
                    <a:pt x="507" y="357"/>
                  </a:cubicBezTo>
                  <a:cubicBezTo>
                    <a:pt x="506" y="359"/>
                    <a:pt x="503" y="354"/>
                    <a:pt x="502" y="355"/>
                  </a:cubicBezTo>
                  <a:cubicBezTo>
                    <a:pt x="502" y="355"/>
                    <a:pt x="502" y="354"/>
                    <a:pt x="502" y="354"/>
                  </a:cubicBezTo>
                  <a:cubicBezTo>
                    <a:pt x="501" y="353"/>
                    <a:pt x="501" y="353"/>
                    <a:pt x="500" y="353"/>
                  </a:cubicBezTo>
                  <a:cubicBezTo>
                    <a:pt x="500" y="353"/>
                    <a:pt x="500" y="353"/>
                    <a:pt x="500" y="354"/>
                  </a:cubicBezTo>
                  <a:cubicBezTo>
                    <a:pt x="500" y="354"/>
                    <a:pt x="500" y="354"/>
                    <a:pt x="500" y="354"/>
                  </a:cubicBezTo>
                  <a:cubicBezTo>
                    <a:pt x="500" y="355"/>
                    <a:pt x="500" y="355"/>
                    <a:pt x="500" y="355"/>
                  </a:cubicBezTo>
                  <a:cubicBezTo>
                    <a:pt x="501" y="355"/>
                    <a:pt x="500" y="356"/>
                    <a:pt x="500" y="356"/>
                  </a:cubicBezTo>
                  <a:cubicBezTo>
                    <a:pt x="500" y="356"/>
                    <a:pt x="500" y="357"/>
                    <a:pt x="500" y="357"/>
                  </a:cubicBezTo>
                  <a:cubicBezTo>
                    <a:pt x="500" y="357"/>
                    <a:pt x="500" y="358"/>
                    <a:pt x="500" y="358"/>
                  </a:cubicBezTo>
                  <a:cubicBezTo>
                    <a:pt x="499" y="358"/>
                    <a:pt x="498" y="358"/>
                    <a:pt x="498" y="358"/>
                  </a:cubicBezTo>
                  <a:cubicBezTo>
                    <a:pt x="498" y="357"/>
                    <a:pt x="498" y="357"/>
                    <a:pt x="497" y="358"/>
                  </a:cubicBezTo>
                  <a:cubicBezTo>
                    <a:pt x="498" y="356"/>
                    <a:pt x="496" y="357"/>
                    <a:pt x="496" y="357"/>
                  </a:cubicBezTo>
                  <a:cubicBezTo>
                    <a:pt x="495" y="357"/>
                    <a:pt x="496" y="355"/>
                    <a:pt x="495" y="355"/>
                  </a:cubicBezTo>
                  <a:cubicBezTo>
                    <a:pt x="495" y="355"/>
                    <a:pt x="496" y="355"/>
                    <a:pt x="496" y="355"/>
                  </a:cubicBezTo>
                  <a:cubicBezTo>
                    <a:pt x="495" y="355"/>
                    <a:pt x="495" y="355"/>
                    <a:pt x="495" y="355"/>
                  </a:cubicBezTo>
                  <a:cubicBezTo>
                    <a:pt x="495" y="355"/>
                    <a:pt x="495" y="355"/>
                    <a:pt x="495" y="355"/>
                  </a:cubicBezTo>
                  <a:cubicBezTo>
                    <a:pt x="495" y="355"/>
                    <a:pt x="494" y="354"/>
                    <a:pt x="494" y="355"/>
                  </a:cubicBezTo>
                  <a:cubicBezTo>
                    <a:pt x="494" y="355"/>
                    <a:pt x="494" y="355"/>
                    <a:pt x="494" y="355"/>
                  </a:cubicBezTo>
                  <a:cubicBezTo>
                    <a:pt x="494" y="355"/>
                    <a:pt x="494" y="355"/>
                    <a:pt x="493" y="355"/>
                  </a:cubicBezTo>
                  <a:cubicBezTo>
                    <a:pt x="494" y="355"/>
                    <a:pt x="493" y="355"/>
                    <a:pt x="493" y="355"/>
                  </a:cubicBezTo>
                  <a:cubicBezTo>
                    <a:pt x="493" y="355"/>
                    <a:pt x="493" y="355"/>
                    <a:pt x="493" y="355"/>
                  </a:cubicBezTo>
                  <a:cubicBezTo>
                    <a:pt x="493" y="355"/>
                    <a:pt x="493" y="355"/>
                    <a:pt x="493" y="355"/>
                  </a:cubicBezTo>
                  <a:cubicBezTo>
                    <a:pt x="493" y="355"/>
                    <a:pt x="492" y="355"/>
                    <a:pt x="491" y="355"/>
                  </a:cubicBezTo>
                  <a:cubicBezTo>
                    <a:pt x="491" y="354"/>
                    <a:pt x="491" y="354"/>
                    <a:pt x="490" y="355"/>
                  </a:cubicBezTo>
                  <a:cubicBezTo>
                    <a:pt x="490" y="355"/>
                    <a:pt x="489" y="355"/>
                    <a:pt x="490" y="355"/>
                  </a:cubicBezTo>
                  <a:cubicBezTo>
                    <a:pt x="490" y="355"/>
                    <a:pt x="491" y="355"/>
                    <a:pt x="491" y="355"/>
                  </a:cubicBezTo>
                  <a:cubicBezTo>
                    <a:pt x="491" y="356"/>
                    <a:pt x="491" y="355"/>
                    <a:pt x="490" y="356"/>
                  </a:cubicBezTo>
                  <a:cubicBezTo>
                    <a:pt x="490"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0" y="356"/>
                    <a:pt x="490" y="356"/>
                  </a:cubicBezTo>
                  <a:cubicBezTo>
                    <a:pt x="490" y="356"/>
                    <a:pt x="490" y="356"/>
                    <a:pt x="490" y="356"/>
                  </a:cubicBezTo>
                  <a:cubicBezTo>
                    <a:pt x="490" y="356"/>
                    <a:pt x="491" y="356"/>
                    <a:pt x="491" y="356"/>
                  </a:cubicBezTo>
                  <a:cubicBezTo>
                    <a:pt x="491" y="357"/>
                    <a:pt x="489" y="357"/>
                    <a:pt x="489" y="357"/>
                  </a:cubicBezTo>
                  <a:cubicBezTo>
                    <a:pt x="490" y="357"/>
                    <a:pt x="490" y="357"/>
                    <a:pt x="490" y="357"/>
                  </a:cubicBezTo>
                  <a:cubicBezTo>
                    <a:pt x="490" y="358"/>
                    <a:pt x="490" y="358"/>
                    <a:pt x="491" y="358"/>
                  </a:cubicBezTo>
                  <a:cubicBezTo>
                    <a:pt x="491" y="358"/>
                    <a:pt x="491" y="358"/>
                    <a:pt x="491" y="358"/>
                  </a:cubicBezTo>
                  <a:cubicBezTo>
                    <a:pt x="491" y="358"/>
                    <a:pt x="491" y="358"/>
                    <a:pt x="491" y="358"/>
                  </a:cubicBezTo>
                  <a:cubicBezTo>
                    <a:pt x="491" y="358"/>
                    <a:pt x="491" y="358"/>
                    <a:pt x="491" y="358"/>
                  </a:cubicBezTo>
                  <a:cubicBezTo>
                    <a:pt x="491" y="358"/>
                    <a:pt x="491" y="358"/>
                    <a:pt x="491" y="358"/>
                  </a:cubicBezTo>
                  <a:cubicBezTo>
                    <a:pt x="491" y="358"/>
                    <a:pt x="491" y="358"/>
                    <a:pt x="492" y="359"/>
                  </a:cubicBezTo>
                  <a:cubicBezTo>
                    <a:pt x="492" y="359"/>
                    <a:pt x="492" y="359"/>
                    <a:pt x="492" y="359"/>
                  </a:cubicBezTo>
                  <a:cubicBezTo>
                    <a:pt x="492" y="360"/>
                    <a:pt x="493" y="360"/>
                    <a:pt x="493" y="361"/>
                  </a:cubicBezTo>
                  <a:cubicBezTo>
                    <a:pt x="493" y="360"/>
                    <a:pt x="493" y="361"/>
                    <a:pt x="494" y="361"/>
                  </a:cubicBezTo>
                  <a:cubicBezTo>
                    <a:pt x="494" y="361"/>
                    <a:pt x="494" y="361"/>
                    <a:pt x="494" y="360"/>
                  </a:cubicBezTo>
                  <a:cubicBezTo>
                    <a:pt x="493"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2"/>
                    <a:pt x="494" y="362"/>
                  </a:cubicBezTo>
                  <a:cubicBezTo>
                    <a:pt x="494" y="362"/>
                    <a:pt x="495" y="362"/>
                    <a:pt x="495" y="362"/>
                  </a:cubicBezTo>
                  <a:cubicBezTo>
                    <a:pt x="494" y="362"/>
                    <a:pt x="495" y="362"/>
                    <a:pt x="495" y="362"/>
                  </a:cubicBezTo>
                  <a:cubicBezTo>
                    <a:pt x="495" y="362"/>
                    <a:pt x="494" y="362"/>
                    <a:pt x="494" y="362"/>
                  </a:cubicBezTo>
                  <a:cubicBezTo>
                    <a:pt x="494" y="362"/>
                    <a:pt x="494" y="362"/>
                    <a:pt x="494" y="363"/>
                  </a:cubicBezTo>
                  <a:cubicBezTo>
                    <a:pt x="494" y="362"/>
                    <a:pt x="494" y="363"/>
                    <a:pt x="494" y="363"/>
                  </a:cubicBezTo>
                  <a:cubicBezTo>
                    <a:pt x="494" y="363"/>
                    <a:pt x="494" y="362"/>
                    <a:pt x="494" y="363"/>
                  </a:cubicBezTo>
                  <a:cubicBezTo>
                    <a:pt x="494" y="363"/>
                    <a:pt x="494" y="363"/>
                    <a:pt x="494" y="363"/>
                  </a:cubicBezTo>
                  <a:cubicBezTo>
                    <a:pt x="494" y="363"/>
                    <a:pt x="496" y="363"/>
                    <a:pt x="496" y="363"/>
                  </a:cubicBezTo>
                  <a:cubicBezTo>
                    <a:pt x="493" y="362"/>
                    <a:pt x="496" y="368"/>
                    <a:pt x="496" y="368"/>
                  </a:cubicBezTo>
                  <a:cubicBezTo>
                    <a:pt x="496" y="368"/>
                    <a:pt x="496" y="368"/>
                    <a:pt x="496" y="368"/>
                  </a:cubicBezTo>
                  <a:cubicBezTo>
                    <a:pt x="497" y="369"/>
                    <a:pt x="495" y="370"/>
                    <a:pt x="496" y="371"/>
                  </a:cubicBezTo>
                  <a:cubicBezTo>
                    <a:pt x="495" y="371"/>
                    <a:pt x="496" y="371"/>
                    <a:pt x="495" y="371"/>
                  </a:cubicBezTo>
                  <a:cubicBezTo>
                    <a:pt x="495" y="370"/>
                    <a:pt x="496" y="372"/>
                    <a:pt x="496" y="372"/>
                  </a:cubicBezTo>
                  <a:cubicBezTo>
                    <a:pt x="496" y="372"/>
                    <a:pt x="495" y="372"/>
                    <a:pt x="495" y="372"/>
                  </a:cubicBezTo>
                  <a:cubicBezTo>
                    <a:pt x="495" y="372"/>
                    <a:pt x="495" y="372"/>
                    <a:pt x="495" y="372"/>
                  </a:cubicBezTo>
                  <a:cubicBezTo>
                    <a:pt x="495" y="372"/>
                    <a:pt x="495" y="372"/>
                    <a:pt x="495" y="371"/>
                  </a:cubicBezTo>
                  <a:cubicBezTo>
                    <a:pt x="495" y="372"/>
                    <a:pt x="495" y="372"/>
                    <a:pt x="495" y="372"/>
                  </a:cubicBezTo>
                  <a:cubicBezTo>
                    <a:pt x="495" y="371"/>
                    <a:pt x="495" y="373"/>
                    <a:pt x="495" y="372"/>
                  </a:cubicBezTo>
                  <a:cubicBezTo>
                    <a:pt x="494" y="373"/>
                    <a:pt x="493" y="374"/>
                    <a:pt x="493" y="375"/>
                  </a:cubicBezTo>
                  <a:cubicBezTo>
                    <a:pt x="493" y="375"/>
                    <a:pt x="493" y="375"/>
                    <a:pt x="493" y="375"/>
                  </a:cubicBezTo>
                  <a:cubicBezTo>
                    <a:pt x="493" y="375"/>
                    <a:pt x="494" y="375"/>
                    <a:pt x="494" y="375"/>
                  </a:cubicBezTo>
                  <a:cubicBezTo>
                    <a:pt x="494" y="375"/>
                    <a:pt x="494" y="375"/>
                    <a:pt x="494" y="375"/>
                  </a:cubicBezTo>
                  <a:cubicBezTo>
                    <a:pt x="494" y="375"/>
                    <a:pt x="494" y="375"/>
                    <a:pt x="494" y="375"/>
                  </a:cubicBezTo>
                  <a:cubicBezTo>
                    <a:pt x="494" y="375"/>
                    <a:pt x="494" y="375"/>
                    <a:pt x="494" y="375"/>
                  </a:cubicBezTo>
                  <a:cubicBezTo>
                    <a:pt x="494" y="375"/>
                    <a:pt x="493" y="375"/>
                    <a:pt x="493" y="375"/>
                  </a:cubicBezTo>
                  <a:cubicBezTo>
                    <a:pt x="493" y="375"/>
                    <a:pt x="493" y="376"/>
                    <a:pt x="493" y="376"/>
                  </a:cubicBezTo>
                  <a:cubicBezTo>
                    <a:pt x="492" y="376"/>
                    <a:pt x="492" y="377"/>
                    <a:pt x="492" y="378"/>
                  </a:cubicBezTo>
                  <a:cubicBezTo>
                    <a:pt x="492" y="378"/>
                    <a:pt x="491" y="378"/>
                    <a:pt x="491" y="379"/>
                  </a:cubicBezTo>
                  <a:cubicBezTo>
                    <a:pt x="490" y="379"/>
                    <a:pt x="490" y="379"/>
                    <a:pt x="489" y="380"/>
                  </a:cubicBezTo>
                  <a:cubicBezTo>
                    <a:pt x="489" y="379"/>
                    <a:pt x="488" y="379"/>
                    <a:pt x="487" y="378"/>
                  </a:cubicBezTo>
                  <a:cubicBezTo>
                    <a:pt x="487" y="378"/>
                    <a:pt x="486" y="378"/>
                    <a:pt x="486" y="378"/>
                  </a:cubicBezTo>
                  <a:cubicBezTo>
                    <a:pt x="486" y="378"/>
                    <a:pt x="485" y="378"/>
                    <a:pt x="485" y="377"/>
                  </a:cubicBezTo>
                  <a:cubicBezTo>
                    <a:pt x="484" y="377"/>
                    <a:pt x="483" y="376"/>
                    <a:pt x="482" y="376"/>
                  </a:cubicBezTo>
                  <a:cubicBezTo>
                    <a:pt x="482" y="376"/>
                    <a:pt x="481" y="375"/>
                    <a:pt x="480" y="375"/>
                  </a:cubicBezTo>
                  <a:cubicBezTo>
                    <a:pt x="480" y="375"/>
                    <a:pt x="480" y="375"/>
                    <a:pt x="479" y="374"/>
                  </a:cubicBezTo>
                  <a:cubicBezTo>
                    <a:pt x="479" y="374"/>
                    <a:pt x="477" y="373"/>
                    <a:pt x="478" y="374"/>
                  </a:cubicBezTo>
                  <a:cubicBezTo>
                    <a:pt x="478" y="373"/>
                    <a:pt x="477" y="374"/>
                    <a:pt x="477" y="374"/>
                  </a:cubicBezTo>
                  <a:cubicBezTo>
                    <a:pt x="476" y="374"/>
                    <a:pt x="476" y="373"/>
                    <a:pt x="475" y="373"/>
                  </a:cubicBezTo>
                  <a:cubicBezTo>
                    <a:pt x="475" y="373"/>
                    <a:pt x="474" y="372"/>
                    <a:pt x="474" y="372"/>
                  </a:cubicBezTo>
                  <a:cubicBezTo>
                    <a:pt x="474" y="372"/>
                    <a:pt x="474" y="371"/>
                    <a:pt x="474" y="371"/>
                  </a:cubicBezTo>
                  <a:cubicBezTo>
                    <a:pt x="473" y="371"/>
                    <a:pt x="473" y="371"/>
                    <a:pt x="473" y="371"/>
                  </a:cubicBezTo>
                  <a:cubicBezTo>
                    <a:pt x="473" y="371"/>
                    <a:pt x="472" y="371"/>
                    <a:pt x="472" y="371"/>
                  </a:cubicBezTo>
                  <a:cubicBezTo>
                    <a:pt x="472" y="371"/>
                    <a:pt x="470" y="371"/>
                    <a:pt x="471" y="371"/>
                  </a:cubicBezTo>
                  <a:cubicBezTo>
                    <a:pt x="471" y="371"/>
                    <a:pt x="471" y="372"/>
                    <a:pt x="471" y="372"/>
                  </a:cubicBezTo>
                  <a:cubicBezTo>
                    <a:pt x="471" y="372"/>
                    <a:pt x="470" y="371"/>
                    <a:pt x="470" y="371"/>
                  </a:cubicBezTo>
                  <a:cubicBezTo>
                    <a:pt x="469" y="371"/>
                    <a:pt x="469" y="371"/>
                    <a:pt x="468" y="371"/>
                  </a:cubicBezTo>
                  <a:cubicBezTo>
                    <a:pt x="468" y="372"/>
                    <a:pt x="468" y="371"/>
                    <a:pt x="467" y="372"/>
                  </a:cubicBezTo>
                  <a:cubicBezTo>
                    <a:pt x="467" y="372"/>
                    <a:pt x="467" y="373"/>
                    <a:pt x="467" y="372"/>
                  </a:cubicBezTo>
                  <a:cubicBezTo>
                    <a:pt x="467" y="373"/>
                    <a:pt x="467" y="373"/>
                    <a:pt x="467" y="373"/>
                  </a:cubicBezTo>
                  <a:cubicBezTo>
                    <a:pt x="467" y="372"/>
                    <a:pt x="467" y="373"/>
                    <a:pt x="468" y="373"/>
                  </a:cubicBezTo>
                  <a:cubicBezTo>
                    <a:pt x="468" y="374"/>
                    <a:pt x="467" y="374"/>
                    <a:pt x="467" y="374"/>
                  </a:cubicBezTo>
                  <a:cubicBezTo>
                    <a:pt x="467" y="374"/>
                    <a:pt x="468" y="374"/>
                    <a:pt x="468" y="374"/>
                  </a:cubicBezTo>
                  <a:cubicBezTo>
                    <a:pt x="468" y="374"/>
                    <a:pt x="468" y="374"/>
                    <a:pt x="468" y="375"/>
                  </a:cubicBezTo>
                  <a:cubicBezTo>
                    <a:pt x="467" y="374"/>
                    <a:pt x="467" y="375"/>
                    <a:pt x="468" y="375"/>
                  </a:cubicBezTo>
                  <a:cubicBezTo>
                    <a:pt x="468" y="375"/>
                    <a:pt x="467" y="375"/>
                    <a:pt x="467" y="375"/>
                  </a:cubicBezTo>
                  <a:cubicBezTo>
                    <a:pt x="467" y="375"/>
                    <a:pt x="467" y="375"/>
                    <a:pt x="467" y="375"/>
                  </a:cubicBezTo>
                  <a:cubicBezTo>
                    <a:pt x="467" y="376"/>
                    <a:pt x="468" y="375"/>
                    <a:pt x="468" y="375"/>
                  </a:cubicBezTo>
                  <a:cubicBezTo>
                    <a:pt x="468" y="375"/>
                    <a:pt x="467" y="376"/>
                    <a:pt x="467" y="376"/>
                  </a:cubicBezTo>
                  <a:cubicBezTo>
                    <a:pt x="467" y="376"/>
                    <a:pt x="467" y="376"/>
                    <a:pt x="467" y="376"/>
                  </a:cubicBezTo>
                  <a:cubicBezTo>
                    <a:pt x="468" y="376"/>
                    <a:pt x="467" y="376"/>
                    <a:pt x="467" y="376"/>
                  </a:cubicBezTo>
                  <a:cubicBezTo>
                    <a:pt x="467" y="376"/>
                    <a:pt x="467" y="376"/>
                    <a:pt x="467" y="377"/>
                  </a:cubicBezTo>
                  <a:cubicBezTo>
                    <a:pt x="466" y="377"/>
                    <a:pt x="466" y="377"/>
                    <a:pt x="466" y="377"/>
                  </a:cubicBezTo>
                  <a:cubicBezTo>
                    <a:pt x="466" y="377"/>
                    <a:pt x="467" y="377"/>
                    <a:pt x="467" y="377"/>
                  </a:cubicBezTo>
                  <a:cubicBezTo>
                    <a:pt x="466" y="377"/>
                    <a:pt x="466" y="378"/>
                    <a:pt x="466" y="378"/>
                  </a:cubicBezTo>
                  <a:cubicBezTo>
                    <a:pt x="466" y="379"/>
                    <a:pt x="466" y="379"/>
                    <a:pt x="466" y="379"/>
                  </a:cubicBezTo>
                  <a:cubicBezTo>
                    <a:pt x="466" y="379"/>
                    <a:pt x="465" y="381"/>
                    <a:pt x="465" y="382"/>
                  </a:cubicBezTo>
                  <a:cubicBezTo>
                    <a:pt x="465" y="382"/>
                    <a:pt x="465" y="382"/>
                    <a:pt x="465" y="382"/>
                  </a:cubicBezTo>
                  <a:cubicBezTo>
                    <a:pt x="465" y="382"/>
                    <a:pt x="465" y="382"/>
                    <a:pt x="465" y="382"/>
                  </a:cubicBezTo>
                  <a:cubicBezTo>
                    <a:pt x="465" y="382"/>
                    <a:pt x="465" y="382"/>
                    <a:pt x="465" y="382"/>
                  </a:cubicBezTo>
                  <a:cubicBezTo>
                    <a:pt x="465" y="382"/>
                    <a:pt x="465" y="382"/>
                    <a:pt x="465" y="382"/>
                  </a:cubicBezTo>
                  <a:cubicBezTo>
                    <a:pt x="465" y="382"/>
                    <a:pt x="465" y="382"/>
                    <a:pt x="465" y="382"/>
                  </a:cubicBezTo>
                  <a:cubicBezTo>
                    <a:pt x="465" y="382"/>
                    <a:pt x="464" y="383"/>
                    <a:pt x="464" y="383"/>
                  </a:cubicBezTo>
                  <a:cubicBezTo>
                    <a:pt x="464" y="384"/>
                    <a:pt x="463" y="384"/>
                    <a:pt x="463" y="385"/>
                  </a:cubicBezTo>
                  <a:cubicBezTo>
                    <a:pt x="462" y="386"/>
                    <a:pt x="461" y="386"/>
                    <a:pt x="460" y="387"/>
                  </a:cubicBezTo>
                  <a:cubicBezTo>
                    <a:pt x="460" y="387"/>
                    <a:pt x="460" y="388"/>
                    <a:pt x="460" y="388"/>
                  </a:cubicBezTo>
                  <a:cubicBezTo>
                    <a:pt x="460" y="388"/>
                    <a:pt x="460" y="388"/>
                    <a:pt x="460"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9"/>
                    <a:pt x="461" y="389"/>
                  </a:cubicBezTo>
                  <a:cubicBezTo>
                    <a:pt x="461" y="389"/>
                    <a:pt x="461" y="389"/>
                    <a:pt x="461" y="389"/>
                  </a:cubicBezTo>
                  <a:cubicBezTo>
                    <a:pt x="460" y="389"/>
                    <a:pt x="460" y="389"/>
                    <a:pt x="460" y="390"/>
                  </a:cubicBezTo>
                  <a:cubicBezTo>
                    <a:pt x="460" y="390"/>
                    <a:pt x="460" y="390"/>
                    <a:pt x="460" y="390"/>
                  </a:cubicBezTo>
                  <a:cubicBezTo>
                    <a:pt x="460" y="390"/>
                    <a:pt x="460" y="390"/>
                    <a:pt x="460" y="390"/>
                  </a:cubicBezTo>
                  <a:cubicBezTo>
                    <a:pt x="460" y="390"/>
                    <a:pt x="460" y="390"/>
                    <a:pt x="460" y="390"/>
                  </a:cubicBezTo>
                  <a:cubicBezTo>
                    <a:pt x="460" y="390"/>
                    <a:pt x="460" y="390"/>
                    <a:pt x="460" y="390"/>
                  </a:cubicBezTo>
                  <a:cubicBezTo>
                    <a:pt x="461" y="389"/>
                    <a:pt x="461" y="390"/>
                    <a:pt x="461" y="390"/>
                  </a:cubicBezTo>
                  <a:cubicBezTo>
                    <a:pt x="461" y="390"/>
                    <a:pt x="461" y="390"/>
                    <a:pt x="461" y="390"/>
                  </a:cubicBezTo>
                  <a:cubicBezTo>
                    <a:pt x="461" y="390"/>
                    <a:pt x="461" y="390"/>
                    <a:pt x="461" y="390"/>
                  </a:cubicBezTo>
                  <a:cubicBezTo>
                    <a:pt x="461" y="390"/>
                    <a:pt x="461" y="391"/>
                    <a:pt x="461" y="391"/>
                  </a:cubicBezTo>
                  <a:cubicBezTo>
                    <a:pt x="461" y="391"/>
                    <a:pt x="460" y="392"/>
                    <a:pt x="460" y="392"/>
                  </a:cubicBezTo>
                  <a:cubicBezTo>
                    <a:pt x="460" y="392"/>
                    <a:pt x="460" y="393"/>
                    <a:pt x="460" y="394"/>
                  </a:cubicBezTo>
                  <a:cubicBezTo>
                    <a:pt x="460" y="394"/>
                    <a:pt x="460" y="394"/>
                    <a:pt x="460" y="394"/>
                  </a:cubicBezTo>
                  <a:cubicBezTo>
                    <a:pt x="460" y="394"/>
                    <a:pt x="459" y="394"/>
                    <a:pt x="459" y="394"/>
                  </a:cubicBezTo>
                  <a:cubicBezTo>
                    <a:pt x="459" y="394"/>
                    <a:pt x="457" y="395"/>
                    <a:pt x="457" y="395"/>
                  </a:cubicBezTo>
                  <a:cubicBezTo>
                    <a:pt x="457" y="395"/>
                    <a:pt x="459" y="394"/>
                    <a:pt x="459" y="394"/>
                  </a:cubicBezTo>
                  <a:cubicBezTo>
                    <a:pt x="459" y="394"/>
                    <a:pt x="459" y="395"/>
                    <a:pt x="459" y="395"/>
                  </a:cubicBezTo>
                  <a:cubicBezTo>
                    <a:pt x="459" y="396"/>
                    <a:pt x="460" y="396"/>
                    <a:pt x="461" y="396"/>
                  </a:cubicBezTo>
                  <a:cubicBezTo>
                    <a:pt x="461" y="396"/>
                    <a:pt x="461" y="396"/>
                    <a:pt x="461" y="396"/>
                  </a:cubicBezTo>
                  <a:cubicBezTo>
                    <a:pt x="461" y="396"/>
                    <a:pt x="462" y="396"/>
                    <a:pt x="461" y="396"/>
                  </a:cubicBezTo>
                  <a:cubicBezTo>
                    <a:pt x="462" y="397"/>
                    <a:pt x="463" y="397"/>
                    <a:pt x="464" y="397"/>
                  </a:cubicBezTo>
                  <a:cubicBezTo>
                    <a:pt x="464" y="398"/>
                    <a:pt x="465" y="398"/>
                    <a:pt x="466" y="398"/>
                  </a:cubicBezTo>
                  <a:cubicBezTo>
                    <a:pt x="467" y="400"/>
                    <a:pt x="464" y="400"/>
                    <a:pt x="465" y="401"/>
                  </a:cubicBezTo>
                  <a:cubicBezTo>
                    <a:pt x="467" y="402"/>
                    <a:pt x="468" y="402"/>
                    <a:pt x="470" y="402"/>
                  </a:cubicBezTo>
                  <a:cubicBezTo>
                    <a:pt x="470" y="402"/>
                    <a:pt x="471" y="402"/>
                    <a:pt x="471" y="402"/>
                  </a:cubicBezTo>
                  <a:cubicBezTo>
                    <a:pt x="472" y="402"/>
                    <a:pt x="473" y="402"/>
                    <a:pt x="474" y="402"/>
                  </a:cubicBezTo>
                  <a:cubicBezTo>
                    <a:pt x="475" y="403"/>
                    <a:pt x="477" y="404"/>
                    <a:pt x="479" y="404"/>
                  </a:cubicBezTo>
                  <a:cubicBezTo>
                    <a:pt x="481" y="404"/>
                    <a:pt x="482" y="403"/>
                    <a:pt x="484" y="402"/>
                  </a:cubicBezTo>
                  <a:cubicBezTo>
                    <a:pt x="485" y="401"/>
                    <a:pt x="485" y="401"/>
                    <a:pt x="486" y="400"/>
                  </a:cubicBezTo>
                  <a:cubicBezTo>
                    <a:pt x="487" y="400"/>
                    <a:pt x="488" y="398"/>
                    <a:pt x="488" y="398"/>
                  </a:cubicBezTo>
                  <a:cubicBezTo>
                    <a:pt x="488" y="397"/>
                    <a:pt x="486" y="397"/>
                    <a:pt x="487" y="396"/>
                  </a:cubicBezTo>
                  <a:cubicBezTo>
                    <a:pt x="487" y="396"/>
                    <a:pt x="489" y="395"/>
                    <a:pt x="489" y="395"/>
                  </a:cubicBezTo>
                  <a:cubicBezTo>
                    <a:pt x="490" y="394"/>
                    <a:pt x="491" y="394"/>
                    <a:pt x="492" y="393"/>
                  </a:cubicBezTo>
                  <a:cubicBezTo>
                    <a:pt x="494" y="393"/>
                    <a:pt x="495" y="393"/>
                    <a:pt x="496" y="393"/>
                  </a:cubicBezTo>
                  <a:cubicBezTo>
                    <a:pt x="497" y="393"/>
                    <a:pt x="498" y="392"/>
                    <a:pt x="499" y="392"/>
                  </a:cubicBezTo>
                  <a:cubicBezTo>
                    <a:pt x="500" y="392"/>
                    <a:pt x="501" y="392"/>
                    <a:pt x="501" y="391"/>
                  </a:cubicBezTo>
                  <a:cubicBezTo>
                    <a:pt x="502" y="391"/>
                    <a:pt x="502" y="389"/>
                    <a:pt x="503" y="388"/>
                  </a:cubicBezTo>
                  <a:cubicBezTo>
                    <a:pt x="503" y="388"/>
                    <a:pt x="503" y="387"/>
                    <a:pt x="503" y="387"/>
                  </a:cubicBezTo>
                  <a:cubicBezTo>
                    <a:pt x="503" y="387"/>
                    <a:pt x="503" y="387"/>
                    <a:pt x="504" y="387"/>
                  </a:cubicBezTo>
                  <a:cubicBezTo>
                    <a:pt x="504" y="387"/>
                    <a:pt x="505" y="387"/>
                    <a:pt x="506" y="387"/>
                  </a:cubicBezTo>
                  <a:cubicBezTo>
                    <a:pt x="506" y="387"/>
                    <a:pt x="506" y="387"/>
                    <a:pt x="507" y="387"/>
                  </a:cubicBezTo>
                  <a:cubicBezTo>
                    <a:pt x="507" y="387"/>
                    <a:pt x="507" y="386"/>
                    <a:pt x="507" y="386"/>
                  </a:cubicBezTo>
                  <a:cubicBezTo>
                    <a:pt x="507" y="387"/>
                    <a:pt x="508" y="387"/>
                    <a:pt x="508" y="387"/>
                  </a:cubicBezTo>
                  <a:cubicBezTo>
                    <a:pt x="507" y="387"/>
                    <a:pt x="508" y="388"/>
                    <a:pt x="509" y="388"/>
                  </a:cubicBezTo>
                  <a:cubicBezTo>
                    <a:pt x="509" y="388"/>
                    <a:pt x="509" y="388"/>
                    <a:pt x="509" y="388"/>
                  </a:cubicBezTo>
                  <a:cubicBezTo>
                    <a:pt x="509" y="388"/>
                    <a:pt x="509" y="388"/>
                    <a:pt x="509" y="388"/>
                  </a:cubicBezTo>
                  <a:cubicBezTo>
                    <a:pt x="510" y="389"/>
                    <a:pt x="510" y="389"/>
                    <a:pt x="511" y="390"/>
                  </a:cubicBezTo>
                  <a:cubicBezTo>
                    <a:pt x="511" y="390"/>
                    <a:pt x="512" y="391"/>
                    <a:pt x="513" y="391"/>
                  </a:cubicBezTo>
                  <a:cubicBezTo>
                    <a:pt x="513" y="391"/>
                    <a:pt x="514" y="391"/>
                    <a:pt x="514" y="390"/>
                  </a:cubicBezTo>
                  <a:cubicBezTo>
                    <a:pt x="516" y="390"/>
                    <a:pt x="518" y="389"/>
                    <a:pt x="520" y="389"/>
                  </a:cubicBezTo>
                  <a:cubicBezTo>
                    <a:pt x="521" y="388"/>
                    <a:pt x="521" y="388"/>
                    <a:pt x="522" y="389"/>
                  </a:cubicBezTo>
                  <a:cubicBezTo>
                    <a:pt x="523" y="389"/>
                    <a:pt x="523" y="389"/>
                    <a:pt x="524" y="390"/>
                  </a:cubicBezTo>
                  <a:cubicBezTo>
                    <a:pt x="524" y="390"/>
                    <a:pt x="524" y="390"/>
                    <a:pt x="524" y="391"/>
                  </a:cubicBezTo>
                  <a:cubicBezTo>
                    <a:pt x="524" y="391"/>
                    <a:pt x="524" y="391"/>
                    <a:pt x="524" y="391"/>
                  </a:cubicBezTo>
                  <a:cubicBezTo>
                    <a:pt x="524" y="392"/>
                    <a:pt x="525" y="395"/>
                    <a:pt x="525" y="396"/>
                  </a:cubicBezTo>
                  <a:cubicBezTo>
                    <a:pt x="525" y="398"/>
                    <a:pt x="525" y="400"/>
                    <a:pt x="526" y="401"/>
                  </a:cubicBezTo>
                  <a:cubicBezTo>
                    <a:pt x="527" y="403"/>
                    <a:pt x="529" y="405"/>
                    <a:pt x="530" y="406"/>
                  </a:cubicBezTo>
                  <a:cubicBezTo>
                    <a:pt x="531" y="407"/>
                    <a:pt x="532" y="409"/>
                    <a:pt x="532" y="410"/>
                  </a:cubicBezTo>
                  <a:cubicBezTo>
                    <a:pt x="533" y="411"/>
                    <a:pt x="534" y="412"/>
                    <a:pt x="534" y="414"/>
                  </a:cubicBezTo>
                  <a:cubicBezTo>
                    <a:pt x="535" y="414"/>
                    <a:pt x="534" y="415"/>
                    <a:pt x="534" y="415"/>
                  </a:cubicBezTo>
                  <a:cubicBezTo>
                    <a:pt x="534" y="416"/>
                    <a:pt x="534" y="417"/>
                    <a:pt x="533" y="418"/>
                  </a:cubicBezTo>
                  <a:cubicBezTo>
                    <a:pt x="533" y="419"/>
                    <a:pt x="532" y="421"/>
                    <a:pt x="532" y="422"/>
                  </a:cubicBezTo>
                  <a:cubicBezTo>
                    <a:pt x="532" y="423"/>
                    <a:pt x="534" y="421"/>
                    <a:pt x="534" y="421"/>
                  </a:cubicBezTo>
                  <a:cubicBezTo>
                    <a:pt x="535" y="422"/>
                    <a:pt x="536" y="420"/>
                    <a:pt x="536" y="420"/>
                  </a:cubicBezTo>
                  <a:cubicBezTo>
                    <a:pt x="537" y="419"/>
                    <a:pt x="537" y="418"/>
                    <a:pt x="537" y="417"/>
                  </a:cubicBezTo>
                  <a:cubicBezTo>
                    <a:pt x="538" y="415"/>
                    <a:pt x="538" y="414"/>
                    <a:pt x="540" y="414"/>
                  </a:cubicBezTo>
                  <a:cubicBezTo>
                    <a:pt x="540" y="414"/>
                    <a:pt x="540" y="415"/>
                    <a:pt x="540" y="415"/>
                  </a:cubicBezTo>
                  <a:cubicBezTo>
                    <a:pt x="541" y="415"/>
                    <a:pt x="542" y="417"/>
                    <a:pt x="542" y="418"/>
                  </a:cubicBezTo>
                  <a:cubicBezTo>
                    <a:pt x="543" y="418"/>
                    <a:pt x="543" y="417"/>
                    <a:pt x="543" y="417"/>
                  </a:cubicBezTo>
                  <a:cubicBezTo>
                    <a:pt x="542" y="415"/>
                    <a:pt x="541" y="413"/>
                    <a:pt x="540" y="411"/>
                  </a:cubicBezTo>
                  <a:cubicBezTo>
                    <a:pt x="538" y="408"/>
                    <a:pt x="537" y="406"/>
                    <a:pt x="535" y="403"/>
                  </a:cubicBezTo>
                  <a:cubicBezTo>
                    <a:pt x="534" y="400"/>
                    <a:pt x="533" y="397"/>
                    <a:pt x="532" y="395"/>
                  </a:cubicBezTo>
                  <a:cubicBezTo>
                    <a:pt x="532" y="394"/>
                    <a:pt x="532" y="393"/>
                    <a:pt x="533" y="392"/>
                  </a:cubicBezTo>
                  <a:cubicBezTo>
                    <a:pt x="533" y="392"/>
                    <a:pt x="533" y="391"/>
                    <a:pt x="534" y="391"/>
                  </a:cubicBezTo>
                  <a:cubicBezTo>
                    <a:pt x="533" y="391"/>
                    <a:pt x="533" y="390"/>
                    <a:pt x="533" y="390"/>
                  </a:cubicBezTo>
                  <a:cubicBezTo>
                    <a:pt x="533" y="390"/>
                    <a:pt x="533" y="390"/>
                    <a:pt x="533" y="390"/>
                  </a:cubicBezTo>
                  <a:cubicBezTo>
                    <a:pt x="533" y="390"/>
                    <a:pt x="533" y="390"/>
                    <a:pt x="533" y="390"/>
                  </a:cubicBezTo>
                  <a:cubicBezTo>
                    <a:pt x="533" y="390"/>
                    <a:pt x="533" y="390"/>
                    <a:pt x="533" y="390"/>
                  </a:cubicBezTo>
                  <a:cubicBezTo>
                    <a:pt x="533" y="390"/>
                    <a:pt x="533" y="390"/>
                    <a:pt x="533" y="390"/>
                  </a:cubicBezTo>
                  <a:cubicBezTo>
                    <a:pt x="533" y="390"/>
                    <a:pt x="534" y="389"/>
                    <a:pt x="534" y="389"/>
                  </a:cubicBezTo>
                  <a:cubicBezTo>
                    <a:pt x="533" y="389"/>
                    <a:pt x="534" y="389"/>
                    <a:pt x="534" y="389"/>
                  </a:cubicBezTo>
                  <a:cubicBezTo>
                    <a:pt x="534" y="389"/>
                    <a:pt x="535" y="389"/>
                    <a:pt x="535" y="389"/>
                  </a:cubicBezTo>
                  <a:cubicBezTo>
                    <a:pt x="535" y="389"/>
                    <a:pt x="536" y="388"/>
                    <a:pt x="537" y="388"/>
                  </a:cubicBezTo>
                  <a:cubicBezTo>
                    <a:pt x="537" y="388"/>
                    <a:pt x="538" y="389"/>
                    <a:pt x="538" y="390"/>
                  </a:cubicBezTo>
                  <a:cubicBezTo>
                    <a:pt x="538" y="389"/>
                    <a:pt x="537" y="391"/>
                    <a:pt x="537" y="391"/>
                  </a:cubicBezTo>
                  <a:cubicBezTo>
                    <a:pt x="537" y="392"/>
                    <a:pt x="537" y="392"/>
                    <a:pt x="537" y="392"/>
                  </a:cubicBezTo>
                  <a:cubicBezTo>
                    <a:pt x="537" y="393"/>
                    <a:pt x="537" y="393"/>
                    <a:pt x="537" y="393"/>
                  </a:cubicBezTo>
                  <a:cubicBezTo>
                    <a:pt x="538" y="393"/>
                    <a:pt x="538" y="392"/>
                    <a:pt x="539" y="392"/>
                  </a:cubicBezTo>
                  <a:cubicBezTo>
                    <a:pt x="539" y="392"/>
                    <a:pt x="540" y="391"/>
                    <a:pt x="540" y="392"/>
                  </a:cubicBezTo>
                  <a:cubicBezTo>
                    <a:pt x="541" y="394"/>
                    <a:pt x="541" y="396"/>
                    <a:pt x="541" y="397"/>
                  </a:cubicBezTo>
                  <a:cubicBezTo>
                    <a:pt x="541" y="398"/>
                    <a:pt x="540" y="396"/>
                    <a:pt x="540" y="396"/>
                  </a:cubicBezTo>
                  <a:cubicBezTo>
                    <a:pt x="540" y="396"/>
                    <a:pt x="540" y="396"/>
                    <a:pt x="540" y="395"/>
                  </a:cubicBezTo>
                  <a:cubicBezTo>
                    <a:pt x="540" y="395"/>
                    <a:pt x="540" y="395"/>
                    <a:pt x="540" y="395"/>
                  </a:cubicBezTo>
                  <a:cubicBezTo>
                    <a:pt x="540" y="395"/>
                    <a:pt x="540" y="395"/>
                    <a:pt x="540" y="395"/>
                  </a:cubicBezTo>
                  <a:cubicBezTo>
                    <a:pt x="539" y="395"/>
                    <a:pt x="540" y="396"/>
                    <a:pt x="540" y="396"/>
                  </a:cubicBezTo>
                  <a:cubicBezTo>
                    <a:pt x="540" y="396"/>
                    <a:pt x="540" y="396"/>
                    <a:pt x="540" y="396"/>
                  </a:cubicBezTo>
                  <a:cubicBezTo>
                    <a:pt x="540" y="396"/>
                    <a:pt x="540" y="397"/>
                    <a:pt x="540" y="397"/>
                  </a:cubicBezTo>
                  <a:cubicBezTo>
                    <a:pt x="540" y="397"/>
                    <a:pt x="540" y="396"/>
                    <a:pt x="540" y="397"/>
                  </a:cubicBezTo>
                  <a:cubicBezTo>
                    <a:pt x="540" y="397"/>
                    <a:pt x="540" y="399"/>
                    <a:pt x="541" y="399"/>
                  </a:cubicBezTo>
                  <a:cubicBezTo>
                    <a:pt x="541" y="399"/>
                    <a:pt x="540" y="399"/>
                    <a:pt x="540" y="399"/>
                  </a:cubicBezTo>
                  <a:cubicBezTo>
                    <a:pt x="540" y="399"/>
                    <a:pt x="541" y="400"/>
                    <a:pt x="541" y="399"/>
                  </a:cubicBezTo>
                  <a:cubicBezTo>
                    <a:pt x="541" y="399"/>
                    <a:pt x="542" y="401"/>
                    <a:pt x="541" y="402"/>
                  </a:cubicBezTo>
                  <a:cubicBezTo>
                    <a:pt x="542" y="401"/>
                    <a:pt x="541" y="401"/>
                    <a:pt x="542" y="401"/>
                  </a:cubicBezTo>
                  <a:cubicBezTo>
                    <a:pt x="542" y="401"/>
                    <a:pt x="542" y="401"/>
                    <a:pt x="542" y="401"/>
                  </a:cubicBezTo>
                  <a:cubicBezTo>
                    <a:pt x="542" y="402"/>
                    <a:pt x="543" y="401"/>
                    <a:pt x="542" y="401"/>
                  </a:cubicBezTo>
                  <a:cubicBezTo>
                    <a:pt x="542" y="401"/>
                    <a:pt x="542" y="401"/>
                    <a:pt x="543" y="401"/>
                  </a:cubicBezTo>
                  <a:cubicBezTo>
                    <a:pt x="543" y="401"/>
                    <a:pt x="543" y="401"/>
                    <a:pt x="542" y="401"/>
                  </a:cubicBezTo>
                  <a:cubicBezTo>
                    <a:pt x="543" y="402"/>
                    <a:pt x="544" y="403"/>
                    <a:pt x="544" y="403"/>
                  </a:cubicBezTo>
                  <a:cubicBezTo>
                    <a:pt x="544" y="404"/>
                    <a:pt x="545" y="405"/>
                    <a:pt x="545" y="406"/>
                  </a:cubicBezTo>
                  <a:cubicBezTo>
                    <a:pt x="545" y="405"/>
                    <a:pt x="543" y="404"/>
                    <a:pt x="543" y="404"/>
                  </a:cubicBezTo>
                  <a:cubicBezTo>
                    <a:pt x="543" y="404"/>
                    <a:pt x="545" y="406"/>
                    <a:pt x="545" y="406"/>
                  </a:cubicBezTo>
                  <a:cubicBezTo>
                    <a:pt x="545" y="406"/>
                    <a:pt x="545" y="406"/>
                    <a:pt x="545" y="406"/>
                  </a:cubicBezTo>
                  <a:cubicBezTo>
                    <a:pt x="545" y="406"/>
                    <a:pt x="546" y="407"/>
                    <a:pt x="546" y="407"/>
                  </a:cubicBezTo>
                  <a:cubicBezTo>
                    <a:pt x="546" y="408"/>
                    <a:pt x="547" y="408"/>
                    <a:pt x="547" y="409"/>
                  </a:cubicBezTo>
                  <a:cubicBezTo>
                    <a:pt x="547" y="409"/>
                    <a:pt x="548" y="410"/>
                    <a:pt x="548" y="410"/>
                  </a:cubicBezTo>
                  <a:cubicBezTo>
                    <a:pt x="548" y="411"/>
                    <a:pt x="548" y="412"/>
                    <a:pt x="549" y="412"/>
                  </a:cubicBezTo>
                  <a:cubicBezTo>
                    <a:pt x="549" y="413"/>
                    <a:pt x="548" y="413"/>
                    <a:pt x="548" y="414"/>
                  </a:cubicBezTo>
                  <a:cubicBezTo>
                    <a:pt x="547" y="414"/>
                    <a:pt x="547" y="415"/>
                    <a:pt x="546" y="416"/>
                  </a:cubicBezTo>
                  <a:cubicBezTo>
                    <a:pt x="546" y="417"/>
                    <a:pt x="546" y="417"/>
                    <a:pt x="546" y="418"/>
                  </a:cubicBezTo>
                  <a:cubicBezTo>
                    <a:pt x="546" y="418"/>
                    <a:pt x="546" y="419"/>
                    <a:pt x="546" y="420"/>
                  </a:cubicBezTo>
                  <a:cubicBezTo>
                    <a:pt x="545" y="419"/>
                    <a:pt x="546" y="422"/>
                    <a:pt x="546" y="422"/>
                  </a:cubicBezTo>
                  <a:cubicBezTo>
                    <a:pt x="546" y="421"/>
                    <a:pt x="546" y="421"/>
                    <a:pt x="547" y="420"/>
                  </a:cubicBezTo>
                  <a:cubicBezTo>
                    <a:pt x="547" y="421"/>
                    <a:pt x="547" y="421"/>
                    <a:pt x="547" y="422"/>
                  </a:cubicBezTo>
                  <a:cubicBezTo>
                    <a:pt x="547" y="422"/>
                    <a:pt x="547" y="422"/>
                    <a:pt x="547" y="422"/>
                  </a:cubicBezTo>
                  <a:cubicBezTo>
                    <a:pt x="547" y="423"/>
                    <a:pt x="547" y="424"/>
                    <a:pt x="546" y="425"/>
                  </a:cubicBezTo>
                  <a:cubicBezTo>
                    <a:pt x="547" y="425"/>
                    <a:pt x="547" y="425"/>
                    <a:pt x="547" y="425"/>
                  </a:cubicBezTo>
                  <a:cubicBezTo>
                    <a:pt x="547" y="426"/>
                    <a:pt x="547" y="426"/>
                    <a:pt x="547" y="426"/>
                  </a:cubicBezTo>
                  <a:cubicBezTo>
                    <a:pt x="547" y="426"/>
                    <a:pt x="547" y="426"/>
                    <a:pt x="547" y="426"/>
                  </a:cubicBezTo>
                  <a:cubicBezTo>
                    <a:pt x="547" y="426"/>
                    <a:pt x="547" y="425"/>
                    <a:pt x="548" y="426"/>
                  </a:cubicBezTo>
                  <a:cubicBezTo>
                    <a:pt x="547" y="426"/>
                    <a:pt x="547" y="426"/>
                    <a:pt x="547" y="426"/>
                  </a:cubicBezTo>
                  <a:cubicBezTo>
                    <a:pt x="548" y="426"/>
                    <a:pt x="548" y="427"/>
                    <a:pt x="548" y="427"/>
                  </a:cubicBezTo>
                  <a:cubicBezTo>
                    <a:pt x="548" y="427"/>
                    <a:pt x="550" y="428"/>
                    <a:pt x="550" y="428"/>
                  </a:cubicBezTo>
                  <a:cubicBezTo>
                    <a:pt x="551" y="428"/>
                    <a:pt x="552" y="429"/>
                    <a:pt x="553" y="430"/>
                  </a:cubicBezTo>
                  <a:cubicBezTo>
                    <a:pt x="553" y="430"/>
                    <a:pt x="554" y="431"/>
                    <a:pt x="553" y="431"/>
                  </a:cubicBezTo>
                  <a:cubicBezTo>
                    <a:pt x="552" y="430"/>
                    <a:pt x="551" y="430"/>
                    <a:pt x="551" y="430"/>
                  </a:cubicBezTo>
                  <a:cubicBezTo>
                    <a:pt x="550" y="429"/>
                    <a:pt x="548" y="427"/>
                    <a:pt x="548" y="429"/>
                  </a:cubicBezTo>
                  <a:cubicBezTo>
                    <a:pt x="547" y="430"/>
                    <a:pt x="548" y="432"/>
                    <a:pt x="547" y="433"/>
                  </a:cubicBezTo>
                  <a:cubicBezTo>
                    <a:pt x="547" y="433"/>
                    <a:pt x="547" y="434"/>
                    <a:pt x="547" y="434"/>
                  </a:cubicBezTo>
                  <a:cubicBezTo>
                    <a:pt x="547" y="434"/>
                    <a:pt x="548" y="434"/>
                    <a:pt x="548" y="434"/>
                  </a:cubicBezTo>
                  <a:cubicBezTo>
                    <a:pt x="548" y="433"/>
                    <a:pt x="548" y="433"/>
                    <a:pt x="548" y="433"/>
                  </a:cubicBezTo>
                  <a:cubicBezTo>
                    <a:pt x="549" y="433"/>
                    <a:pt x="549" y="435"/>
                    <a:pt x="549" y="436"/>
                  </a:cubicBezTo>
                  <a:cubicBezTo>
                    <a:pt x="549" y="434"/>
                    <a:pt x="550" y="435"/>
                    <a:pt x="551" y="436"/>
                  </a:cubicBezTo>
                  <a:cubicBezTo>
                    <a:pt x="551" y="435"/>
                    <a:pt x="551" y="435"/>
                    <a:pt x="551" y="434"/>
                  </a:cubicBezTo>
                  <a:cubicBezTo>
                    <a:pt x="551" y="433"/>
                    <a:pt x="551" y="432"/>
                    <a:pt x="551" y="432"/>
                  </a:cubicBezTo>
                  <a:cubicBezTo>
                    <a:pt x="551" y="432"/>
                    <a:pt x="552" y="433"/>
                    <a:pt x="552" y="433"/>
                  </a:cubicBezTo>
                  <a:cubicBezTo>
                    <a:pt x="551" y="433"/>
                    <a:pt x="552" y="434"/>
                    <a:pt x="552" y="433"/>
                  </a:cubicBezTo>
                  <a:cubicBezTo>
                    <a:pt x="552" y="433"/>
                    <a:pt x="552" y="433"/>
                    <a:pt x="552"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2"/>
                    <a:pt x="553" y="432"/>
                    <a:pt x="553" y="433"/>
                  </a:cubicBezTo>
                  <a:cubicBezTo>
                    <a:pt x="552" y="432"/>
                    <a:pt x="552" y="432"/>
                    <a:pt x="552" y="431"/>
                  </a:cubicBezTo>
                  <a:cubicBezTo>
                    <a:pt x="553" y="431"/>
                    <a:pt x="554" y="431"/>
                    <a:pt x="554" y="431"/>
                  </a:cubicBezTo>
                  <a:cubicBezTo>
                    <a:pt x="554" y="431"/>
                    <a:pt x="554" y="433"/>
                    <a:pt x="555" y="433"/>
                  </a:cubicBezTo>
                  <a:cubicBezTo>
                    <a:pt x="555" y="432"/>
                    <a:pt x="555" y="431"/>
                    <a:pt x="555" y="430"/>
                  </a:cubicBezTo>
                  <a:cubicBezTo>
                    <a:pt x="555" y="431"/>
                    <a:pt x="557" y="433"/>
                    <a:pt x="557" y="432"/>
                  </a:cubicBezTo>
                  <a:cubicBezTo>
                    <a:pt x="558" y="430"/>
                    <a:pt x="555" y="429"/>
                    <a:pt x="554" y="427"/>
                  </a:cubicBezTo>
                  <a:cubicBezTo>
                    <a:pt x="554" y="428"/>
                    <a:pt x="553" y="427"/>
                    <a:pt x="553" y="427"/>
                  </a:cubicBezTo>
                  <a:cubicBezTo>
                    <a:pt x="553" y="427"/>
                    <a:pt x="554" y="427"/>
                    <a:pt x="554" y="427"/>
                  </a:cubicBezTo>
                  <a:cubicBezTo>
                    <a:pt x="554" y="427"/>
                    <a:pt x="554" y="425"/>
                    <a:pt x="555" y="426"/>
                  </a:cubicBezTo>
                  <a:cubicBezTo>
                    <a:pt x="555" y="425"/>
                    <a:pt x="555" y="424"/>
                    <a:pt x="555" y="423"/>
                  </a:cubicBezTo>
                  <a:cubicBezTo>
                    <a:pt x="555" y="422"/>
                    <a:pt x="556" y="420"/>
                    <a:pt x="556" y="421"/>
                  </a:cubicBezTo>
                  <a:cubicBezTo>
                    <a:pt x="557" y="421"/>
                    <a:pt x="557" y="423"/>
                    <a:pt x="557" y="423"/>
                  </a:cubicBezTo>
                  <a:cubicBezTo>
                    <a:pt x="558" y="423"/>
                    <a:pt x="559" y="424"/>
                    <a:pt x="559" y="425"/>
                  </a:cubicBezTo>
                  <a:cubicBezTo>
                    <a:pt x="559" y="424"/>
                    <a:pt x="558" y="424"/>
                    <a:pt x="558" y="423"/>
                  </a:cubicBezTo>
                  <a:cubicBezTo>
                    <a:pt x="558" y="423"/>
                    <a:pt x="559" y="423"/>
                    <a:pt x="559" y="423"/>
                  </a:cubicBezTo>
                  <a:cubicBezTo>
                    <a:pt x="559" y="423"/>
                    <a:pt x="559" y="423"/>
                    <a:pt x="559" y="423"/>
                  </a:cubicBezTo>
                  <a:cubicBezTo>
                    <a:pt x="559" y="423"/>
                    <a:pt x="559" y="423"/>
                    <a:pt x="559" y="423"/>
                  </a:cubicBezTo>
                  <a:cubicBezTo>
                    <a:pt x="559" y="423"/>
                    <a:pt x="560" y="424"/>
                    <a:pt x="560" y="424"/>
                  </a:cubicBezTo>
                  <a:cubicBezTo>
                    <a:pt x="560" y="424"/>
                    <a:pt x="560" y="424"/>
                    <a:pt x="560" y="424"/>
                  </a:cubicBezTo>
                  <a:cubicBezTo>
                    <a:pt x="560" y="424"/>
                    <a:pt x="559" y="423"/>
                    <a:pt x="559" y="423"/>
                  </a:cubicBezTo>
                  <a:cubicBezTo>
                    <a:pt x="559" y="423"/>
                    <a:pt x="559" y="423"/>
                    <a:pt x="559" y="423"/>
                  </a:cubicBezTo>
                  <a:cubicBezTo>
                    <a:pt x="559" y="422"/>
                    <a:pt x="559" y="422"/>
                    <a:pt x="559" y="421"/>
                  </a:cubicBezTo>
                  <a:cubicBezTo>
                    <a:pt x="561" y="422"/>
                    <a:pt x="563" y="422"/>
                    <a:pt x="564" y="423"/>
                  </a:cubicBezTo>
                  <a:cubicBezTo>
                    <a:pt x="565" y="423"/>
                    <a:pt x="568" y="424"/>
                    <a:pt x="568" y="426"/>
                  </a:cubicBezTo>
                  <a:cubicBezTo>
                    <a:pt x="568" y="425"/>
                    <a:pt x="565" y="427"/>
                    <a:pt x="565" y="427"/>
                  </a:cubicBezTo>
                  <a:cubicBezTo>
                    <a:pt x="566" y="427"/>
                    <a:pt x="567" y="426"/>
                    <a:pt x="568" y="426"/>
                  </a:cubicBezTo>
                  <a:cubicBezTo>
                    <a:pt x="569" y="426"/>
                    <a:pt x="570" y="426"/>
                    <a:pt x="572" y="426"/>
                  </a:cubicBezTo>
                  <a:cubicBezTo>
                    <a:pt x="573" y="426"/>
                    <a:pt x="578" y="427"/>
                    <a:pt x="577" y="429"/>
                  </a:cubicBezTo>
                  <a:cubicBezTo>
                    <a:pt x="577" y="429"/>
                    <a:pt x="574" y="428"/>
                    <a:pt x="573" y="428"/>
                  </a:cubicBezTo>
                  <a:cubicBezTo>
                    <a:pt x="574" y="429"/>
                    <a:pt x="574" y="429"/>
                    <a:pt x="574" y="429"/>
                  </a:cubicBezTo>
                  <a:cubicBezTo>
                    <a:pt x="573" y="430"/>
                    <a:pt x="570" y="428"/>
                    <a:pt x="570" y="427"/>
                  </a:cubicBezTo>
                  <a:cubicBezTo>
                    <a:pt x="570" y="427"/>
                    <a:pt x="570" y="427"/>
                    <a:pt x="570" y="427"/>
                  </a:cubicBezTo>
                  <a:cubicBezTo>
                    <a:pt x="569" y="427"/>
                    <a:pt x="567" y="427"/>
                    <a:pt x="566" y="427"/>
                  </a:cubicBezTo>
                  <a:cubicBezTo>
                    <a:pt x="564" y="427"/>
                    <a:pt x="565" y="429"/>
                    <a:pt x="566" y="430"/>
                  </a:cubicBezTo>
                  <a:cubicBezTo>
                    <a:pt x="566" y="430"/>
                    <a:pt x="565" y="431"/>
                    <a:pt x="565" y="431"/>
                  </a:cubicBezTo>
                  <a:cubicBezTo>
                    <a:pt x="565" y="432"/>
                    <a:pt x="564" y="433"/>
                    <a:pt x="565" y="434"/>
                  </a:cubicBezTo>
                  <a:cubicBezTo>
                    <a:pt x="564" y="433"/>
                    <a:pt x="563" y="432"/>
                    <a:pt x="563" y="433"/>
                  </a:cubicBezTo>
                  <a:cubicBezTo>
                    <a:pt x="563" y="433"/>
                    <a:pt x="563" y="433"/>
                    <a:pt x="563" y="433"/>
                  </a:cubicBezTo>
                  <a:cubicBezTo>
                    <a:pt x="563" y="434"/>
                    <a:pt x="563" y="434"/>
                    <a:pt x="562" y="434"/>
                  </a:cubicBezTo>
                  <a:cubicBezTo>
                    <a:pt x="563" y="434"/>
                    <a:pt x="563" y="434"/>
                    <a:pt x="564" y="435"/>
                  </a:cubicBezTo>
                  <a:cubicBezTo>
                    <a:pt x="564" y="435"/>
                    <a:pt x="564" y="435"/>
                    <a:pt x="564" y="435"/>
                  </a:cubicBezTo>
                  <a:cubicBezTo>
                    <a:pt x="564" y="435"/>
                    <a:pt x="564" y="435"/>
                    <a:pt x="564" y="435"/>
                  </a:cubicBezTo>
                  <a:cubicBezTo>
                    <a:pt x="564" y="435"/>
                    <a:pt x="564" y="436"/>
                    <a:pt x="564" y="436"/>
                  </a:cubicBezTo>
                  <a:cubicBezTo>
                    <a:pt x="564" y="436"/>
                    <a:pt x="564" y="436"/>
                    <a:pt x="564" y="436"/>
                  </a:cubicBezTo>
                  <a:cubicBezTo>
                    <a:pt x="564" y="437"/>
                    <a:pt x="563" y="436"/>
                    <a:pt x="563" y="436"/>
                  </a:cubicBezTo>
                  <a:cubicBezTo>
                    <a:pt x="563" y="436"/>
                    <a:pt x="563" y="436"/>
                    <a:pt x="563" y="436"/>
                  </a:cubicBezTo>
                  <a:cubicBezTo>
                    <a:pt x="562" y="436"/>
                    <a:pt x="564" y="437"/>
                    <a:pt x="564" y="437"/>
                  </a:cubicBezTo>
                  <a:cubicBezTo>
                    <a:pt x="564" y="437"/>
                    <a:pt x="564" y="438"/>
                    <a:pt x="564" y="438"/>
                  </a:cubicBezTo>
                  <a:cubicBezTo>
                    <a:pt x="564" y="438"/>
                    <a:pt x="565" y="439"/>
                    <a:pt x="564" y="439"/>
                  </a:cubicBezTo>
                  <a:cubicBezTo>
                    <a:pt x="565" y="439"/>
                    <a:pt x="564" y="439"/>
                    <a:pt x="564" y="439"/>
                  </a:cubicBezTo>
                  <a:cubicBezTo>
                    <a:pt x="564" y="439"/>
                    <a:pt x="563" y="439"/>
                    <a:pt x="563" y="440"/>
                  </a:cubicBezTo>
                  <a:cubicBezTo>
                    <a:pt x="564" y="440"/>
                    <a:pt x="565" y="440"/>
                    <a:pt x="566" y="440"/>
                  </a:cubicBezTo>
                  <a:cubicBezTo>
                    <a:pt x="566" y="441"/>
                    <a:pt x="566" y="441"/>
                    <a:pt x="566" y="441"/>
                  </a:cubicBezTo>
                  <a:cubicBezTo>
                    <a:pt x="567" y="441"/>
                    <a:pt x="566" y="441"/>
                    <a:pt x="566" y="441"/>
                  </a:cubicBezTo>
                  <a:cubicBezTo>
                    <a:pt x="565" y="441"/>
                    <a:pt x="564" y="441"/>
                    <a:pt x="563" y="441"/>
                  </a:cubicBezTo>
                  <a:cubicBezTo>
                    <a:pt x="564" y="441"/>
                    <a:pt x="564" y="441"/>
                    <a:pt x="565" y="441"/>
                  </a:cubicBezTo>
                  <a:cubicBezTo>
                    <a:pt x="566" y="442"/>
                    <a:pt x="567" y="442"/>
                    <a:pt x="567" y="442"/>
                  </a:cubicBezTo>
                  <a:cubicBezTo>
                    <a:pt x="568" y="443"/>
                    <a:pt x="568" y="443"/>
                    <a:pt x="568" y="443"/>
                  </a:cubicBezTo>
                  <a:cubicBezTo>
                    <a:pt x="568" y="444"/>
                    <a:pt x="569" y="444"/>
                    <a:pt x="569" y="445"/>
                  </a:cubicBezTo>
                  <a:cubicBezTo>
                    <a:pt x="569" y="445"/>
                    <a:pt x="569" y="446"/>
                    <a:pt x="569" y="445"/>
                  </a:cubicBezTo>
                  <a:cubicBezTo>
                    <a:pt x="570" y="445"/>
                    <a:pt x="570" y="446"/>
                    <a:pt x="571" y="446"/>
                  </a:cubicBezTo>
                  <a:cubicBezTo>
                    <a:pt x="571" y="446"/>
                    <a:pt x="572" y="447"/>
                    <a:pt x="573" y="447"/>
                  </a:cubicBezTo>
                  <a:cubicBezTo>
                    <a:pt x="571" y="446"/>
                    <a:pt x="572" y="445"/>
                    <a:pt x="574" y="445"/>
                  </a:cubicBezTo>
                  <a:cubicBezTo>
                    <a:pt x="576" y="446"/>
                    <a:pt x="576" y="447"/>
                    <a:pt x="578" y="449"/>
                  </a:cubicBezTo>
                  <a:cubicBezTo>
                    <a:pt x="580" y="452"/>
                    <a:pt x="584" y="450"/>
                    <a:pt x="587" y="451"/>
                  </a:cubicBezTo>
                  <a:cubicBezTo>
                    <a:pt x="587" y="451"/>
                    <a:pt x="587" y="451"/>
                    <a:pt x="587" y="451"/>
                  </a:cubicBezTo>
                  <a:cubicBezTo>
                    <a:pt x="588" y="451"/>
                    <a:pt x="588" y="451"/>
                    <a:pt x="589" y="452"/>
                  </a:cubicBezTo>
                  <a:cubicBezTo>
                    <a:pt x="589" y="452"/>
                    <a:pt x="588" y="453"/>
                    <a:pt x="588" y="453"/>
                  </a:cubicBezTo>
                  <a:cubicBezTo>
                    <a:pt x="587" y="455"/>
                    <a:pt x="586" y="456"/>
                    <a:pt x="585" y="457"/>
                  </a:cubicBezTo>
                  <a:cubicBezTo>
                    <a:pt x="584" y="460"/>
                    <a:pt x="581" y="462"/>
                    <a:pt x="579" y="464"/>
                  </a:cubicBezTo>
                  <a:cubicBezTo>
                    <a:pt x="578" y="465"/>
                    <a:pt x="577" y="467"/>
                    <a:pt x="575" y="467"/>
                  </a:cubicBezTo>
                  <a:cubicBezTo>
                    <a:pt x="573" y="468"/>
                    <a:pt x="571" y="468"/>
                    <a:pt x="570" y="466"/>
                  </a:cubicBezTo>
                  <a:cubicBezTo>
                    <a:pt x="569" y="466"/>
                    <a:pt x="568" y="465"/>
                    <a:pt x="567" y="464"/>
                  </a:cubicBezTo>
                  <a:cubicBezTo>
                    <a:pt x="566" y="464"/>
                    <a:pt x="565" y="463"/>
                    <a:pt x="564" y="463"/>
                  </a:cubicBezTo>
                  <a:cubicBezTo>
                    <a:pt x="562" y="463"/>
                    <a:pt x="560" y="463"/>
                    <a:pt x="558" y="462"/>
                  </a:cubicBezTo>
                  <a:cubicBezTo>
                    <a:pt x="558" y="462"/>
                    <a:pt x="557" y="461"/>
                    <a:pt x="557" y="461"/>
                  </a:cubicBezTo>
                  <a:cubicBezTo>
                    <a:pt x="556" y="460"/>
                    <a:pt x="555" y="459"/>
                    <a:pt x="557" y="461"/>
                  </a:cubicBezTo>
                  <a:cubicBezTo>
                    <a:pt x="553" y="458"/>
                    <a:pt x="549" y="456"/>
                    <a:pt x="546" y="453"/>
                  </a:cubicBezTo>
                  <a:cubicBezTo>
                    <a:pt x="547" y="453"/>
                    <a:pt x="546" y="452"/>
                    <a:pt x="546" y="452"/>
                  </a:cubicBezTo>
                  <a:cubicBezTo>
                    <a:pt x="546" y="451"/>
                    <a:pt x="545" y="450"/>
                    <a:pt x="544" y="449"/>
                  </a:cubicBezTo>
                  <a:cubicBezTo>
                    <a:pt x="542" y="448"/>
                    <a:pt x="540" y="447"/>
                    <a:pt x="537" y="446"/>
                  </a:cubicBezTo>
                  <a:cubicBezTo>
                    <a:pt x="535" y="446"/>
                    <a:pt x="534" y="449"/>
                    <a:pt x="534" y="451"/>
                  </a:cubicBezTo>
                  <a:cubicBezTo>
                    <a:pt x="534" y="454"/>
                    <a:pt x="532" y="453"/>
                    <a:pt x="530" y="452"/>
                  </a:cubicBezTo>
                  <a:cubicBezTo>
                    <a:pt x="528" y="451"/>
                    <a:pt x="527" y="449"/>
                    <a:pt x="525" y="448"/>
                  </a:cubicBezTo>
                  <a:cubicBezTo>
                    <a:pt x="524" y="447"/>
                    <a:pt x="523" y="446"/>
                    <a:pt x="522" y="446"/>
                  </a:cubicBezTo>
                  <a:cubicBezTo>
                    <a:pt x="524" y="444"/>
                    <a:pt x="521" y="441"/>
                    <a:pt x="520" y="440"/>
                  </a:cubicBezTo>
                  <a:cubicBezTo>
                    <a:pt x="518" y="437"/>
                    <a:pt x="515" y="435"/>
                    <a:pt x="513" y="434"/>
                  </a:cubicBezTo>
                  <a:cubicBezTo>
                    <a:pt x="512" y="434"/>
                    <a:pt x="512" y="434"/>
                    <a:pt x="512" y="434"/>
                  </a:cubicBezTo>
                  <a:cubicBezTo>
                    <a:pt x="511" y="433"/>
                    <a:pt x="511" y="433"/>
                    <a:pt x="511" y="432"/>
                  </a:cubicBezTo>
                  <a:cubicBezTo>
                    <a:pt x="510" y="431"/>
                    <a:pt x="509" y="430"/>
                    <a:pt x="509" y="428"/>
                  </a:cubicBezTo>
                  <a:cubicBezTo>
                    <a:pt x="510" y="427"/>
                    <a:pt x="512" y="428"/>
                    <a:pt x="513" y="427"/>
                  </a:cubicBezTo>
                  <a:cubicBezTo>
                    <a:pt x="515" y="426"/>
                    <a:pt x="514" y="424"/>
                    <a:pt x="514" y="422"/>
                  </a:cubicBezTo>
                  <a:cubicBezTo>
                    <a:pt x="515" y="421"/>
                    <a:pt x="516" y="420"/>
                    <a:pt x="516" y="420"/>
                  </a:cubicBezTo>
                  <a:cubicBezTo>
                    <a:pt x="516" y="420"/>
                    <a:pt x="514" y="420"/>
                    <a:pt x="514" y="420"/>
                  </a:cubicBezTo>
                  <a:cubicBezTo>
                    <a:pt x="514" y="419"/>
                    <a:pt x="514" y="418"/>
                    <a:pt x="514" y="418"/>
                  </a:cubicBezTo>
                  <a:cubicBezTo>
                    <a:pt x="514" y="418"/>
                    <a:pt x="513" y="417"/>
                    <a:pt x="513" y="417"/>
                  </a:cubicBezTo>
                  <a:cubicBezTo>
                    <a:pt x="512" y="417"/>
                    <a:pt x="511" y="416"/>
                    <a:pt x="510" y="416"/>
                  </a:cubicBezTo>
                  <a:cubicBezTo>
                    <a:pt x="507" y="415"/>
                    <a:pt x="504" y="414"/>
                    <a:pt x="501" y="413"/>
                  </a:cubicBezTo>
                  <a:cubicBezTo>
                    <a:pt x="498" y="412"/>
                    <a:pt x="496" y="411"/>
                    <a:pt x="493" y="410"/>
                  </a:cubicBezTo>
                  <a:cubicBezTo>
                    <a:pt x="492" y="410"/>
                    <a:pt x="492" y="410"/>
                    <a:pt x="491" y="410"/>
                  </a:cubicBezTo>
                  <a:cubicBezTo>
                    <a:pt x="489" y="409"/>
                    <a:pt x="487" y="410"/>
                    <a:pt x="486" y="410"/>
                  </a:cubicBezTo>
                  <a:cubicBezTo>
                    <a:pt x="483" y="410"/>
                    <a:pt x="480" y="411"/>
                    <a:pt x="477" y="411"/>
                  </a:cubicBezTo>
                  <a:cubicBezTo>
                    <a:pt x="476" y="411"/>
                    <a:pt x="475" y="410"/>
                    <a:pt x="474" y="410"/>
                  </a:cubicBezTo>
                  <a:cubicBezTo>
                    <a:pt x="474" y="409"/>
                    <a:pt x="473" y="409"/>
                    <a:pt x="472" y="409"/>
                  </a:cubicBezTo>
                  <a:cubicBezTo>
                    <a:pt x="472" y="409"/>
                    <a:pt x="471" y="408"/>
                    <a:pt x="471" y="408"/>
                  </a:cubicBezTo>
                  <a:cubicBezTo>
                    <a:pt x="470" y="407"/>
                    <a:pt x="469" y="406"/>
                    <a:pt x="468" y="406"/>
                  </a:cubicBezTo>
                  <a:cubicBezTo>
                    <a:pt x="468" y="405"/>
                    <a:pt x="466" y="403"/>
                    <a:pt x="467" y="403"/>
                  </a:cubicBezTo>
                  <a:cubicBezTo>
                    <a:pt x="465" y="402"/>
                    <a:pt x="463" y="406"/>
                    <a:pt x="461" y="407"/>
                  </a:cubicBezTo>
                  <a:cubicBezTo>
                    <a:pt x="459" y="409"/>
                    <a:pt x="455" y="408"/>
                    <a:pt x="452" y="410"/>
                  </a:cubicBezTo>
                  <a:cubicBezTo>
                    <a:pt x="450" y="411"/>
                    <a:pt x="449" y="413"/>
                    <a:pt x="448" y="415"/>
                  </a:cubicBezTo>
                  <a:cubicBezTo>
                    <a:pt x="447" y="417"/>
                    <a:pt x="445" y="420"/>
                    <a:pt x="443" y="420"/>
                  </a:cubicBezTo>
                  <a:cubicBezTo>
                    <a:pt x="443" y="420"/>
                    <a:pt x="443" y="420"/>
                    <a:pt x="443" y="420"/>
                  </a:cubicBezTo>
                  <a:cubicBezTo>
                    <a:pt x="442" y="421"/>
                    <a:pt x="441" y="421"/>
                    <a:pt x="441" y="421"/>
                  </a:cubicBezTo>
                  <a:cubicBezTo>
                    <a:pt x="440" y="421"/>
                    <a:pt x="439" y="422"/>
                    <a:pt x="438" y="422"/>
                  </a:cubicBezTo>
                  <a:cubicBezTo>
                    <a:pt x="438" y="422"/>
                    <a:pt x="437" y="421"/>
                    <a:pt x="437" y="421"/>
                  </a:cubicBezTo>
                  <a:cubicBezTo>
                    <a:pt x="436" y="421"/>
                    <a:pt x="436" y="421"/>
                    <a:pt x="436" y="421"/>
                  </a:cubicBezTo>
                  <a:cubicBezTo>
                    <a:pt x="435" y="421"/>
                    <a:pt x="434" y="421"/>
                    <a:pt x="433" y="422"/>
                  </a:cubicBezTo>
                  <a:cubicBezTo>
                    <a:pt x="432" y="423"/>
                    <a:pt x="431" y="424"/>
                    <a:pt x="429" y="425"/>
                  </a:cubicBezTo>
                  <a:cubicBezTo>
                    <a:pt x="428" y="425"/>
                    <a:pt x="427" y="425"/>
                    <a:pt x="426" y="426"/>
                  </a:cubicBezTo>
                  <a:cubicBezTo>
                    <a:pt x="425" y="426"/>
                    <a:pt x="425" y="427"/>
                    <a:pt x="425" y="427"/>
                  </a:cubicBezTo>
                  <a:cubicBezTo>
                    <a:pt x="424" y="428"/>
                    <a:pt x="424" y="429"/>
                    <a:pt x="424" y="429"/>
                  </a:cubicBezTo>
                  <a:cubicBezTo>
                    <a:pt x="422" y="430"/>
                    <a:pt x="420" y="430"/>
                    <a:pt x="419" y="431"/>
                  </a:cubicBezTo>
                  <a:cubicBezTo>
                    <a:pt x="419" y="431"/>
                    <a:pt x="420" y="431"/>
                    <a:pt x="420" y="431"/>
                  </a:cubicBezTo>
                  <a:cubicBezTo>
                    <a:pt x="420" y="431"/>
                    <a:pt x="419" y="432"/>
                    <a:pt x="418" y="432"/>
                  </a:cubicBezTo>
                  <a:cubicBezTo>
                    <a:pt x="417" y="433"/>
                    <a:pt x="417" y="434"/>
                    <a:pt x="416" y="434"/>
                  </a:cubicBezTo>
                  <a:cubicBezTo>
                    <a:pt x="415" y="435"/>
                    <a:pt x="414" y="436"/>
                    <a:pt x="413" y="437"/>
                  </a:cubicBezTo>
                  <a:cubicBezTo>
                    <a:pt x="413" y="437"/>
                    <a:pt x="412" y="439"/>
                    <a:pt x="412" y="439"/>
                  </a:cubicBezTo>
                  <a:cubicBezTo>
                    <a:pt x="412" y="439"/>
                    <a:pt x="413" y="438"/>
                    <a:pt x="413" y="438"/>
                  </a:cubicBezTo>
                  <a:cubicBezTo>
                    <a:pt x="413" y="438"/>
                    <a:pt x="413" y="438"/>
                    <a:pt x="413" y="438"/>
                  </a:cubicBezTo>
                  <a:cubicBezTo>
                    <a:pt x="413" y="438"/>
                    <a:pt x="413" y="438"/>
                    <a:pt x="413" y="439"/>
                  </a:cubicBezTo>
                  <a:cubicBezTo>
                    <a:pt x="413" y="439"/>
                    <a:pt x="413" y="438"/>
                    <a:pt x="413" y="438"/>
                  </a:cubicBezTo>
                  <a:cubicBezTo>
                    <a:pt x="412" y="439"/>
                    <a:pt x="414" y="440"/>
                    <a:pt x="413" y="440"/>
                  </a:cubicBezTo>
                  <a:cubicBezTo>
                    <a:pt x="413" y="440"/>
                    <a:pt x="414" y="440"/>
                    <a:pt x="413" y="440"/>
                  </a:cubicBezTo>
                  <a:cubicBezTo>
                    <a:pt x="414" y="440"/>
                    <a:pt x="414" y="440"/>
                    <a:pt x="414" y="440"/>
                  </a:cubicBezTo>
                  <a:cubicBezTo>
                    <a:pt x="414" y="440"/>
                    <a:pt x="413" y="440"/>
                    <a:pt x="413" y="440"/>
                  </a:cubicBezTo>
                  <a:cubicBezTo>
                    <a:pt x="413" y="441"/>
                    <a:pt x="413" y="441"/>
                    <a:pt x="413" y="442"/>
                  </a:cubicBezTo>
                  <a:cubicBezTo>
                    <a:pt x="413" y="443"/>
                    <a:pt x="413" y="443"/>
                    <a:pt x="413" y="443"/>
                  </a:cubicBezTo>
                  <a:cubicBezTo>
                    <a:pt x="413" y="443"/>
                    <a:pt x="412" y="443"/>
                    <a:pt x="412" y="444"/>
                  </a:cubicBezTo>
                  <a:cubicBezTo>
                    <a:pt x="412" y="443"/>
                    <a:pt x="413" y="443"/>
                    <a:pt x="413" y="443"/>
                  </a:cubicBezTo>
                  <a:cubicBezTo>
                    <a:pt x="412" y="444"/>
                    <a:pt x="412" y="444"/>
                    <a:pt x="412" y="445"/>
                  </a:cubicBezTo>
                  <a:cubicBezTo>
                    <a:pt x="411" y="447"/>
                    <a:pt x="410" y="450"/>
                    <a:pt x="409" y="452"/>
                  </a:cubicBezTo>
                  <a:cubicBezTo>
                    <a:pt x="408" y="453"/>
                    <a:pt x="407" y="455"/>
                    <a:pt x="406" y="455"/>
                  </a:cubicBezTo>
                  <a:cubicBezTo>
                    <a:pt x="405" y="456"/>
                    <a:pt x="404" y="457"/>
                    <a:pt x="403" y="458"/>
                  </a:cubicBezTo>
                  <a:cubicBezTo>
                    <a:pt x="403" y="458"/>
                    <a:pt x="403" y="458"/>
                    <a:pt x="404" y="459"/>
                  </a:cubicBezTo>
                  <a:cubicBezTo>
                    <a:pt x="404" y="459"/>
                    <a:pt x="405" y="459"/>
                    <a:pt x="406" y="460"/>
                  </a:cubicBezTo>
                  <a:cubicBezTo>
                    <a:pt x="404" y="459"/>
                    <a:pt x="401" y="465"/>
                    <a:pt x="404" y="466"/>
                  </a:cubicBezTo>
                  <a:cubicBezTo>
                    <a:pt x="404" y="466"/>
                    <a:pt x="403" y="466"/>
                    <a:pt x="403" y="466"/>
                  </a:cubicBezTo>
                  <a:cubicBezTo>
                    <a:pt x="403" y="466"/>
                    <a:pt x="403" y="467"/>
                    <a:pt x="403" y="467"/>
                  </a:cubicBezTo>
                  <a:cubicBezTo>
                    <a:pt x="403" y="467"/>
                    <a:pt x="403" y="467"/>
                    <a:pt x="403" y="467"/>
                  </a:cubicBezTo>
                  <a:cubicBezTo>
                    <a:pt x="403" y="467"/>
                    <a:pt x="403" y="467"/>
                    <a:pt x="403" y="467"/>
                  </a:cubicBezTo>
                  <a:cubicBezTo>
                    <a:pt x="404" y="467"/>
                    <a:pt x="404" y="467"/>
                    <a:pt x="405" y="467"/>
                  </a:cubicBezTo>
                  <a:cubicBezTo>
                    <a:pt x="404" y="467"/>
                    <a:pt x="404" y="467"/>
                    <a:pt x="404" y="467"/>
                  </a:cubicBezTo>
                  <a:cubicBezTo>
                    <a:pt x="403" y="468"/>
                    <a:pt x="405" y="468"/>
                    <a:pt x="405" y="468"/>
                  </a:cubicBezTo>
                  <a:cubicBezTo>
                    <a:pt x="405" y="468"/>
                    <a:pt x="405" y="469"/>
                    <a:pt x="405" y="469"/>
                  </a:cubicBezTo>
                  <a:cubicBezTo>
                    <a:pt x="405" y="469"/>
                    <a:pt x="405" y="469"/>
                    <a:pt x="405" y="469"/>
                  </a:cubicBezTo>
                  <a:cubicBezTo>
                    <a:pt x="406" y="469"/>
                    <a:pt x="405" y="469"/>
                    <a:pt x="404" y="469"/>
                  </a:cubicBezTo>
                  <a:cubicBezTo>
                    <a:pt x="405" y="469"/>
                    <a:pt x="405" y="470"/>
                    <a:pt x="405" y="470"/>
                  </a:cubicBezTo>
                  <a:cubicBezTo>
                    <a:pt x="405" y="471"/>
                    <a:pt x="405" y="470"/>
                    <a:pt x="405" y="470"/>
                  </a:cubicBezTo>
                  <a:cubicBezTo>
                    <a:pt x="405" y="470"/>
                    <a:pt x="405" y="471"/>
                    <a:pt x="405" y="471"/>
                  </a:cubicBezTo>
                  <a:cubicBezTo>
                    <a:pt x="405" y="471"/>
                    <a:pt x="406" y="470"/>
                    <a:pt x="406" y="470"/>
                  </a:cubicBezTo>
                  <a:cubicBezTo>
                    <a:pt x="406" y="471"/>
                    <a:pt x="405" y="471"/>
                    <a:pt x="405" y="472"/>
                  </a:cubicBezTo>
                  <a:cubicBezTo>
                    <a:pt x="405" y="472"/>
                    <a:pt x="405" y="471"/>
                    <a:pt x="406" y="471"/>
                  </a:cubicBezTo>
                  <a:cubicBezTo>
                    <a:pt x="406" y="471"/>
                    <a:pt x="406" y="471"/>
                    <a:pt x="406" y="471"/>
                  </a:cubicBezTo>
                  <a:cubicBezTo>
                    <a:pt x="406" y="471"/>
                    <a:pt x="406" y="471"/>
                    <a:pt x="406" y="471"/>
                  </a:cubicBezTo>
                  <a:cubicBezTo>
                    <a:pt x="406" y="471"/>
                    <a:pt x="406" y="471"/>
                    <a:pt x="406" y="471"/>
                  </a:cubicBezTo>
                  <a:cubicBezTo>
                    <a:pt x="406" y="471"/>
                    <a:pt x="406" y="471"/>
                    <a:pt x="406" y="471"/>
                  </a:cubicBezTo>
                  <a:cubicBezTo>
                    <a:pt x="406" y="472"/>
                    <a:pt x="406" y="471"/>
                    <a:pt x="406" y="471"/>
                  </a:cubicBezTo>
                  <a:cubicBezTo>
                    <a:pt x="406" y="472"/>
                    <a:pt x="406" y="472"/>
                    <a:pt x="406" y="472"/>
                  </a:cubicBezTo>
                  <a:cubicBezTo>
                    <a:pt x="406" y="473"/>
                    <a:pt x="406" y="473"/>
                    <a:pt x="406" y="473"/>
                  </a:cubicBezTo>
                  <a:cubicBezTo>
                    <a:pt x="407" y="474"/>
                    <a:pt x="407" y="474"/>
                    <a:pt x="407" y="475"/>
                  </a:cubicBezTo>
                  <a:cubicBezTo>
                    <a:pt x="408" y="476"/>
                    <a:pt x="409" y="478"/>
                    <a:pt x="408" y="479"/>
                  </a:cubicBezTo>
                  <a:cubicBezTo>
                    <a:pt x="408" y="478"/>
                    <a:pt x="408" y="479"/>
                    <a:pt x="408" y="479"/>
                  </a:cubicBezTo>
                  <a:cubicBezTo>
                    <a:pt x="408" y="480"/>
                    <a:pt x="408" y="480"/>
                    <a:pt x="408" y="480"/>
                  </a:cubicBezTo>
                  <a:cubicBezTo>
                    <a:pt x="408" y="480"/>
                    <a:pt x="408" y="480"/>
                    <a:pt x="408" y="480"/>
                  </a:cubicBezTo>
                  <a:cubicBezTo>
                    <a:pt x="408" y="480"/>
                    <a:pt x="408" y="481"/>
                    <a:pt x="408" y="481"/>
                  </a:cubicBezTo>
                  <a:cubicBezTo>
                    <a:pt x="408" y="481"/>
                    <a:pt x="408" y="481"/>
                    <a:pt x="408" y="481"/>
                  </a:cubicBezTo>
                  <a:cubicBezTo>
                    <a:pt x="408" y="481"/>
                    <a:pt x="407" y="481"/>
                    <a:pt x="407" y="481"/>
                  </a:cubicBezTo>
                  <a:cubicBezTo>
                    <a:pt x="407" y="481"/>
                    <a:pt x="407" y="481"/>
                    <a:pt x="408" y="482"/>
                  </a:cubicBezTo>
                  <a:cubicBezTo>
                    <a:pt x="408" y="482"/>
                    <a:pt x="408" y="483"/>
                    <a:pt x="408" y="483"/>
                  </a:cubicBezTo>
                  <a:cubicBezTo>
                    <a:pt x="408" y="483"/>
                    <a:pt x="408" y="483"/>
                    <a:pt x="407" y="483"/>
                  </a:cubicBezTo>
                  <a:cubicBezTo>
                    <a:pt x="407" y="483"/>
                    <a:pt x="408" y="484"/>
                    <a:pt x="408" y="484"/>
                  </a:cubicBezTo>
                  <a:cubicBezTo>
                    <a:pt x="408" y="484"/>
                    <a:pt x="407" y="484"/>
                    <a:pt x="407" y="484"/>
                  </a:cubicBezTo>
                  <a:cubicBezTo>
                    <a:pt x="407" y="484"/>
                    <a:pt x="408" y="485"/>
                    <a:pt x="408" y="485"/>
                  </a:cubicBezTo>
                  <a:cubicBezTo>
                    <a:pt x="408" y="485"/>
                    <a:pt x="408" y="485"/>
                    <a:pt x="408" y="485"/>
                  </a:cubicBezTo>
                  <a:cubicBezTo>
                    <a:pt x="408" y="485"/>
                    <a:pt x="408" y="485"/>
                    <a:pt x="408" y="485"/>
                  </a:cubicBezTo>
                  <a:cubicBezTo>
                    <a:pt x="408" y="485"/>
                    <a:pt x="408" y="485"/>
                    <a:pt x="408" y="485"/>
                  </a:cubicBezTo>
                  <a:cubicBezTo>
                    <a:pt x="408" y="485"/>
                    <a:pt x="408" y="485"/>
                    <a:pt x="408" y="485"/>
                  </a:cubicBezTo>
                  <a:cubicBezTo>
                    <a:pt x="411" y="486"/>
                    <a:pt x="412" y="490"/>
                    <a:pt x="413" y="493"/>
                  </a:cubicBezTo>
                  <a:cubicBezTo>
                    <a:pt x="415" y="496"/>
                    <a:pt x="416" y="499"/>
                    <a:pt x="420" y="500"/>
                  </a:cubicBezTo>
                  <a:cubicBezTo>
                    <a:pt x="423" y="500"/>
                    <a:pt x="426" y="500"/>
                    <a:pt x="428" y="501"/>
                  </a:cubicBezTo>
                  <a:cubicBezTo>
                    <a:pt x="429" y="501"/>
                    <a:pt x="430" y="502"/>
                    <a:pt x="431" y="502"/>
                  </a:cubicBezTo>
                  <a:cubicBezTo>
                    <a:pt x="432" y="503"/>
                    <a:pt x="432" y="503"/>
                    <a:pt x="433" y="503"/>
                  </a:cubicBezTo>
                  <a:cubicBezTo>
                    <a:pt x="435" y="504"/>
                    <a:pt x="436" y="504"/>
                    <a:pt x="438" y="504"/>
                  </a:cubicBezTo>
                  <a:cubicBezTo>
                    <a:pt x="439" y="505"/>
                    <a:pt x="441" y="505"/>
                    <a:pt x="442" y="505"/>
                  </a:cubicBezTo>
                  <a:cubicBezTo>
                    <a:pt x="443" y="505"/>
                    <a:pt x="443" y="505"/>
                    <a:pt x="444" y="506"/>
                  </a:cubicBezTo>
                  <a:cubicBezTo>
                    <a:pt x="445" y="506"/>
                    <a:pt x="445" y="505"/>
                    <a:pt x="446" y="505"/>
                  </a:cubicBezTo>
                  <a:cubicBezTo>
                    <a:pt x="447" y="505"/>
                    <a:pt x="448" y="505"/>
                    <a:pt x="449" y="505"/>
                  </a:cubicBezTo>
                  <a:cubicBezTo>
                    <a:pt x="450" y="506"/>
                    <a:pt x="452" y="506"/>
                    <a:pt x="453" y="507"/>
                  </a:cubicBezTo>
                  <a:cubicBezTo>
                    <a:pt x="455" y="508"/>
                    <a:pt x="456" y="509"/>
                    <a:pt x="457" y="511"/>
                  </a:cubicBezTo>
                  <a:cubicBezTo>
                    <a:pt x="457" y="511"/>
                    <a:pt x="458" y="512"/>
                    <a:pt x="458" y="512"/>
                  </a:cubicBezTo>
                  <a:cubicBezTo>
                    <a:pt x="458" y="512"/>
                    <a:pt x="458" y="512"/>
                    <a:pt x="458" y="513"/>
                  </a:cubicBezTo>
                  <a:cubicBezTo>
                    <a:pt x="457" y="513"/>
                    <a:pt x="457" y="514"/>
                    <a:pt x="457" y="515"/>
                  </a:cubicBezTo>
                  <a:cubicBezTo>
                    <a:pt x="457" y="515"/>
                    <a:pt x="458" y="517"/>
                    <a:pt x="458" y="516"/>
                  </a:cubicBezTo>
                  <a:cubicBezTo>
                    <a:pt x="458" y="517"/>
                    <a:pt x="461" y="517"/>
                    <a:pt x="461" y="517"/>
                  </a:cubicBezTo>
                  <a:cubicBezTo>
                    <a:pt x="461" y="517"/>
                    <a:pt x="461" y="518"/>
                    <a:pt x="461" y="518"/>
                  </a:cubicBezTo>
                  <a:cubicBezTo>
                    <a:pt x="461" y="517"/>
                    <a:pt x="461" y="517"/>
                    <a:pt x="461" y="517"/>
                  </a:cubicBezTo>
                  <a:cubicBezTo>
                    <a:pt x="461" y="517"/>
                    <a:pt x="461" y="517"/>
                    <a:pt x="461" y="517"/>
                  </a:cubicBezTo>
                  <a:cubicBezTo>
                    <a:pt x="461" y="517"/>
                    <a:pt x="461" y="517"/>
                    <a:pt x="461" y="517"/>
                  </a:cubicBezTo>
                  <a:cubicBezTo>
                    <a:pt x="461" y="517"/>
                    <a:pt x="461" y="517"/>
                    <a:pt x="461" y="516"/>
                  </a:cubicBezTo>
                  <a:cubicBezTo>
                    <a:pt x="461" y="517"/>
                    <a:pt x="461" y="517"/>
                    <a:pt x="461" y="516"/>
                  </a:cubicBezTo>
                  <a:cubicBezTo>
                    <a:pt x="461" y="517"/>
                    <a:pt x="461" y="517"/>
                    <a:pt x="461" y="517"/>
                  </a:cubicBezTo>
                  <a:cubicBezTo>
                    <a:pt x="462" y="517"/>
                    <a:pt x="462" y="517"/>
                    <a:pt x="462" y="517"/>
                  </a:cubicBezTo>
                  <a:cubicBezTo>
                    <a:pt x="462" y="517"/>
                    <a:pt x="463" y="518"/>
                    <a:pt x="462" y="518"/>
                  </a:cubicBezTo>
                  <a:cubicBezTo>
                    <a:pt x="463" y="519"/>
                    <a:pt x="465" y="519"/>
                    <a:pt x="465" y="517"/>
                  </a:cubicBezTo>
                  <a:cubicBezTo>
                    <a:pt x="466" y="518"/>
                    <a:pt x="466" y="522"/>
                    <a:pt x="468" y="522"/>
                  </a:cubicBezTo>
                  <a:cubicBezTo>
                    <a:pt x="468" y="522"/>
                    <a:pt x="468" y="522"/>
                    <a:pt x="467" y="523"/>
                  </a:cubicBezTo>
                  <a:cubicBezTo>
                    <a:pt x="467" y="523"/>
                    <a:pt x="468" y="523"/>
                    <a:pt x="468" y="523"/>
                  </a:cubicBezTo>
                  <a:cubicBezTo>
                    <a:pt x="468" y="523"/>
                    <a:pt x="468" y="524"/>
                    <a:pt x="468" y="524"/>
                  </a:cubicBezTo>
                  <a:cubicBezTo>
                    <a:pt x="467" y="525"/>
                    <a:pt x="466" y="526"/>
                    <a:pt x="466" y="527"/>
                  </a:cubicBezTo>
                  <a:cubicBezTo>
                    <a:pt x="465" y="529"/>
                    <a:pt x="464" y="530"/>
                    <a:pt x="463" y="531"/>
                  </a:cubicBezTo>
                  <a:cubicBezTo>
                    <a:pt x="463" y="531"/>
                    <a:pt x="463" y="531"/>
                    <a:pt x="463" y="532"/>
                  </a:cubicBezTo>
                  <a:cubicBezTo>
                    <a:pt x="463" y="532"/>
                    <a:pt x="464" y="533"/>
                    <a:pt x="464" y="533"/>
                  </a:cubicBezTo>
                  <a:cubicBezTo>
                    <a:pt x="463" y="533"/>
                    <a:pt x="463" y="533"/>
                    <a:pt x="463" y="532"/>
                  </a:cubicBezTo>
                  <a:cubicBezTo>
                    <a:pt x="463" y="532"/>
                    <a:pt x="460" y="536"/>
                    <a:pt x="460" y="534"/>
                  </a:cubicBezTo>
                  <a:cubicBezTo>
                    <a:pt x="460" y="536"/>
                    <a:pt x="460" y="537"/>
                    <a:pt x="461" y="538"/>
                  </a:cubicBezTo>
                  <a:cubicBezTo>
                    <a:pt x="461" y="540"/>
                    <a:pt x="462" y="543"/>
                    <a:pt x="463" y="545"/>
                  </a:cubicBezTo>
                  <a:cubicBezTo>
                    <a:pt x="463" y="547"/>
                    <a:pt x="464" y="549"/>
                    <a:pt x="464" y="551"/>
                  </a:cubicBezTo>
                  <a:cubicBezTo>
                    <a:pt x="464" y="552"/>
                    <a:pt x="465" y="554"/>
                    <a:pt x="464" y="554"/>
                  </a:cubicBezTo>
                  <a:cubicBezTo>
                    <a:pt x="464" y="554"/>
                    <a:pt x="465" y="555"/>
                    <a:pt x="465" y="555"/>
                  </a:cubicBezTo>
                  <a:cubicBezTo>
                    <a:pt x="464" y="555"/>
                    <a:pt x="464" y="555"/>
                    <a:pt x="463" y="555"/>
                  </a:cubicBezTo>
                  <a:cubicBezTo>
                    <a:pt x="463" y="555"/>
                    <a:pt x="463" y="555"/>
                    <a:pt x="463" y="556"/>
                  </a:cubicBezTo>
                  <a:cubicBezTo>
                    <a:pt x="463" y="557"/>
                    <a:pt x="464" y="558"/>
                    <a:pt x="464" y="559"/>
                  </a:cubicBezTo>
                  <a:cubicBezTo>
                    <a:pt x="464" y="560"/>
                    <a:pt x="464" y="563"/>
                    <a:pt x="462" y="564"/>
                  </a:cubicBezTo>
                  <a:cubicBezTo>
                    <a:pt x="462" y="563"/>
                    <a:pt x="462" y="564"/>
                    <a:pt x="462" y="564"/>
                  </a:cubicBezTo>
                  <a:cubicBezTo>
                    <a:pt x="461" y="564"/>
                    <a:pt x="461" y="565"/>
                    <a:pt x="461" y="565"/>
                  </a:cubicBezTo>
                  <a:cubicBezTo>
                    <a:pt x="461" y="566"/>
                    <a:pt x="461" y="567"/>
                    <a:pt x="462" y="569"/>
                  </a:cubicBezTo>
                  <a:cubicBezTo>
                    <a:pt x="462" y="569"/>
                    <a:pt x="462" y="571"/>
                    <a:pt x="461" y="571"/>
                  </a:cubicBezTo>
                  <a:cubicBezTo>
                    <a:pt x="461" y="573"/>
                    <a:pt x="459" y="574"/>
                    <a:pt x="458" y="575"/>
                  </a:cubicBezTo>
                  <a:cubicBezTo>
                    <a:pt x="457" y="575"/>
                    <a:pt x="456" y="576"/>
                    <a:pt x="455" y="577"/>
                  </a:cubicBezTo>
                  <a:cubicBezTo>
                    <a:pt x="453" y="578"/>
                    <a:pt x="453" y="580"/>
                    <a:pt x="452" y="581"/>
                  </a:cubicBezTo>
                  <a:cubicBezTo>
                    <a:pt x="449" y="584"/>
                    <a:pt x="446" y="586"/>
                    <a:pt x="447" y="590"/>
                  </a:cubicBezTo>
                  <a:cubicBezTo>
                    <a:pt x="447" y="590"/>
                    <a:pt x="447" y="590"/>
                    <a:pt x="447" y="590"/>
                  </a:cubicBezTo>
                  <a:cubicBezTo>
                    <a:pt x="447" y="591"/>
                    <a:pt x="447" y="592"/>
                    <a:pt x="447" y="593"/>
                  </a:cubicBezTo>
                  <a:cubicBezTo>
                    <a:pt x="447" y="595"/>
                    <a:pt x="448" y="598"/>
                    <a:pt x="448" y="600"/>
                  </a:cubicBezTo>
                  <a:cubicBezTo>
                    <a:pt x="448" y="602"/>
                    <a:pt x="448" y="603"/>
                    <a:pt x="448" y="605"/>
                  </a:cubicBezTo>
                  <a:cubicBezTo>
                    <a:pt x="448" y="606"/>
                    <a:pt x="448" y="607"/>
                    <a:pt x="448" y="607"/>
                  </a:cubicBezTo>
                  <a:cubicBezTo>
                    <a:pt x="448" y="607"/>
                    <a:pt x="448" y="608"/>
                    <a:pt x="448" y="608"/>
                  </a:cubicBezTo>
                  <a:cubicBezTo>
                    <a:pt x="448" y="608"/>
                    <a:pt x="448" y="609"/>
                    <a:pt x="448" y="609"/>
                  </a:cubicBezTo>
                  <a:cubicBezTo>
                    <a:pt x="447" y="609"/>
                    <a:pt x="447" y="610"/>
                    <a:pt x="447" y="610"/>
                  </a:cubicBezTo>
                  <a:cubicBezTo>
                    <a:pt x="447" y="611"/>
                    <a:pt x="447" y="612"/>
                    <a:pt x="447" y="612"/>
                  </a:cubicBezTo>
                  <a:cubicBezTo>
                    <a:pt x="447" y="614"/>
                    <a:pt x="446" y="616"/>
                    <a:pt x="446" y="618"/>
                  </a:cubicBezTo>
                  <a:cubicBezTo>
                    <a:pt x="446" y="619"/>
                    <a:pt x="446" y="620"/>
                    <a:pt x="445" y="621"/>
                  </a:cubicBezTo>
                  <a:cubicBezTo>
                    <a:pt x="445" y="621"/>
                    <a:pt x="445" y="621"/>
                    <a:pt x="445" y="622"/>
                  </a:cubicBezTo>
                  <a:cubicBezTo>
                    <a:pt x="445" y="622"/>
                    <a:pt x="445" y="623"/>
                    <a:pt x="445" y="623"/>
                  </a:cubicBezTo>
                  <a:cubicBezTo>
                    <a:pt x="445" y="624"/>
                    <a:pt x="446" y="626"/>
                    <a:pt x="446" y="627"/>
                  </a:cubicBezTo>
                  <a:cubicBezTo>
                    <a:pt x="446" y="627"/>
                    <a:pt x="446" y="628"/>
                    <a:pt x="446" y="629"/>
                  </a:cubicBezTo>
                  <a:cubicBezTo>
                    <a:pt x="446" y="629"/>
                    <a:pt x="446" y="629"/>
                    <a:pt x="446" y="629"/>
                  </a:cubicBezTo>
                  <a:cubicBezTo>
                    <a:pt x="445" y="629"/>
                    <a:pt x="445" y="629"/>
                    <a:pt x="444" y="630"/>
                  </a:cubicBezTo>
                  <a:cubicBezTo>
                    <a:pt x="442" y="630"/>
                    <a:pt x="439" y="631"/>
                    <a:pt x="437" y="632"/>
                  </a:cubicBezTo>
                  <a:cubicBezTo>
                    <a:pt x="432" y="633"/>
                    <a:pt x="427" y="634"/>
                    <a:pt x="422" y="635"/>
                  </a:cubicBezTo>
                  <a:cubicBezTo>
                    <a:pt x="411" y="638"/>
                    <a:pt x="401" y="639"/>
                    <a:pt x="391" y="640"/>
                  </a:cubicBezTo>
                  <a:cubicBezTo>
                    <a:pt x="370" y="643"/>
                    <a:pt x="348" y="642"/>
                    <a:pt x="327" y="639"/>
                  </a:cubicBezTo>
                  <a:cubicBezTo>
                    <a:pt x="306" y="637"/>
                    <a:pt x="284" y="631"/>
                    <a:pt x="264" y="623"/>
                  </a:cubicBezTo>
                  <a:cubicBezTo>
                    <a:pt x="241" y="615"/>
                    <a:pt x="219" y="603"/>
                    <a:pt x="200" y="589"/>
                  </a:cubicBezTo>
                  <a:cubicBezTo>
                    <a:pt x="196" y="586"/>
                    <a:pt x="193" y="584"/>
                    <a:pt x="190" y="581"/>
                  </a:cubicBezTo>
                  <a:cubicBezTo>
                    <a:pt x="190" y="581"/>
                    <a:pt x="190" y="580"/>
                    <a:pt x="190" y="581"/>
                  </a:cubicBezTo>
                  <a:cubicBezTo>
                    <a:pt x="190" y="580"/>
                    <a:pt x="188" y="579"/>
                    <a:pt x="189" y="578"/>
                  </a:cubicBezTo>
                  <a:cubicBezTo>
                    <a:pt x="189" y="578"/>
                    <a:pt x="190" y="579"/>
                    <a:pt x="191" y="579"/>
                  </a:cubicBezTo>
                  <a:cubicBezTo>
                    <a:pt x="191" y="580"/>
                    <a:pt x="192" y="581"/>
                    <a:pt x="193" y="581"/>
                  </a:cubicBezTo>
                  <a:cubicBezTo>
                    <a:pt x="194" y="579"/>
                    <a:pt x="193" y="577"/>
                    <a:pt x="191" y="578"/>
                  </a:cubicBezTo>
                  <a:cubicBezTo>
                    <a:pt x="192" y="578"/>
                    <a:pt x="192" y="578"/>
                    <a:pt x="192" y="578"/>
                  </a:cubicBezTo>
                  <a:cubicBezTo>
                    <a:pt x="192" y="579"/>
                    <a:pt x="191" y="579"/>
                    <a:pt x="191" y="579"/>
                  </a:cubicBezTo>
                  <a:cubicBezTo>
                    <a:pt x="190" y="578"/>
                    <a:pt x="190" y="577"/>
                    <a:pt x="190" y="577"/>
                  </a:cubicBezTo>
                  <a:cubicBezTo>
                    <a:pt x="190" y="575"/>
                    <a:pt x="191" y="573"/>
                    <a:pt x="192" y="572"/>
                  </a:cubicBezTo>
                  <a:cubicBezTo>
                    <a:pt x="192" y="573"/>
                    <a:pt x="194" y="573"/>
                    <a:pt x="194" y="573"/>
                  </a:cubicBezTo>
                  <a:cubicBezTo>
                    <a:pt x="196" y="574"/>
                    <a:pt x="197" y="574"/>
                    <a:pt x="198" y="575"/>
                  </a:cubicBezTo>
                  <a:cubicBezTo>
                    <a:pt x="199" y="575"/>
                    <a:pt x="199" y="575"/>
                    <a:pt x="200" y="574"/>
                  </a:cubicBezTo>
                  <a:cubicBezTo>
                    <a:pt x="200" y="574"/>
                    <a:pt x="201" y="573"/>
                    <a:pt x="201" y="573"/>
                  </a:cubicBezTo>
                  <a:cubicBezTo>
                    <a:pt x="201" y="572"/>
                    <a:pt x="202" y="569"/>
                    <a:pt x="203" y="570"/>
                  </a:cubicBezTo>
                  <a:cubicBezTo>
                    <a:pt x="203" y="569"/>
                    <a:pt x="202" y="569"/>
                    <a:pt x="202" y="569"/>
                  </a:cubicBezTo>
                  <a:cubicBezTo>
                    <a:pt x="203" y="569"/>
                    <a:pt x="202" y="569"/>
                    <a:pt x="202" y="568"/>
                  </a:cubicBezTo>
                  <a:cubicBezTo>
                    <a:pt x="202" y="568"/>
                    <a:pt x="203" y="569"/>
                    <a:pt x="203" y="569"/>
                  </a:cubicBezTo>
                  <a:cubicBezTo>
                    <a:pt x="203" y="569"/>
                    <a:pt x="202" y="568"/>
                    <a:pt x="202" y="568"/>
                  </a:cubicBezTo>
                  <a:cubicBezTo>
                    <a:pt x="202" y="568"/>
                    <a:pt x="202" y="568"/>
                    <a:pt x="202" y="568"/>
                  </a:cubicBezTo>
                  <a:cubicBezTo>
                    <a:pt x="203" y="568"/>
                    <a:pt x="204" y="568"/>
                    <a:pt x="204" y="568"/>
                  </a:cubicBezTo>
                  <a:cubicBezTo>
                    <a:pt x="203" y="568"/>
                    <a:pt x="203" y="568"/>
                    <a:pt x="203" y="568"/>
                  </a:cubicBezTo>
                  <a:cubicBezTo>
                    <a:pt x="203" y="568"/>
                    <a:pt x="203" y="568"/>
                    <a:pt x="203" y="568"/>
                  </a:cubicBezTo>
                  <a:cubicBezTo>
                    <a:pt x="203" y="567"/>
                    <a:pt x="203" y="568"/>
                    <a:pt x="203" y="568"/>
                  </a:cubicBezTo>
                  <a:cubicBezTo>
                    <a:pt x="203" y="568"/>
                    <a:pt x="202" y="567"/>
                    <a:pt x="203" y="567"/>
                  </a:cubicBezTo>
                  <a:cubicBezTo>
                    <a:pt x="206" y="568"/>
                    <a:pt x="210" y="571"/>
                    <a:pt x="214" y="571"/>
                  </a:cubicBezTo>
                  <a:cubicBezTo>
                    <a:pt x="216" y="571"/>
                    <a:pt x="217" y="570"/>
                    <a:pt x="219" y="570"/>
                  </a:cubicBezTo>
                  <a:cubicBezTo>
                    <a:pt x="220" y="569"/>
                    <a:pt x="222" y="568"/>
                    <a:pt x="223" y="567"/>
                  </a:cubicBezTo>
                  <a:cubicBezTo>
                    <a:pt x="223" y="566"/>
                    <a:pt x="223" y="566"/>
                    <a:pt x="223" y="565"/>
                  </a:cubicBezTo>
                  <a:cubicBezTo>
                    <a:pt x="222" y="564"/>
                    <a:pt x="221" y="563"/>
                    <a:pt x="222" y="562"/>
                  </a:cubicBezTo>
                  <a:cubicBezTo>
                    <a:pt x="222" y="561"/>
                    <a:pt x="224" y="561"/>
                    <a:pt x="223" y="560"/>
                  </a:cubicBezTo>
                  <a:cubicBezTo>
                    <a:pt x="222" y="558"/>
                    <a:pt x="221" y="557"/>
                    <a:pt x="222" y="556"/>
                  </a:cubicBezTo>
                  <a:cubicBezTo>
                    <a:pt x="222" y="554"/>
                    <a:pt x="223" y="553"/>
                    <a:pt x="223" y="552"/>
                  </a:cubicBezTo>
                  <a:cubicBezTo>
                    <a:pt x="223" y="554"/>
                    <a:pt x="222" y="555"/>
                    <a:pt x="223" y="557"/>
                  </a:cubicBezTo>
                  <a:cubicBezTo>
                    <a:pt x="223" y="558"/>
                    <a:pt x="224" y="558"/>
                    <a:pt x="225" y="559"/>
                  </a:cubicBezTo>
                  <a:cubicBezTo>
                    <a:pt x="227" y="560"/>
                    <a:pt x="228" y="560"/>
                    <a:pt x="229" y="561"/>
                  </a:cubicBezTo>
                  <a:cubicBezTo>
                    <a:pt x="230" y="562"/>
                    <a:pt x="231" y="562"/>
                    <a:pt x="232" y="562"/>
                  </a:cubicBezTo>
                  <a:cubicBezTo>
                    <a:pt x="233" y="562"/>
                    <a:pt x="234" y="562"/>
                    <a:pt x="235" y="562"/>
                  </a:cubicBezTo>
                  <a:cubicBezTo>
                    <a:pt x="237" y="561"/>
                    <a:pt x="239" y="560"/>
                    <a:pt x="240" y="558"/>
                  </a:cubicBezTo>
                  <a:cubicBezTo>
                    <a:pt x="242" y="557"/>
                    <a:pt x="244" y="556"/>
                    <a:pt x="246" y="555"/>
                  </a:cubicBezTo>
                  <a:cubicBezTo>
                    <a:pt x="247" y="554"/>
                    <a:pt x="248" y="554"/>
                    <a:pt x="249" y="553"/>
                  </a:cubicBezTo>
                  <a:cubicBezTo>
                    <a:pt x="251" y="552"/>
                    <a:pt x="252" y="551"/>
                    <a:pt x="253" y="550"/>
                  </a:cubicBezTo>
                  <a:cubicBezTo>
                    <a:pt x="254" y="549"/>
                    <a:pt x="257" y="548"/>
                    <a:pt x="258" y="546"/>
                  </a:cubicBezTo>
                  <a:cubicBezTo>
                    <a:pt x="259" y="545"/>
                    <a:pt x="260" y="543"/>
                    <a:pt x="260" y="542"/>
                  </a:cubicBezTo>
                  <a:cubicBezTo>
                    <a:pt x="261" y="542"/>
                    <a:pt x="261" y="541"/>
                    <a:pt x="261" y="540"/>
                  </a:cubicBezTo>
                  <a:cubicBezTo>
                    <a:pt x="260" y="540"/>
                    <a:pt x="261" y="540"/>
                    <a:pt x="261" y="540"/>
                  </a:cubicBezTo>
                  <a:cubicBezTo>
                    <a:pt x="262" y="540"/>
                    <a:pt x="262" y="540"/>
                    <a:pt x="262" y="539"/>
                  </a:cubicBezTo>
                  <a:cubicBezTo>
                    <a:pt x="263" y="539"/>
                    <a:pt x="262" y="538"/>
                    <a:pt x="262" y="538"/>
                  </a:cubicBezTo>
                  <a:cubicBezTo>
                    <a:pt x="264" y="540"/>
                    <a:pt x="267" y="537"/>
                    <a:pt x="269" y="536"/>
                  </a:cubicBezTo>
                  <a:cubicBezTo>
                    <a:pt x="269" y="536"/>
                    <a:pt x="270" y="536"/>
                    <a:pt x="270" y="536"/>
                  </a:cubicBezTo>
                  <a:cubicBezTo>
                    <a:pt x="270" y="536"/>
                    <a:pt x="271" y="536"/>
                    <a:pt x="271" y="536"/>
                  </a:cubicBezTo>
                  <a:cubicBezTo>
                    <a:pt x="272" y="536"/>
                    <a:pt x="272" y="537"/>
                    <a:pt x="273" y="537"/>
                  </a:cubicBezTo>
                  <a:cubicBezTo>
                    <a:pt x="273" y="537"/>
                    <a:pt x="274" y="537"/>
                    <a:pt x="274" y="537"/>
                  </a:cubicBezTo>
                  <a:cubicBezTo>
                    <a:pt x="274" y="537"/>
                    <a:pt x="274" y="537"/>
                    <a:pt x="274" y="537"/>
                  </a:cubicBezTo>
                  <a:cubicBezTo>
                    <a:pt x="274" y="537"/>
                    <a:pt x="277" y="536"/>
                    <a:pt x="277" y="536"/>
                  </a:cubicBezTo>
                  <a:cubicBezTo>
                    <a:pt x="277" y="536"/>
                    <a:pt x="276" y="536"/>
                    <a:pt x="277" y="536"/>
                  </a:cubicBezTo>
                  <a:cubicBezTo>
                    <a:pt x="276" y="535"/>
                    <a:pt x="278" y="536"/>
                    <a:pt x="278" y="536"/>
                  </a:cubicBezTo>
                  <a:cubicBezTo>
                    <a:pt x="279" y="536"/>
                    <a:pt x="279" y="536"/>
                    <a:pt x="280" y="537"/>
                  </a:cubicBezTo>
                  <a:cubicBezTo>
                    <a:pt x="279" y="536"/>
                    <a:pt x="279" y="536"/>
                    <a:pt x="279" y="536"/>
                  </a:cubicBezTo>
                  <a:cubicBezTo>
                    <a:pt x="280" y="537"/>
                    <a:pt x="281" y="537"/>
                    <a:pt x="282" y="537"/>
                  </a:cubicBezTo>
                  <a:cubicBezTo>
                    <a:pt x="283" y="537"/>
                    <a:pt x="283" y="537"/>
                    <a:pt x="284" y="537"/>
                  </a:cubicBezTo>
                  <a:cubicBezTo>
                    <a:pt x="284" y="538"/>
                    <a:pt x="284" y="538"/>
                    <a:pt x="285" y="538"/>
                  </a:cubicBezTo>
                  <a:cubicBezTo>
                    <a:pt x="284" y="538"/>
                    <a:pt x="285" y="537"/>
                    <a:pt x="285" y="537"/>
                  </a:cubicBezTo>
                  <a:cubicBezTo>
                    <a:pt x="285" y="537"/>
                    <a:pt x="285" y="537"/>
                    <a:pt x="285" y="537"/>
                  </a:cubicBezTo>
                  <a:cubicBezTo>
                    <a:pt x="286" y="537"/>
                    <a:pt x="286" y="536"/>
                    <a:pt x="286" y="536"/>
                  </a:cubicBezTo>
                  <a:cubicBezTo>
                    <a:pt x="287" y="536"/>
                    <a:pt x="287" y="536"/>
                    <a:pt x="288" y="536"/>
                  </a:cubicBezTo>
                  <a:cubicBezTo>
                    <a:pt x="289" y="536"/>
                    <a:pt x="290" y="535"/>
                    <a:pt x="290" y="534"/>
                  </a:cubicBezTo>
                  <a:cubicBezTo>
                    <a:pt x="292" y="531"/>
                    <a:pt x="296" y="530"/>
                    <a:pt x="297" y="527"/>
                  </a:cubicBezTo>
                  <a:cubicBezTo>
                    <a:pt x="297" y="527"/>
                    <a:pt x="297" y="527"/>
                    <a:pt x="298" y="527"/>
                  </a:cubicBezTo>
                  <a:cubicBezTo>
                    <a:pt x="298" y="526"/>
                    <a:pt x="298" y="526"/>
                    <a:pt x="298" y="526"/>
                  </a:cubicBezTo>
                  <a:cubicBezTo>
                    <a:pt x="298" y="525"/>
                    <a:pt x="299" y="525"/>
                    <a:pt x="299" y="524"/>
                  </a:cubicBezTo>
                  <a:cubicBezTo>
                    <a:pt x="300" y="524"/>
                    <a:pt x="301" y="523"/>
                    <a:pt x="302" y="521"/>
                  </a:cubicBezTo>
                  <a:cubicBezTo>
                    <a:pt x="303" y="520"/>
                    <a:pt x="303" y="518"/>
                    <a:pt x="304" y="517"/>
                  </a:cubicBezTo>
                  <a:cubicBezTo>
                    <a:pt x="304" y="516"/>
                    <a:pt x="305" y="516"/>
                    <a:pt x="305" y="515"/>
                  </a:cubicBezTo>
                  <a:cubicBezTo>
                    <a:pt x="305" y="515"/>
                    <a:pt x="305" y="514"/>
                    <a:pt x="305" y="514"/>
                  </a:cubicBezTo>
                  <a:cubicBezTo>
                    <a:pt x="305" y="514"/>
                    <a:pt x="306" y="514"/>
                    <a:pt x="306" y="514"/>
                  </a:cubicBezTo>
                  <a:cubicBezTo>
                    <a:pt x="306" y="513"/>
                    <a:pt x="306" y="513"/>
                    <a:pt x="306" y="513"/>
                  </a:cubicBezTo>
                  <a:cubicBezTo>
                    <a:pt x="306" y="513"/>
                    <a:pt x="306" y="513"/>
                    <a:pt x="306" y="513"/>
                  </a:cubicBezTo>
                  <a:cubicBezTo>
                    <a:pt x="306" y="513"/>
                    <a:pt x="306" y="512"/>
                    <a:pt x="306" y="512"/>
                  </a:cubicBezTo>
                  <a:cubicBezTo>
                    <a:pt x="306" y="512"/>
                    <a:pt x="307" y="511"/>
                    <a:pt x="307" y="511"/>
                  </a:cubicBezTo>
                  <a:cubicBezTo>
                    <a:pt x="307" y="511"/>
                    <a:pt x="307" y="511"/>
                    <a:pt x="307" y="511"/>
                  </a:cubicBezTo>
                  <a:cubicBezTo>
                    <a:pt x="307" y="511"/>
                    <a:pt x="307" y="511"/>
                    <a:pt x="308" y="511"/>
                  </a:cubicBezTo>
                  <a:cubicBezTo>
                    <a:pt x="308" y="511"/>
                    <a:pt x="308" y="512"/>
                    <a:pt x="308" y="512"/>
                  </a:cubicBezTo>
                  <a:cubicBezTo>
                    <a:pt x="309" y="513"/>
                    <a:pt x="310" y="512"/>
                    <a:pt x="311" y="511"/>
                  </a:cubicBezTo>
                  <a:cubicBezTo>
                    <a:pt x="313" y="510"/>
                    <a:pt x="314" y="509"/>
                    <a:pt x="316" y="508"/>
                  </a:cubicBezTo>
                  <a:cubicBezTo>
                    <a:pt x="318" y="507"/>
                    <a:pt x="320" y="506"/>
                    <a:pt x="323" y="504"/>
                  </a:cubicBezTo>
                  <a:cubicBezTo>
                    <a:pt x="324" y="503"/>
                    <a:pt x="325" y="502"/>
                    <a:pt x="326" y="500"/>
                  </a:cubicBezTo>
                  <a:cubicBezTo>
                    <a:pt x="326" y="500"/>
                    <a:pt x="326" y="500"/>
                    <a:pt x="326" y="500"/>
                  </a:cubicBezTo>
                  <a:cubicBezTo>
                    <a:pt x="326" y="500"/>
                    <a:pt x="326" y="500"/>
                    <a:pt x="326" y="500"/>
                  </a:cubicBezTo>
                  <a:cubicBezTo>
                    <a:pt x="326" y="500"/>
                    <a:pt x="326" y="499"/>
                    <a:pt x="326" y="499"/>
                  </a:cubicBezTo>
                  <a:cubicBezTo>
                    <a:pt x="326" y="498"/>
                    <a:pt x="327" y="497"/>
                    <a:pt x="327" y="496"/>
                  </a:cubicBezTo>
                  <a:cubicBezTo>
                    <a:pt x="326" y="493"/>
                    <a:pt x="323" y="492"/>
                    <a:pt x="321" y="489"/>
                  </a:cubicBezTo>
                  <a:cubicBezTo>
                    <a:pt x="320" y="487"/>
                    <a:pt x="318" y="484"/>
                    <a:pt x="316" y="482"/>
                  </a:cubicBezTo>
                  <a:cubicBezTo>
                    <a:pt x="315" y="481"/>
                    <a:pt x="314" y="479"/>
                    <a:pt x="312" y="478"/>
                  </a:cubicBezTo>
                  <a:cubicBezTo>
                    <a:pt x="312" y="478"/>
                    <a:pt x="312" y="477"/>
                    <a:pt x="311" y="477"/>
                  </a:cubicBezTo>
                  <a:cubicBezTo>
                    <a:pt x="311" y="477"/>
                    <a:pt x="310" y="478"/>
                    <a:pt x="310" y="478"/>
                  </a:cubicBezTo>
                  <a:cubicBezTo>
                    <a:pt x="310" y="478"/>
                    <a:pt x="310" y="477"/>
                    <a:pt x="310" y="477"/>
                  </a:cubicBezTo>
                  <a:cubicBezTo>
                    <a:pt x="310" y="478"/>
                    <a:pt x="310" y="478"/>
                    <a:pt x="310" y="478"/>
                  </a:cubicBezTo>
                  <a:cubicBezTo>
                    <a:pt x="309" y="478"/>
                    <a:pt x="308" y="476"/>
                    <a:pt x="307" y="475"/>
                  </a:cubicBezTo>
                  <a:cubicBezTo>
                    <a:pt x="307" y="475"/>
                    <a:pt x="307" y="475"/>
                    <a:pt x="306" y="475"/>
                  </a:cubicBezTo>
                  <a:cubicBezTo>
                    <a:pt x="306" y="475"/>
                    <a:pt x="306" y="475"/>
                    <a:pt x="306" y="475"/>
                  </a:cubicBezTo>
                  <a:cubicBezTo>
                    <a:pt x="306" y="475"/>
                    <a:pt x="306" y="475"/>
                    <a:pt x="306" y="474"/>
                  </a:cubicBezTo>
                  <a:cubicBezTo>
                    <a:pt x="306" y="474"/>
                    <a:pt x="305" y="475"/>
                    <a:pt x="305" y="475"/>
                  </a:cubicBezTo>
                  <a:cubicBezTo>
                    <a:pt x="305" y="475"/>
                    <a:pt x="306" y="475"/>
                    <a:pt x="306" y="475"/>
                  </a:cubicBezTo>
                  <a:cubicBezTo>
                    <a:pt x="305" y="474"/>
                    <a:pt x="304" y="475"/>
                    <a:pt x="303" y="475"/>
                  </a:cubicBezTo>
                  <a:cubicBezTo>
                    <a:pt x="304" y="475"/>
                    <a:pt x="304" y="475"/>
                    <a:pt x="305" y="475"/>
                  </a:cubicBezTo>
                  <a:cubicBezTo>
                    <a:pt x="305" y="475"/>
                    <a:pt x="305" y="474"/>
                    <a:pt x="304" y="474"/>
                  </a:cubicBezTo>
                  <a:cubicBezTo>
                    <a:pt x="304" y="474"/>
                    <a:pt x="303" y="475"/>
                    <a:pt x="303" y="475"/>
                  </a:cubicBezTo>
                  <a:cubicBezTo>
                    <a:pt x="302" y="475"/>
                    <a:pt x="302" y="476"/>
                    <a:pt x="302" y="476"/>
                  </a:cubicBezTo>
                  <a:cubicBezTo>
                    <a:pt x="302" y="475"/>
                    <a:pt x="303" y="475"/>
                    <a:pt x="303" y="474"/>
                  </a:cubicBezTo>
                  <a:cubicBezTo>
                    <a:pt x="304" y="474"/>
                    <a:pt x="304" y="473"/>
                    <a:pt x="304" y="473"/>
                  </a:cubicBezTo>
                  <a:cubicBezTo>
                    <a:pt x="304" y="473"/>
                    <a:pt x="303" y="473"/>
                    <a:pt x="303" y="473"/>
                  </a:cubicBezTo>
                  <a:cubicBezTo>
                    <a:pt x="303" y="473"/>
                    <a:pt x="304" y="472"/>
                    <a:pt x="304" y="472"/>
                  </a:cubicBezTo>
                  <a:cubicBezTo>
                    <a:pt x="304" y="472"/>
                    <a:pt x="304" y="472"/>
                    <a:pt x="304" y="472"/>
                  </a:cubicBezTo>
                  <a:cubicBezTo>
                    <a:pt x="303" y="472"/>
                    <a:pt x="303" y="471"/>
                    <a:pt x="304" y="471"/>
                  </a:cubicBezTo>
                  <a:cubicBezTo>
                    <a:pt x="303" y="471"/>
                    <a:pt x="302" y="471"/>
                    <a:pt x="302" y="471"/>
                  </a:cubicBezTo>
                  <a:cubicBezTo>
                    <a:pt x="302" y="470"/>
                    <a:pt x="302" y="470"/>
                    <a:pt x="302" y="470"/>
                  </a:cubicBezTo>
                  <a:cubicBezTo>
                    <a:pt x="302" y="470"/>
                    <a:pt x="302" y="470"/>
                    <a:pt x="302" y="470"/>
                  </a:cubicBezTo>
                  <a:cubicBezTo>
                    <a:pt x="302" y="470"/>
                    <a:pt x="302" y="469"/>
                    <a:pt x="302" y="469"/>
                  </a:cubicBezTo>
                  <a:cubicBezTo>
                    <a:pt x="302" y="469"/>
                    <a:pt x="302" y="469"/>
                    <a:pt x="302" y="469"/>
                  </a:cubicBezTo>
                  <a:cubicBezTo>
                    <a:pt x="302" y="469"/>
                    <a:pt x="302" y="469"/>
                    <a:pt x="302" y="469"/>
                  </a:cubicBezTo>
                  <a:cubicBezTo>
                    <a:pt x="302" y="469"/>
                    <a:pt x="302" y="469"/>
                    <a:pt x="302" y="469"/>
                  </a:cubicBezTo>
                  <a:cubicBezTo>
                    <a:pt x="302" y="469"/>
                    <a:pt x="302" y="469"/>
                    <a:pt x="301" y="469"/>
                  </a:cubicBezTo>
                  <a:cubicBezTo>
                    <a:pt x="302" y="469"/>
                    <a:pt x="301" y="468"/>
                    <a:pt x="300" y="468"/>
                  </a:cubicBezTo>
                  <a:cubicBezTo>
                    <a:pt x="300" y="468"/>
                    <a:pt x="301" y="468"/>
                    <a:pt x="301" y="468"/>
                  </a:cubicBezTo>
                  <a:cubicBezTo>
                    <a:pt x="301" y="468"/>
                    <a:pt x="300" y="468"/>
                    <a:pt x="300" y="468"/>
                  </a:cubicBezTo>
                  <a:cubicBezTo>
                    <a:pt x="300" y="468"/>
                    <a:pt x="300" y="468"/>
                    <a:pt x="300" y="468"/>
                  </a:cubicBezTo>
                  <a:cubicBezTo>
                    <a:pt x="300" y="468"/>
                    <a:pt x="300" y="468"/>
                    <a:pt x="300" y="468"/>
                  </a:cubicBezTo>
                  <a:cubicBezTo>
                    <a:pt x="300" y="468"/>
                    <a:pt x="300" y="467"/>
                    <a:pt x="301" y="467"/>
                  </a:cubicBezTo>
                  <a:cubicBezTo>
                    <a:pt x="300" y="467"/>
                    <a:pt x="300" y="468"/>
                    <a:pt x="300" y="468"/>
                  </a:cubicBezTo>
                  <a:cubicBezTo>
                    <a:pt x="300" y="468"/>
                    <a:pt x="300" y="467"/>
                    <a:pt x="300" y="467"/>
                  </a:cubicBezTo>
                  <a:cubicBezTo>
                    <a:pt x="300" y="467"/>
                    <a:pt x="298" y="466"/>
                    <a:pt x="298" y="466"/>
                  </a:cubicBezTo>
                  <a:cubicBezTo>
                    <a:pt x="298" y="466"/>
                    <a:pt x="297" y="465"/>
                    <a:pt x="297" y="465"/>
                  </a:cubicBezTo>
                  <a:cubicBezTo>
                    <a:pt x="297" y="465"/>
                    <a:pt x="297" y="465"/>
                    <a:pt x="296" y="465"/>
                  </a:cubicBezTo>
                  <a:cubicBezTo>
                    <a:pt x="296" y="465"/>
                    <a:pt x="296" y="465"/>
                    <a:pt x="296" y="464"/>
                  </a:cubicBezTo>
                  <a:cubicBezTo>
                    <a:pt x="296" y="464"/>
                    <a:pt x="296" y="465"/>
                    <a:pt x="296" y="465"/>
                  </a:cubicBezTo>
                  <a:cubicBezTo>
                    <a:pt x="296" y="465"/>
                    <a:pt x="296" y="465"/>
                    <a:pt x="296" y="464"/>
                  </a:cubicBezTo>
                  <a:cubicBezTo>
                    <a:pt x="296" y="465"/>
                    <a:pt x="295" y="465"/>
                    <a:pt x="295" y="465"/>
                  </a:cubicBezTo>
                  <a:cubicBezTo>
                    <a:pt x="294" y="465"/>
                    <a:pt x="293" y="466"/>
                    <a:pt x="293" y="467"/>
                  </a:cubicBezTo>
                  <a:cubicBezTo>
                    <a:pt x="293" y="467"/>
                    <a:pt x="293" y="466"/>
                    <a:pt x="293" y="466"/>
                  </a:cubicBezTo>
                  <a:cubicBezTo>
                    <a:pt x="293" y="466"/>
                    <a:pt x="292" y="466"/>
                    <a:pt x="291" y="466"/>
                  </a:cubicBezTo>
                  <a:cubicBezTo>
                    <a:pt x="292" y="466"/>
                    <a:pt x="292" y="466"/>
                    <a:pt x="292" y="466"/>
                  </a:cubicBezTo>
                  <a:cubicBezTo>
                    <a:pt x="291" y="466"/>
                    <a:pt x="291" y="467"/>
                    <a:pt x="290" y="467"/>
                  </a:cubicBezTo>
                  <a:cubicBezTo>
                    <a:pt x="290" y="467"/>
                    <a:pt x="289" y="467"/>
                    <a:pt x="289" y="468"/>
                  </a:cubicBezTo>
                  <a:cubicBezTo>
                    <a:pt x="289" y="468"/>
                    <a:pt x="289" y="468"/>
                    <a:pt x="289" y="468"/>
                  </a:cubicBezTo>
                  <a:cubicBezTo>
                    <a:pt x="289" y="468"/>
                    <a:pt x="288" y="468"/>
                    <a:pt x="288" y="468"/>
                  </a:cubicBezTo>
                  <a:cubicBezTo>
                    <a:pt x="288" y="468"/>
                    <a:pt x="288" y="468"/>
                    <a:pt x="289" y="468"/>
                  </a:cubicBezTo>
                  <a:cubicBezTo>
                    <a:pt x="289" y="468"/>
                    <a:pt x="289" y="467"/>
                    <a:pt x="289" y="467"/>
                  </a:cubicBezTo>
                  <a:cubicBezTo>
                    <a:pt x="289" y="467"/>
                    <a:pt x="291" y="465"/>
                    <a:pt x="289" y="466"/>
                  </a:cubicBezTo>
                  <a:cubicBezTo>
                    <a:pt x="289" y="466"/>
                    <a:pt x="289" y="466"/>
                    <a:pt x="289" y="466"/>
                  </a:cubicBezTo>
                  <a:cubicBezTo>
                    <a:pt x="289" y="466"/>
                    <a:pt x="289" y="466"/>
                    <a:pt x="289" y="466"/>
                  </a:cubicBezTo>
                  <a:cubicBezTo>
                    <a:pt x="288" y="466"/>
                    <a:pt x="288" y="466"/>
                    <a:pt x="287" y="465"/>
                  </a:cubicBezTo>
                  <a:cubicBezTo>
                    <a:pt x="289" y="465"/>
                    <a:pt x="291" y="465"/>
                    <a:pt x="293" y="464"/>
                  </a:cubicBezTo>
                  <a:cubicBezTo>
                    <a:pt x="293" y="464"/>
                    <a:pt x="295" y="463"/>
                    <a:pt x="295" y="463"/>
                  </a:cubicBezTo>
                  <a:cubicBezTo>
                    <a:pt x="294" y="463"/>
                    <a:pt x="294" y="462"/>
                    <a:pt x="294" y="462"/>
                  </a:cubicBezTo>
                  <a:cubicBezTo>
                    <a:pt x="294" y="462"/>
                    <a:pt x="293" y="462"/>
                    <a:pt x="293" y="462"/>
                  </a:cubicBezTo>
                  <a:cubicBezTo>
                    <a:pt x="293" y="462"/>
                    <a:pt x="292" y="461"/>
                    <a:pt x="292" y="461"/>
                  </a:cubicBezTo>
                  <a:cubicBezTo>
                    <a:pt x="292" y="461"/>
                    <a:pt x="292" y="461"/>
                    <a:pt x="292" y="460"/>
                  </a:cubicBezTo>
                  <a:cubicBezTo>
                    <a:pt x="291" y="460"/>
                    <a:pt x="291" y="460"/>
                    <a:pt x="290" y="460"/>
                  </a:cubicBezTo>
                  <a:cubicBezTo>
                    <a:pt x="289" y="461"/>
                    <a:pt x="288" y="461"/>
                    <a:pt x="287" y="461"/>
                  </a:cubicBezTo>
                  <a:cubicBezTo>
                    <a:pt x="287" y="461"/>
                    <a:pt x="288" y="461"/>
                    <a:pt x="287" y="461"/>
                  </a:cubicBezTo>
                  <a:cubicBezTo>
                    <a:pt x="287" y="461"/>
                    <a:pt x="288" y="460"/>
                    <a:pt x="288" y="460"/>
                  </a:cubicBezTo>
                  <a:cubicBezTo>
                    <a:pt x="289" y="461"/>
                    <a:pt x="288" y="459"/>
                    <a:pt x="288" y="459"/>
                  </a:cubicBezTo>
                  <a:cubicBezTo>
                    <a:pt x="288" y="458"/>
                    <a:pt x="287" y="460"/>
                    <a:pt x="286" y="460"/>
                  </a:cubicBezTo>
                  <a:cubicBezTo>
                    <a:pt x="287" y="460"/>
                    <a:pt x="286" y="460"/>
                    <a:pt x="286" y="460"/>
                  </a:cubicBezTo>
                  <a:cubicBezTo>
                    <a:pt x="286" y="460"/>
                    <a:pt x="287" y="460"/>
                    <a:pt x="287" y="460"/>
                  </a:cubicBezTo>
                  <a:cubicBezTo>
                    <a:pt x="287" y="460"/>
                    <a:pt x="287" y="460"/>
                    <a:pt x="287" y="460"/>
                  </a:cubicBezTo>
                  <a:cubicBezTo>
                    <a:pt x="287" y="460"/>
                    <a:pt x="286" y="460"/>
                    <a:pt x="286" y="461"/>
                  </a:cubicBezTo>
                  <a:cubicBezTo>
                    <a:pt x="287" y="460"/>
                    <a:pt x="287" y="460"/>
                    <a:pt x="287" y="461"/>
                  </a:cubicBezTo>
                  <a:cubicBezTo>
                    <a:pt x="287" y="461"/>
                    <a:pt x="287" y="461"/>
                    <a:pt x="286" y="461"/>
                  </a:cubicBezTo>
                  <a:cubicBezTo>
                    <a:pt x="287" y="461"/>
                    <a:pt x="287" y="461"/>
                    <a:pt x="287" y="461"/>
                  </a:cubicBezTo>
                  <a:cubicBezTo>
                    <a:pt x="286" y="461"/>
                    <a:pt x="286" y="462"/>
                    <a:pt x="285" y="462"/>
                  </a:cubicBezTo>
                  <a:cubicBezTo>
                    <a:pt x="286" y="462"/>
                    <a:pt x="286" y="461"/>
                    <a:pt x="286" y="461"/>
                  </a:cubicBezTo>
                  <a:cubicBezTo>
                    <a:pt x="286" y="461"/>
                    <a:pt x="286" y="461"/>
                    <a:pt x="286" y="461"/>
                  </a:cubicBezTo>
                  <a:cubicBezTo>
                    <a:pt x="286" y="461"/>
                    <a:pt x="287" y="460"/>
                    <a:pt x="286" y="460"/>
                  </a:cubicBezTo>
                  <a:cubicBezTo>
                    <a:pt x="286" y="460"/>
                    <a:pt x="285" y="460"/>
                    <a:pt x="285" y="460"/>
                  </a:cubicBezTo>
                  <a:cubicBezTo>
                    <a:pt x="285" y="460"/>
                    <a:pt x="286" y="460"/>
                    <a:pt x="286" y="460"/>
                  </a:cubicBezTo>
                  <a:cubicBezTo>
                    <a:pt x="286" y="460"/>
                    <a:pt x="286" y="460"/>
                    <a:pt x="286" y="460"/>
                  </a:cubicBezTo>
                  <a:cubicBezTo>
                    <a:pt x="286" y="460"/>
                    <a:pt x="286" y="460"/>
                    <a:pt x="286" y="460"/>
                  </a:cubicBezTo>
                  <a:cubicBezTo>
                    <a:pt x="286" y="460"/>
                    <a:pt x="287" y="460"/>
                    <a:pt x="287" y="460"/>
                  </a:cubicBezTo>
                  <a:cubicBezTo>
                    <a:pt x="287" y="460"/>
                    <a:pt x="287" y="459"/>
                    <a:pt x="287" y="459"/>
                  </a:cubicBezTo>
                  <a:cubicBezTo>
                    <a:pt x="287" y="459"/>
                    <a:pt x="287" y="459"/>
                    <a:pt x="287" y="459"/>
                  </a:cubicBezTo>
                  <a:cubicBezTo>
                    <a:pt x="287" y="459"/>
                    <a:pt x="287" y="459"/>
                    <a:pt x="287" y="459"/>
                  </a:cubicBezTo>
                  <a:cubicBezTo>
                    <a:pt x="287" y="459"/>
                    <a:pt x="286" y="459"/>
                    <a:pt x="286" y="459"/>
                  </a:cubicBezTo>
                  <a:cubicBezTo>
                    <a:pt x="287" y="459"/>
                    <a:pt x="289" y="458"/>
                    <a:pt x="290" y="458"/>
                  </a:cubicBezTo>
                  <a:cubicBezTo>
                    <a:pt x="288" y="459"/>
                    <a:pt x="291" y="461"/>
                    <a:pt x="292" y="460"/>
                  </a:cubicBezTo>
                  <a:cubicBezTo>
                    <a:pt x="292" y="459"/>
                    <a:pt x="291" y="459"/>
                    <a:pt x="291" y="459"/>
                  </a:cubicBezTo>
                  <a:cubicBezTo>
                    <a:pt x="291" y="459"/>
                    <a:pt x="291" y="459"/>
                    <a:pt x="290" y="459"/>
                  </a:cubicBezTo>
                  <a:cubicBezTo>
                    <a:pt x="290" y="459"/>
                    <a:pt x="290" y="459"/>
                    <a:pt x="290" y="459"/>
                  </a:cubicBezTo>
                  <a:cubicBezTo>
                    <a:pt x="290" y="459"/>
                    <a:pt x="291" y="459"/>
                    <a:pt x="291" y="459"/>
                  </a:cubicBezTo>
                  <a:cubicBezTo>
                    <a:pt x="291" y="458"/>
                    <a:pt x="291" y="458"/>
                    <a:pt x="290" y="458"/>
                  </a:cubicBezTo>
                  <a:cubicBezTo>
                    <a:pt x="290" y="457"/>
                    <a:pt x="291" y="457"/>
                    <a:pt x="292" y="457"/>
                  </a:cubicBezTo>
                  <a:cubicBezTo>
                    <a:pt x="293" y="457"/>
                    <a:pt x="292" y="455"/>
                    <a:pt x="292" y="455"/>
                  </a:cubicBezTo>
                  <a:cubicBezTo>
                    <a:pt x="291" y="452"/>
                    <a:pt x="290" y="449"/>
                    <a:pt x="292" y="448"/>
                  </a:cubicBezTo>
                  <a:cubicBezTo>
                    <a:pt x="292" y="448"/>
                    <a:pt x="292" y="448"/>
                    <a:pt x="291" y="448"/>
                  </a:cubicBezTo>
                  <a:cubicBezTo>
                    <a:pt x="292" y="447"/>
                    <a:pt x="292" y="447"/>
                    <a:pt x="292" y="446"/>
                  </a:cubicBezTo>
                  <a:cubicBezTo>
                    <a:pt x="292" y="445"/>
                    <a:pt x="291" y="446"/>
                    <a:pt x="291" y="446"/>
                  </a:cubicBezTo>
                  <a:cubicBezTo>
                    <a:pt x="291" y="445"/>
                    <a:pt x="290" y="443"/>
                    <a:pt x="290" y="442"/>
                  </a:cubicBezTo>
                  <a:cubicBezTo>
                    <a:pt x="289" y="440"/>
                    <a:pt x="287" y="439"/>
                    <a:pt x="286" y="439"/>
                  </a:cubicBezTo>
                  <a:cubicBezTo>
                    <a:pt x="287" y="438"/>
                    <a:pt x="278" y="434"/>
                    <a:pt x="277" y="435"/>
                  </a:cubicBezTo>
                  <a:cubicBezTo>
                    <a:pt x="277" y="434"/>
                    <a:pt x="277" y="432"/>
                    <a:pt x="276" y="431"/>
                  </a:cubicBezTo>
                  <a:cubicBezTo>
                    <a:pt x="276" y="431"/>
                    <a:pt x="276" y="430"/>
                    <a:pt x="275" y="430"/>
                  </a:cubicBezTo>
                  <a:cubicBezTo>
                    <a:pt x="275" y="429"/>
                    <a:pt x="274" y="431"/>
                    <a:pt x="273" y="431"/>
                  </a:cubicBezTo>
                  <a:cubicBezTo>
                    <a:pt x="274" y="429"/>
                    <a:pt x="275" y="427"/>
                    <a:pt x="273" y="425"/>
                  </a:cubicBezTo>
                  <a:cubicBezTo>
                    <a:pt x="273" y="424"/>
                    <a:pt x="272" y="423"/>
                    <a:pt x="271" y="423"/>
                  </a:cubicBezTo>
                  <a:cubicBezTo>
                    <a:pt x="271" y="422"/>
                    <a:pt x="270" y="421"/>
                    <a:pt x="270" y="421"/>
                  </a:cubicBezTo>
                  <a:cubicBezTo>
                    <a:pt x="270" y="420"/>
                    <a:pt x="270" y="420"/>
                    <a:pt x="271" y="420"/>
                  </a:cubicBezTo>
                  <a:cubicBezTo>
                    <a:pt x="271" y="420"/>
                    <a:pt x="270" y="420"/>
                    <a:pt x="270" y="420"/>
                  </a:cubicBezTo>
                  <a:cubicBezTo>
                    <a:pt x="270" y="420"/>
                    <a:pt x="270" y="419"/>
                    <a:pt x="270" y="418"/>
                  </a:cubicBezTo>
                  <a:cubicBezTo>
                    <a:pt x="270" y="418"/>
                    <a:pt x="270" y="418"/>
                    <a:pt x="270" y="417"/>
                  </a:cubicBezTo>
                  <a:cubicBezTo>
                    <a:pt x="270" y="417"/>
                    <a:pt x="269" y="417"/>
                    <a:pt x="269" y="417"/>
                  </a:cubicBezTo>
                  <a:cubicBezTo>
                    <a:pt x="268" y="417"/>
                    <a:pt x="268" y="416"/>
                    <a:pt x="267" y="416"/>
                  </a:cubicBezTo>
                  <a:cubicBezTo>
                    <a:pt x="267" y="416"/>
                    <a:pt x="267" y="416"/>
                    <a:pt x="267" y="415"/>
                  </a:cubicBezTo>
                  <a:cubicBezTo>
                    <a:pt x="266" y="415"/>
                    <a:pt x="266" y="415"/>
                    <a:pt x="267" y="415"/>
                  </a:cubicBezTo>
                  <a:cubicBezTo>
                    <a:pt x="267" y="415"/>
                    <a:pt x="267" y="414"/>
                    <a:pt x="267" y="414"/>
                  </a:cubicBezTo>
                  <a:cubicBezTo>
                    <a:pt x="268" y="414"/>
                    <a:pt x="269" y="414"/>
                    <a:pt x="269" y="414"/>
                  </a:cubicBezTo>
                  <a:cubicBezTo>
                    <a:pt x="269" y="414"/>
                    <a:pt x="268" y="414"/>
                    <a:pt x="268" y="414"/>
                  </a:cubicBezTo>
                  <a:cubicBezTo>
                    <a:pt x="267" y="414"/>
                    <a:pt x="267" y="413"/>
                    <a:pt x="266" y="413"/>
                  </a:cubicBezTo>
                  <a:cubicBezTo>
                    <a:pt x="266" y="413"/>
                    <a:pt x="263" y="412"/>
                    <a:pt x="263" y="412"/>
                  </a:cubicBezTo>
                  <a:cubicBezTo>
                    <a:pt x="263" y="412"/>
                    <a:pt x="263" y="412"/>
                    <a:pt x="264" y="413"/>
                  </a:cubicBezTo>
                  <a:cubicBezTo>
                    <a:pt x="259" y="413"/>
                    <a:pt x="254" y="409"/>
                    <a:pt x="251" y="406"/>
                  </a:cubicBezTo>
                  <a:cubicBezTo>
                    <a:pt x="251" y="406"/>
                    <a:pt x="251" y="406"/>
                    <a:pt x="251" y="406"/>
                  </a:cubicBezTo>
                  <a:cubicBezTo>
                    <a:pt x="251" y="404"/>
                    <a:pt x="247" y="402"/>
                    <a:pt x="246" y="402"/>
                  </a:cubicBezTo>
                  <a:cubicBezTo>
                    <a:pt x="245" y="401"/>
                    <a:pt x="244" y="401"/>
                    <a:pt x="243" y="401"/>
                  </a:cubicBezTo>
                  <a:cubicBezTo>
                    <a:pt x="242" y="401"/>
                    <a:pt x="242" y="401"/>
                    <a:pt x="242" y="402"/>
                  </a:cubicBezTo>
                  <a:cubicBezTo>
                    <a:pt x="242" y="402"/>
                    <a:pt x="242" y="403"/>
                    <a:pt x="242" y="404"/>
                  </a:cubicBezTo>
                  <a:cubicBezTo>
                    <a:pt x="242" y="405"/>
                    <a:pt x="241" y="407"/>
                    <a:pt x="239" y="406"/>
                  </a:cubicBezTo>
                  <a:cubicBezTo>
                    <a:pt x="237" y="406"/>
                    <a:pt x="241" y="402"/>
                    <a:pt x="241" y="402"/>
                  </a:cubicBezTo>
                  <a:cubicBezTo>
                    <a:pt x="241" y="402"/>
                    <a:pt x="241" y="401"/>
                    <a:pt x="241" y="401"/>
                  </a:cubicBezTo>
                  <a:cubicBezTo>
                    <a:pt x="241" y="401"/>
                    <a:pt x="240" y="401"/>
                    <a:pt x="240" y="401"/>
                  </a:cubicBezTo>
                  <a:cubicBezTo>
                    <a:pt x="240" y="400"/>
                    <a:pt x="241" y="400"/>
                    <a:pt x="241" y="400"/>
                  </a:cubicBezTo>
                  <a:cubicBezTo>
                    <a:pt x="242" y="400"/>
                    <a:pt x="244" y="400"/>
                    <a:pt x="244" y="399"/>
                  </a:cubicBezTo>
                  <a:cubicBezTo>
                    <a:pt x="245" y="398"/>
                    <a:pt x="244" y="398"/>
                    <a:pt x="243" y="397"/>
                  </a:cubicBezTo>
                  <a:cubicBezTo>
                    <a:pt x="243" y="397"/>
                    <a:pt x="243" y="397"/>
                    <a:pt x="242" y="397"/>
                  </a:cubicBezTo>
                  <a:cubicBezTo>
                    <a:pt x="242" y="397"/>
                    <a:pt x="242" y="397"/>
                    <a:pt x="242" y="397"/>
                  </a:cubicBezTo>
                  <a:cubicBezTo>
                    <a:pt x="242" y="398"/>
                    <a:pt x="242" y="398"/>
                    <a:pt x="242" y="397"/>
                  </a:cubicBezTo>
                  <a:cubicBezTo>
                    <a:pt x="241" y="398"/>
                    <a:pt x="240" y="398"/>
                    <a:pt x="238" y="398"/>
                  </a:cubicBezTo>
                  <a:cubicBezTo>
                    <a:pt x="238" y="398"/>
                    <a:pt x="238" y="398"/>
                    <a:pt x="237" y="398"/>
                  </a:cubicBezTo>
                  <a:cubicBezTo>
                    <a:pt x="236" y="398"/>
                    <a:pt x="236" y="398"/>
                    <a:pt x="235" y="398"/>
                  </a:cubicBezTo>
                  <a:cubicBezTo>
                    <a:pt x="234" y="398"/>
                    <a:pt x="234" y="399"/>
                    <a:pt x="233" y="399"/>
                  </a:cubicBezTo>
                  <a:cubicBezTo>
                    <a:pt x="233" y="399"/>
                    <a:pt x="232" y="398"/>
                    <a:pt x="232" y="398"/>
                  </a:cubicBezTo>
                  <a:cubicBezTo>
                    <a:pt x="231" y="398"/>
                    <a:pt x="230" y="399"/>
                    <a:pt x="229" y="399"/>
                  </a:cubicBezTo>
                  <a:cubicBezTo>
                    <a:pt x="230" y="399"/>
                    <a:pt x="229" y="400"/>
                    <a:pt x="228" y="400"/>
                  </a:cubicBezTo>
                  <a:cubicBezTo>
                    <a:pt x="228" y="400"/>
                    <a:pt x="227" y="401"/>
                    <a:pt x="226" y="401"/>
                  </a:cubicBezTo>
                  <a:cubicBezTo>
                    <a:pt x="225" y="401"/>
                    <a:pt x="221" y="403"/>
                    <a:pt x="222" y="404"/>
                  </a:cubicBezTo>
                  <a:cubicBezTo>
                    <a:pt x="222" y="403"/>
                    <a:pt x="222" y="402"/>
                    <a:pt x="222" y="401"/>
                  </a:cubicBezTo>
                  <a:cubicBezTo>
                    <a:pt x="222" y="401"/>
                    <a:pt x="221" y="400"/>
                    <a:pt x="221" y="399"/>
                  </a:cubicBezTo>
                  <a:cubicBezTo>
                    <a:pt x="220" y="398"/>
                    <a:pt x="220" y="398"/>
                    <a:pt x="219" y="397"/>
                  </a:cubicBezTo>
                  <a:cubicBezTo>
                    <a:pt x="219" y="397"/>
                    <a:pt x="218" y="397"/>
                    <a:pt x="218" y="397"/>
                  </a:cubicBezTo>
                  <a:cubicBezTo>
                    <a:pt x="218" y="397"/>
                    <a:pt x="218" y="397"/>
                    <a:pt x="218" y="397"/>
                  </a:cubicBezTo>
                  <a:cubicBezTo>
                    <a:pt x="215" y="397"/>
                    <a:pt x="212" y="395"/>
                    <a:pt x="209" y="394"/>
                  </a:cubicBezTo>
                  <a:cubicBezTo>
                    <a:pt x="210" y="395"/>
                    <a:pt x="209" y="395"/>
                    <a:pt x="209" y="395"/>
                  </a:cubicBezTo>
                  <a:cubicBezTo>
                    <a:pt x="208" y="394"/>
                    <a:pt x="208" y="394"/>
                    <a:pt x="209" y="394"/>
                  </a:cubicBezTo>
                  <a:cubicBezTo>
                    <a:pt x="209" y="394"/>
                    <a:pt x="208" y="393"/>
                    <a:pt x="208" y="393"/>
                  </a:cubicBezTo>
                  <a:cubicBezTo>
                    <a:pt x="208" y="393"/>
                    <a:pt x="209" y="393"/>
                    <a:pt x="209" y="393"/>
                  </a:cubicBezTo>
                  <a:cubicBezTo>
                    <a:pt x="207" y="390"/>
                    <a:pt x="205" y="387"/>
                    <a:pt x="208" y="384"/>
                  </a:cubicBezTo>
                  <a:cubicBezTo>
                    <a:pt x="207" y="384"/>
                    <a:pt x="207" y="384"/>
                    <a:pt x="207" y="384"/>
                  </a:cubicBezTo>
                  <a:cubicBezTo>
                    <a:pt x="207" y="384"/>
                    <a:pt x="208" y="383"/>
                    <a:pt x="208" y="384"/>
                  </a:cubicBezTo>
                  <a:cubicBezTo>
                    <a:pt x="208" y="384"/>
                    <a:pt x="209" y="381"/>
                    <a:pt x="209" y="381"/>
                  </a:cubicBezTo>
                  <a:cubicBezTo>
                    <a:pt x="209" y="381"/>
                    <a:pt x="209" y="381"/>
                    <a:pt x="209" y="381"/>
                  </a:cubicBezTo>
                  <a:cubicBezTo>
                    <a:pt x="210" y="379"/>
                    <a:pt x="212" y="377"/>
                    <a:pt x="211" y="374"/>
                  </a:cubicBezTo>
                  <a:cubicBezTo>
                    <a:pt x="211" y="371"/>
                    <a:pt x="208" y="370"/>
                    <a:pt x="206" y="369"/>
                  </a:cubicBezTo>
                  <a:cubicBezTo>
                    <a:pt x="206" y="369"/>
                    <a:pt x="206" y="369"/>
                    <a:pt x="206" y="369"/>
                  </a:cubicBezTo>
                  <a:cubicBezTo>
                    <a:pt x="206" y="369"/>
                    <a:pt x="205" y="369"/>
                    <a:pt x="205" y="369"/>
                  </a:cubicBezTo>
                  <a:cubicBezTo>
                    <a:pt x="204" y="368"/>
                    <a:pt x="203" y="368"/>
                    <a:pt x="202" y="368"/>
                  </a:cubicBezTo>
                  <a:cubicBezTo>
                    <a:pt x="201" y="367"/>
                    <a:pt x="200" y="367"/>
                    <a:pt x="199" y="367"/>
                  </a:cubicBezTo>
                  <a:cubicBezTo>
                    <a:pt x="199" y="367"/>
                    <a:pt x="198" y="366"/>
                    <a:pt x="198" y="366"/>
                  </a:cubicBezTo>
                  <a:cubicBezTo>
                    <a:pt x="198" y="366"/>
                    <a:pt x="198" y="366"/>
                    <a:pt x="199" y="366"/>
                  </a:cubicBezTo>
                  <a:cubicBezTo>
                    <a:pt x="199" y="366"/>
                    <a:pt x="199" y="365"/>
                    <a:pt x="199" y="365"/>
                  </a:cubicBezTo>
                  <a:cubicBezTo>
                    <a:pt x="199" y="365"/>
                    <a:pt x="199" y="364"/>
                    <a:pt x="200" y="364"/>
                  </a:cubicBezTo>
                  <a:cubicBezTo>
                    <a:pt x="200" y="363"/>
                    <a:pt x="201" y="362"/>
                    <a:pt x="201" y="362"/>
                  </a:cubicBezTo>
                  <a:cubicBezTo>
                    <a:pt x="202" y="361"/>
                    <a:pt x="203" y="359"/>
                    <a:pt x="202" y="359"/>
                  </a:cubicBezTo>
                  <a:cubicBezTo>
                    <a:pt x="203" y="359"/>
                    <a:pt x="203" y="358"/>
                    <a:pt x="204" y="358"/>
                  </a:cubicBezTo>
                  <a:cubicBezTo>
                    <a:pt x="203" y="358"/>
                    <a:pt x="204" y="359"/>
                    <a:pt x="203" y="360"/>
                  </a:cubicBezTo>
                  <a:cubicBezTo>
                    <a:pt x="204" y="359"/>
                    <a:pt x="206" y="358"/>
                    <a:pt x="206" y="357"/>
                  </a:cubicBezTo>
                  <a:cubicBezTo>
                    <a:pt x="206" y="357"/>
                    <a:pt x="206" y="357"/>
                    <a:pt x="205" y="357"/>
                  </a:cubicBezTo>
                  <a:cubicBezTo>
                    <a:pt x="206" y="357"/>
                    <a:pt x="206" y="356"/>
                    <a:pt x="207" y="356"/>
                  </a:cubicBezTo>
                  <a:cubicBezTo>
                    <a:pt x="206" y="356"/>
                    <a:pt x="206" y="356"/>
                    <a:pt x="206" y="356"/>
                  </a:cubicBezTo>
                  <a:cubicBezTo>
                    <a:pt x="206" y="356"/>
                    <a:pt x="206" y="355"/>
                    <a:pt x="206" y="355"/>
                  </a:cubicBezTo>
                  <a:cubicBezTo>
                    <a:pt x="206" y="356"/>
                    <a:pt x="206" y="356"/>
                    <a:pt x="206" y="356"/>
                  </a:cubicBezTo>
                  <a:cubicBezTo>
                    <a:pt x="208" y="356"/>
                    <a:pt x="209" y="353"/>
                    <a:pt x="210" y="352"/>
                  </a:cubicBezTo>
                  <a:cubicBezTo>
                    <a:pt x="210" y="352"/>
                    <a:pt x="210" y="351"/>
                    <a:pt x="210" y="350"/>
                  </a:cubicBezTo>
                  <a:cubicBezTo>
                    <a:pt x="210" y="350"/>
                    <a:pt x="210" y="350"/>
                    <a:pt x="210" y="350"/>
                  </a:cubicBezTo>
                  <a:cubicBezTo>
                    <a:pt x="210" y="350"/>
                    <a:pt x="210" y="350"/>
                    <a:pt x="210" y="350"/>
                  </a:cubicBezTo>
                  <a:cubicBezTo>
                    <a:pt x="209" y="350"/>
                    <a:pt x="209" y="350"/>
                    <a:pt x="210" y="350"/>
                  </a:cubicBezTo>
                  <a:cubicBezTo>
                    <a:pt x="209" y="350"/>
                    <a:pt x="209" y="350"/>
                    <a:pt x="209" y="350"/>
                  </a:cubicBezTo>
                  <a:cubicBezTo>
                    <a:pt x="209" y="350"/>
                    <a:pt x="208" y="350"/>
                    <a:pt x="208" y="350"/>
                  </a:cubicBezTo>
                  <a:cubicBezTo>
                    <a:pt x="208" y="350"/>
                    <a:pt x="207" y="349"/>
                    <a:pt x="208" y="349"/>
                  </a:cubicBezTo>
                  <a:cubicBezTo>
                    <a:pt x="206" y="349"/>
                    <a:pt x="205" y="348"/>
                    <a:pt x="203" y="348"/>
                  </a:cubicBezTo>
                  <a:cubicBezTo>
                    <a:pt x="202" y="348"/>
                    <a:pt x="201" y="348"/>
                    <a:pt x="200" y="349"/>
                  </a:cubicBezTo>
                  <a:cubicBezTo>
                    <a:pt x="199" y="349"/>
                    <a:pt x="199" y="350"/>
                    <a:pt x="198" y="351"/>
                  </a:cubicBezTo>
                  <a:cubicBezTo>
                    <a:pt x="195" y="355"/>
                    <a:pt x="190" y="352"/>
                    <a:pt x="186" y="352"/>
                  </a:cubicBezTo>
                  <a:cubicBezTo>
                    <a:pt x="186" y="352"/>
                    <a:pt x="186" y="352"/>
                    <a:pt x="187" y="352"/>
                  </a:cubicBezTo>
                  <a:cubicBezTo>
                    <a:pt x="185" y="351"/>
                    <a:pt x="183" y="350"/>
                    <a:pt x="181" y="348"/>
                  </a:cubicBezTo>
                  <a:cubicBezTo>
                    <a:pt x="181" y="349"/>
                    <a:pt x="181" y="348"/>
                    <a:pt x="181" y="348"/>
                  </a:cubicBezTo>
                  <a:cubicBezTo>
                    <a:pt x="181" y="348"/>
                    <a:pt x="181" y="347"/>
                    <a:pt x="181" y="347"/>
                  </a:cubicBezTo>
                  <a:cubicBezTo>
                    <a:pt x="180" y="345"/>
                    <a:pt x="180" y="344"/>
                    <a:pt x="180" y="343"/>
                  </a:cubicBezTo>
                  <a:cubicBezTo>
                    <a:pt x="180" y="341"/>
                    <a:pt x="180" y="340"/>
                    <a:pt x="180" y="338"/>
                  </a:cubicBezTo>
                  <a:cubicBezTo>
                    <a:pt x="180" y="338"/>
                    <a:pt x="180" y="336"/>
                    <a:pt x="180" y="336"/>
                  </a:cubicBezTo>
                  <a:cubicBezTo>
                    <a:pt x="180" y="336"/>
                    <a:pt x="180" y="338"/>
                    <a:pt x="180" y="338"/>
                  </a:cubicBezTo>
                  <a:cubicBezTo>
                    <a:pt x="180" y="339"/>
                    <a:pt x="179" y="337"/>
                    <a:pt x="179" y="337"/>
                  </a:cubicBezTo>
                  <a:cubicBezTo>
                    <a:pt x="179" y="336"/>
                    <a:pt x="180" y="336"/>
                    <a:pt x="180" y="335"/>
                  </a:cubicBezTo>
                  <a:close/>
                  <a:moveTo>
                    <a:pt x="573" y="288"/>
                  </a:moveTo>
                  <a:cubicBezTo>
                    <a:pt x="573" y="288"/>
                    <a:pt x="573" y="288"/>
                    <a:pt x="573" y="289"/>
                  </a:cubicBezTo>
                  <a:cubicBezTo>
                    <a:pt x="573" y="288"/>
                    <a:pt x="573" y="288"/>
                    <a:pt x="573" y="288"/>
                  </a:cubicBezTo>
                  <a:cubicBezTo>
                    <a:pt x="573" y="288"/>
                    <a:pt x="573" y="288"/>
                    <a:pt x="573" y="288"/>
                  </a:cubicBezTo>
                  <a:close/>
                  <a:moveTo>
                    <a:pt x="107" y="472"/>
                  </a:moveTo>
                  <a:cubicBezTo>
                    <a:pt x="100" y="455"/>
                    <a:pt x="95" y="437"/>
                    <a:pt x="91" y="419"/>
                  </a:cubicBezTo>
                  <a:cubicBezTo>
                    <a:pt x="87" y="401"/>
                    <a:pt x="85" y="383"/>
                    <a:pt x="85" y="364"/>
                  </a:cubicBezTo>
                  <a:cubicBezTo>
                    <a:pt x="85" y="345"/>
                    <a:pt x="87" y="327"/>
                    <a:pt x="91" y="308"/>
                  </a:cubicBezTo>
                  <a:cubicBezTo>
                    <a:pt x="95" y="290"/>
                    <a:pt x="100" y="272"/>
                    <a:pt x="107" y="255"/>
                  </a:cubicBezTo>
                  <a:cubicBezTo>
                    <a:pt x="112" y="245"/>
                    <a:pt x="117" y="235"/>
                    <a:pt x="122" y="226"/>
                  </a:cubicBezTo>
                  <a:cubicBezTo>
                    <a:pt x="125" y="221"/>
                    <a:pt x="128" y="217"/>
                    <a:pt x="131" y="212"/>
                  </a:cubicBezTo>
                  <a:cubicBezTo>
                    <a:pt x="132" y="210"/>
                    <a:pt x="134" y="208"/>
                    <a:pt x="135" y="205"/>
                  </a:cubicBezTo>
                  <a:cubicBezTo>
                    <a:pt x="136" y="204"/>
                    <a:pt x="137" y="203"/>
                    <a:pt x="137" y="202"/>
                  </a:cubicBezTo>
                  <a:cubicBezTo>
                    <a:pt x="138" y="202"/>
                    <a:pt x="138" y="201"/>
                    <a:pt x="138" y="201"/>
                  </a:cubicBezTo>
                  <a:cubicBezTo>
                    <a:pt x="139" y="200"/>
                    <a:pt x="139" y="200"/>
                    <a:pt x="139" y="200"/>
                  </a:cubicBezTo>
                  <a:cubicBezTo>
                    <a:pt x="139" y="200"/>
                    <a:pt x="140" y="199"/>
                    <a:pt x="140" y="199"/>
                  </a:cubicBezTo>
                  <a:cubicBezTo>
                    <a:pt x="140" y="199"/>
                    <a:pt x="139" y="200"/>
                    <a:pt x="139" y="201"/>
                  </a:cubicBezTo>
                  <a:cubicBezTo>
                    <a:pt x="139" y="201"/>
                    <a:pt x="139" y="201"/>
                    <a:pt x="139" y="201"/>
                  </a:cubicBezTo>
                  <a:cubicBezTo>
                    <a:pt x="139" y="201"/>
                    <a:pt x="140" y="202"/>
                    <a:pt x="140" y="201"/>
                  </a:cubicBezTo>
                  <a:cubicBezTo>
                    <a:pt x="140" y="202"/>
                    <a:pt x="141" y="203"/>
                    <a:pt x="141" y="203"/>
                  </a:cubicBezTo>
                  <a:cubicBezTo>
                    <a:pt x="141" y="203"/>
                    <a:pt x="141" y="203"/>
                    <a:pt x="141" y="203"/>
                  </a:cubicBezTo>
                  <a:cubicBezTo>
                    <a:pt x="141" y="203"/>
                    <a:pt x="141" y="203"/>
                    <a:pt x="140" y="203"/>
                  </a:cubicBezTo>
                  <a:cubicBezTo>
                    <a:pt x="141" y="203"/>
                    <a:pt x="141" y="204"/>
                    <a:pt x="141" y="204"/>
                  </a:cubicBezTo>
                  <a:cubicBezTo>
                    <a:pt x="141" y="204"/>
                    <a:pt x="140" y="204"/>
                    <a:pt x="140" y="205"/>
                  </a:cubicBezTo>
                  <a:cubicBezTo>
                    <a:pt x="140" y="205"/>
                    <a:pt x="140" y="205"/>
                    <a:pt x="141" y="205"/>
                  </a:cubicBezTo>
                  <a:cubicBezTo>
                    <a:pt x="141" y="205"/>
                    <a:pt x="141" y="205"/>
                    <a:pt x="141" y="205"/>
                  </a:cubicBezTo>
                  <a:cubicBezTo>
                    <a:pt x="141" y="205"/>
                    <a:pt x="142" y="206"/>
                    <a:pt x="142" y="205"/>
                  </a:cubicBezTo>
                  <a:cubicBezTo>
                    <a:pt x="142" y="206"/>
                    <a:pt x="143" y="207"/>
                    <a:pt x="143" y="207"/>
                  </a:cubicBezTo>
                  <a:cubicBezTo>
                    <a:pt x="144" y="208"/>
                    <a:pt x="144" y="208"/>
                    <a:pt x="145" y="209"/>
                  </a:cubicBezTo>
                  <a:cubicBezTo>
                    <a:pt x="145" y="209"/>
                    <a:pt x="145" y="209"/>
                    <a:pt x="146" y="209"/>
                  </a:cubicBezTo>
                  <a:cubicBezTo>
                    <a:pt x="146" y="209"/>
                    <a:pt x="146" y="209"/>
                    <a:pt x="147" y="209"/>
                  </a:cubicBezTo>
                  <a:cubicBezTo>
                    <a:pt x="147" y="208"/>
                    <a:pt x="147" y="208"/>
                    <a:pt x="147" y="208"/>
                  </a:cubicBezTo>
                  <a:cubicBezTo>
                    <a:pt x="147" y="208"/>
                    <a:pt x="147" y="208"/>
                    <a:pt x="146" y="208"/>
                  </a:cubicBezTo>
                  <a:cubicBezTo>
                    <a:pt x="146" y="208"/>
                    <a:pt x="147" y="207"/>
                    <a:pt x="147" y="207"/>
                  </a:cubicBezTo>
                  <a:cubicBezTo>
                    <a:pt x="147" y="207"/>
                    <a:pt x="146" y="206"/>
                    <a:pt x="147" y="206"/>
                  </a:cubicBezTo>
                  <a:cubicBezTo>
                    <a:pt x="146" y="206"/>
                    <a:pt x="146" y="206"/>
                    <a:pt x="146" y="206"/>
                  </a:cubicBezTo>
                  <a:cubicBezTo>
                    <a:pt x="146" y="206"/>
                    <a:pt x="146" y="207"/>
                    <a:pt x="146" y="207"/>
                  </a:cubicBezTo>
                  <a:cubicBezTo>
                    <a:pt x="146" y="208"/>
                    <a:pt x="146" y="208"/>
                    <a:pt x="146" y="208"/>
                  </a:cubicBezTo>
                  <a:cubicBezTo>
                    <a:pt x="146" y="208"/>
                    <a:pt x="146" y="208"/>
                    <a:pt x="146" y="208"/>
                  </a:cubicBezTo>
                  <a:cubicBezTo>
                    <a:pt x="146" y="208"/>
                    <a:pt x="146" y="207"/>
                    <a:pt x="146" y="207"/>
                  </a:cubicBezTo>
                  <a:cubicBezTo>
                    <a:pt x="146" y="206"/>
                    <a:pt x="146" y="205"/>
                    <a:pt x="146" y="205"/>
                  </a:cubicBezTo>
                  <a:cubicBezTo>
                    <a:pt x="146" y="204"/>
                    <a:pt x="145" y="204"/>
                    <a:pt x="145" y="204"/>
                  </a:cubicBezTo>
                  <a:cubicBezTo>
                    <a:pt x="145" y="204"/>
                    <a:pt x="145" y="203"/>
                    <a:pt x="144" y="203"/>
                  </a:cubicBezTo>
                  <a:cubicBezTo>
                    <a:pt x="145" y="203"/>
                    <a:pt x="145" y="203"/>
                    <a:pt x="145" y="202"/>
                  </a:cubicBezTo>
                  <a:cubicBezTo>
                    <a:pt x="145" y="203"/>
                    <a:pt x="146" y="203"/>
                    <a:pt x="145" y="203"/>
                  </a:cubicBezTo>
                  <a:cubicBezTo>
                    <a:pt x="146" y="203"/>
                    <a:pt x="146" y="203"/>
                    <a:pt x="146" y="203"/>
                  </a:cubicBezTo>
                  <a:cubicBezTo>
                    <a:pt x="146" y="203"/>
                    <a:pt x="146" y="202"/>
                    <a:pt x="145" y="202"/>
                  </a:cubicBezTo>
                  <a:cubicBezTo>
                    <a:pt x="146" y="202"/>
                    <a:pt x="146" y="202"/>
                    <a:pt x="146" y="202"/>
                  </a:cubicBezTo>
                  <a:cubicBezTo>
                    <a:pt x="146" y="202"/>
                    <a:pt x="147" y="202"/>
                    <a:pt x="147" y="202"/>
                  </a:cubicBezTo>
                  <a:cubicBezTo>
                    <a:pt x="147" y="202"/>
                    <a:pt x="147" y="203"/>
                    <a:pt x="147" y="203"/>
                  </a:cubicBezTo>
                  <a:cubicBezTo>
                    <a:pt x="147" y="203"/>
                    <a:pt x="147" y="204"/>
                    <a:pt x="147" y="204"/>
                  </a:cubicBezTo>
                  <a:cubicBezTo>
                    <a:pt x="147" y="204"/>
                    <a:pt x="147" y="204"/>
                    <a:pt x="147" y="204"/>
                  </a:cubicBezTo>
                  <a:cubicBezTo>
                    <a:pt x="147" y="204"/>
                    <a:pt x="148" y="205"/>
                    <a:pt x="148" y="205"/>
                  </a:cubicBezTo>
                  <a:cubicBezTo>
                    <a:pt x="148" y="205"/>
                    <a:pt x="148" y="205"/>
                    <a:pt x="148" y="205"/>
                  </a:cubicBezTo>
                  <a:cubicBezTo>
                    <a:pt x="148" y="205"/>
                    <a:pt x="148" y="205"/>
                    <a:pt x="148" y="205"/>
                  </a:cubicBezTo>
                  <a:cubicBezTo>
                    <a:pt x="148" y="205"/>
                    <a:pt x="148" y="205"/>
                    <a:pt x="148" y="205"/>
                  </a:cubicBezTo>
                  <a:cubicBezTo>
                    <a:pt x="148" y="205"/>
                    <a:pt x="148" y="204"/>
                    <a:pt x="148" y="204"/>
                  </a:cubicBezTo>
                  <a:cubicBezTo>
                    <a:pt x="148" y="204"/>
                    <a:pt x="148" y="204"/>
                    <a:pt x="148" y="204"/>
                  </a:cubicBezTo>
                  <a:cubicBezTo>
                    <a:pt x="148" y="204"/>
                    <a:pt x="148" y="204"/>
                    <a:pt x="148" y="205"/>
                  </a:cubicBezTo>
                  <a:cubicBezTo>
                    <a:pt x="148" y="204"/>
                    <a:pt x="148" y="204"/>
                    <a:pt x="148" y="204"/>
                  </a:cubicBezTo>
                  <a:cubicBezTo>
                    <a:pt x="148" y="204"/>
                    <a:pt x="148" y="204"/>
                    <a:pt x="148" y="204"/>
                  </a:cubicBezTo>
                  <a:cubicBezTo>
                    <a:pt x="148" y="204"/>
                    <a:pt x="148" y="204"/>
                    <a:pt x="148" y="204"/>
                  </a:cubicBezTo>
                  <a:cubicBezTo>
                    <a:pt x="148" y="205"/>
                    <a:pt x="148" y="205"/>
                    <a:pt x="148" y="206"/>
                  </a:cubicBezTo>
                  <a:cubicBezTo>
                    <a:pt x="148" y="206"/>
                    <a:pt x="148" y="206"/>
                    <a:pt x="148" y="206"/>
                  </a:cubicBezTo>
                  <a:cubicBezTo>
                    <a:pt x="148" y="207"/>
                    <a:pt x="149" y="207"/>
                    <a:pt x="149" y="207"/>
                  </a:cubicBezTo>
                  <a:cubicBezTo>
                    <a:pt x="149" y="207"/>
                    <a:pt x="149" y="207"/>
                    <a:pt x="149" y="207"/>
                  </a:cubicBezTo>
                  <a:cubicBezTo>
                    <a:pt x="149" y="208"/>
                    <a:pt x="149" y="209"/>
                    <a:pt x="149" y="209"/>
                  </a:cubicBezTo>
                  <a:cubicBezTo>
                    <a:pt x="149" y="210"/>
                    <a:pt x="149" y="209"/>
                    <a:pt x="149" y="209"/>
                  </a:cubicBezTo>
                  <a:cubicBezTo>
                    <a:pt x="149" y="209"/>
                    <a:pt x="149" y="210"/>
                    <a:pt x="149" y="210"/>
                  </a:cubicBezTo>
                  <a:cubicBezTo>
                    <a:pt x="149" y="210"/>
                    <a:pt x="148" y="209"/>
                    <a:pt x="148" y="210"/>
                  </a:cubicBezTo>
                  <a:cubicBezTo>
                    <a:pt x="148" y="210"/>
                    <a:pt x="147" y="211"/>
                    <a:pt x="148" y="211"/>
                  </a:cubicBezTo>
                  <a:cubicBezTo>
                    <a:pt x="148" y="212"/>
                    <a:pt x="148" y="212"/>
                    <a:pt x="148" y="213"/>
                  </a:cubicBezTo>
                  <a:cubicBezTo>
                    <a:pt x="148" y="213"/>
                    <a:pt x="148" y="213"/>
                    <a:pt x="147" y="214"/>
                  </a:cubicBezTo>
                  <a:cubicBezTo>
                    <a:pt x="147" y="214"/>
                    <a:pt x="147" y="214"/>
                    <a:pt x="147" y="214"/>
                  </a:cubicBezTo>
                  <a:cubicBezTo>
                    <a:pt x="147" y="214"/>
                    <a:pt x="148" y="212"/>
                    <a:pt x="147" y="212"/>
                  </a:cubicBezTo>
                  <a:cubicBezTo>
                    <a:pt x="148" y="212"/>
                    <a:pt x="145" y="213"/>
                    <a:pt x="145" y="214"/>
                  </a:cubicBezTo>
                  <a:cubicBezTo>
                    <a:pt x="146" y="213"/>
                    <a:pt x="146" y="213"/>
                    <a:pt x="147" y="212"/>
                  </a:cubicBezTo>
                  <a:cubicBezTo>
                    <a:pt x="147" y="212"/>
                    <a:pt x="146" y="213"/>
                    <a:pt x="146" y="213"/>
                  </a:cubicBezTo>
                  <a:cubicBezTo>
                    <a:pt x="147" y="213"/>
                    <a:pt x="147" y="212"/>
                    <a:pt x="147" y="212"/>
                  </a:cubicBezTo>
                  <a:cubicBezTo>
                    <a:pt x="147" y="212"/>
                    <a:pt x="147" y="212"/>
                    <a:pt x="147" y="211"/>
                  </a:cubicBezTo>
                  <a:cubicBezTo>
                    <a:pt x="147" y="211"/>
                    <a:pt x="147" y="211"/>
                    <a:pt x="147" y="211"/>
                  </a:cubicBezTo>
                  <a:cubicBezTo>
                    <a:pt x="147" y="211"/>
                    <a:pt x="146" y="211"/>
                    <a:pt x="146" y="211"/>
                  </a:cubicBezTo>
                  <a:cubicBezTo>
                    <a:pt x="146" y="211"/>
                    <a:pt x="145" y="210"/>
                    <a:pt x="145" y="210"/>
                  </a:cubicBezTo>
                  <a:cubicBezTo>
                    <a:pt x="144" y="209"/>
                    <a:pt x="143" y="208"/>
                    <a:pt x="142" y="208"/>
                  </a:cubicBezTo>
                  <a:cubicBezTo>
                    <a:pt x="142" y="207"/>
                    <a:pt x="141" y="210"/>
                    <a:pt x="141" y="210"/>
                  </a:cubicBezTo>
                  <a:cubicBezTo>
                    <a:pt x="141" y="211"/>
                    <a:pt x="141" y="213"/>
                    <a:pt x="141" y="214"/>
                  </a:cubicBezTo>
                  <a:cubicBezTo>
                    <a:pt x="141" y="214"/>
                    <a:pt x="142" y="214"/>
                    <a:pt x="142" y="215"/>
                  </a:cubicBezTo>
                  <a:cubicBezTo>
                    <a:pt x="142" y="215"/>
                    <a:pt x="142" y="215"/>
                    <a:pt x="141" y="215"/>
                  </a:cubicBezTo>
                  <a:cubicBezTo>
                    <a:pt x="142" y="215"/>
                    <a:pt x="141" y="216"/>
                    <a:pt x="141" y="217"/>
                  </a:cubicBezTo>
                  <a:cubicBezTo>
                    <a:pt x="141" y="217"/>
                    <a:pt x="141" y="217"/>
                    <a:pt x="141" y="217"/>
                  </a:cubicBezTo>
                  <a:cubicBezTo>
                    <a:pt x="141" y="217"/>
                    <a:pt x="141" y="217"/>
                    <a:pt x="141" y="217"/>
                  </a:cubicBezTo>
                  <a:cubicBezTo>
                    <a:pt x="141" y="217"/>
                    <a:pt x="141" y="216"/>
                    <a:pt x="141" y="216"/>
                  </a:cubicBezTo>
                  <a:cubicBezTo>
                    <a:pt x="141" y="216"/>
                    <a:pt x="140" y="217"/>
                    <a:pt x="140" y="217"/>
                  </a:cubicBezTo>
                  <a:cubicBezTo>
                    <a:pt x="141" y="218"/>
                    <a:pt x="141" y="218"/>
                    <a:pt x="142" y="218"/>
                  </a:cubicBezTo>
                  <a:cubicBezTo>
                    <a:pt x="141" y="218"/>
                    <a:pt x="141" y="218"/>
                    <a:pt x="140" y="218"/>
                  </a:cubicBezTo>
                  <a:cubicBezTo>
                    <a:pt x="139" y="221"/>
                    <a:pt x="138" y="223"/>
                    <a:pt x="137" y="226"/>
                  </a:cubicBezTo>
                  <a:cubicBezTo>
                    <a:pt x="136" y="227"/>
                    <a:pt x="135" y="228"/>
                    <a:pt x="134" y="229"/>
                  </a:cubicBezTo>
                  <a:cubicBezTo>
                    <a:pt x="134" y="230"/>
                    <a:pt x="133" y="231"/>
                    <a:pt x="133" y="232"/>
                  </a:cubicBezTo>
                  <a:cubicBezTo>
                    <a:pt x="133" y="234"/>
                    <a:pt x="132" y="237"/>
                    <a:pt x="131" y="238"/>
                  </a:cubicBezTo>
                  <a:cubicBezTo>
                    <a:pt x="131" y="239"/>
                    <a:pt x="130" y="239"/>
                    <a:pt x="130" y="240"/>
                  </a:cubicBezTo>
                  <a:cubicBezTo>
                    <a:pt x="129" y="242"/>
                    <a:pt x="130" y="245"/>
                    <a:pt x="130" y="247"/>
                  </a:cubicBezTo>
                  <a:cubicBezTo>
                    <a:pt x="130" y="250"/>
                    <a:pt x="131" y="253"/>
                    <a:pt x="131" y="255"/>
                  </a:cubicBezTo>
                  <a:cubicBezTo>
                    <a:pt x="131" y="257"/>
                    <a:pt x="131" y="259"/>
                    <a:pt x="131" y="260"/>
                  </a:cubicBezTo>
                  <a:cubicBezTo>
                    <a:pt x="132" y="261"/>
                    <a:pt x="132" y="263"/>
                    <a:pt x="132" y="264"/>
                  </a:cubicBezTo>
                  <a:cubicBezTo>
                    <a:pt x="132" y="264"/>
                    <a:pt x="131" y="265"/>
                    <a:pt x="132" y="266"/>
                  </a:cubicBezTo>
                  <a:cubicBezTo>
                    <a:pt x="132" y="267"/>
                    <a:pt x="132" y="267"/>
                    <a:pt x="133" y="268"/>
                  </a:cubicBezTo>
                  <a:cubicBezTo>
                    <a:pt x="134" y="269"/>
                    <a:pt x="134" y="270"/>
                    <a:pt x="135" y="271"/>
                  </a:cubicBezTo>
                  <a:cubicBezTo>
                    <a:pt x="136" y="273"/>
                    <a:pt x="138" y="275"/>
                    <a:pt x="138" y="277"/>
                  </a:cubicBezTo>
                  <a:cubicBezTo>
                    <a:pt x="138" y="277"/>
                    <a:pt x="138" y="277"/>
                    <a:pt x="138" y="277"/>
                  </a:cubicBezTo>
                  <a:cubicBezTo>
                    <a:pt x="138" y="278"/>
                    <a:pt x="138" y="279"/>
                    <a:pt x="138" y="279"/>
                  </a:cubicBezTo>
                  <a:cubicBezTo>
                    <a:pt x="138" y="280"/>
                    <a:pt x="138" y="281"/>
                    <a:pt x="138" y="281"/>
                  </a:cubicBezTo>
                  <a:cubicBezTo>
                    <a:pt x="138" y="281"/>
                    <a:pt x="138" y="281"/>
                    <a:pt x="138" y="281"/>
                  </a:cubicBezTo>
                  <a:cubicBezTo>
                    <a:pt x="139" y="284"/>
                    <a:pt x="138" y="288"/>
                    <a:pt x="139" y="291"/>
                  </a:cubicBezTo>
                  <a:cubicBezTo>
                    <a:pt x="140" y="292"/>
                    <a:pt x="141" y="294"/>
                    <a:pt x="141" y="295"/>
                  </a:cubicBezTo>
                  <a:cubicBezTo>
                    <a:pt x="140" y="296"/>
                    <a:pt x="139" y="296"/>
                    <a:pt x="139" y="296"/>
                  </a:cubicBezTo>
                  <a:cubicBezTo>
                    <a:pt x="138" y="296"/>
                    <a:pt x="137" y="296"/>
                    <a:pt x="138" y="297"/>
                  </a:cubicBezTo>
                  <a:cubicBezTo>
                    <a:pt x="138" y="298"/>
                    <a:pt x="139" y="299"/>
                    <a:pt x="140" y="300"/>
                  </a:cubicBezTo>
                  <a:cubicBezTo>
                    <a:pt x="141" y="301"/>
                    <a:pt x="141" y="302"/>
                    <a:pt x="142" y="303"/>
                  </a:cubicBezTo>
                  <a:cubicBezTo>
                    <a:pt x="142" y="304"/>
                    <a:pt x="142" y="305"/>
                    <a:pt x="142" y="306"/>
                  </a:cubicBezTo>
                  <a:cubicBezTo>
                    <a:pt x="142" y="306"/>
                    <a:pt x="142" y="307"/>
                    <a:pt x="142" y="307"/>
                  </a:cubicBezTo>
                  <a:cubicBezTo>
                    <a:pt x="142" y="308"/>
                    <a:pt x="142" y="308"/>
                    <a:pt x="142" y="309"/>
                  </a:cubicBezTo>
                  <a:cubicBezTo>
                    <a:pt x="142" y="309"/>
                    <a:pt x="142" y="309"/>
                    <a:pt x="142" y="309"/>
                  </a:cubicBezTo>
                  <a:cubicBezTo>
                    <a:pt x="142" y="309"/>
                    <a:pt x="142" y="310"/>
                    <a:pt x="143" y="310"/>
                  </a:cubicBezTo>
                  <a:cubicBezTo>
                    <a:pt x="143" y="311"/>
                    <a:pt x="143" y="311"/>
                    <a:pt x="143" y="312"/>
                  </a:cubicBezTo>
                  <a:cubicBezTo>
                    <a:pt x="143" y="311"/>
                    <a:pt x="143" y="311"/>
                    <a:pt x="143" y="312"/>
                  </a:cubicBezTo>
                  <a:cubicBezTo>
                    <a:pt x="143" y="313"/>
                    <a:pt x="143" y="313"/>
                    <a:pt x="143" y="314"/>
                  </a:cubicBezTo>
                  <a:cubicBezTo>
                    <a:pt x="144" y="315"/>
                    <a:pt x="144" y="317"/>
                    <a:pt x="146" y="318"/>
                  </a:cubicBezTo>
                  <a:cubicBezTo>
                    <a:pt x="146" y="318"/>
                    <a:pt x="147" y="318"/>
                    <a:pt x="147" y="318"/>
                  </a:cubicBezTo>
                  <a:cubicBezTo>
                    <a:pt x="148" y="318"/>
                    <a:pt x="147" y="316"/>
                    <a:pt x="147" y="316"/>
                  </a:cubicBezTo>
                  <a:cubicBezTo>
                    <a:pt x="147" y="315"/>
                    <a:pt x="147" y="314"/>
                    <a:pt x="147" y="313"/>
                  </a:cubicBezTo>
                  <a:cubicBezTo>
                    <a:pt x="147" y="312"/>
                    <a:pt x="147" y="311"/>
                    <a:pt x="147" y="311"/>
                  </a:cubicBezTo>
                  <a:cubicBezTo>
                    <a:pt x="147" y="311"/>
                    <a:pt x="147" y="311"/>
                    <a:pt x="147" y="311"/>
                  </a:cubicBezTo>
                  <a:cubicBezTo>
                    <a:pt x="147" y="311"/>
                    <a:pt x="147" y="311"/>
                    <a:pt x="147" y="311"/>
                  </a:cubicBezTo>
                  <a:cubicBezTo>
                    <a:pt x="147" y="311"/>
                    <a:pt x="147" y="310"/>
                    <a:pt x="147" y="310"/>
                  </a:cubicBezTo>
                  <a:cubicBezTo>
                    <a:pt x="147" y="310"/>
                    <a:pt x="147" y="310"/>
                    <a:pt x="147" y="310"/>
                  </a:cubicBezTo>
                  <a:cubicBezTo>
                    <a:pt x="146" y="310"/>
                    <a:pt x="146" y="309"/>
                    <a:pt x="146" y="309"/>
                  </a:cubicBezTo>
                  <a:cubicBezTo>
                    <a:pt x="146" y="309"/>
                    <a:pt x="146" y="307"/>
                    <a:pt x="146" y="307"/>
                  </a:cubicBezTo>
                  <a:cubicBezTo>
                    <a:pt x="146" y="306"/>
                    <a:pt x="146" y="305"/>
                    <a:pt x="146" y="304"/>
                  </a:cubicBezTo>
                  <a:cubicBezTo>
                    <a:pt x="146" y="304"/>
                    <a:pt x="146" y="303"/>
                    <a:pt x="146" y="302"/>
                  </a:cubicBezTo>
                  <a:cubicBezTo>
                    <a:pt x="146" y="302"/>
                    <a:pt x="145" y="301"/>
                    <a:pt x="146" y="302"/>
                  </a:cubicBezTo>
                  <a:cubicBezTo>
                    <a:pt x="145" y="301"/>
                    <a:pt x="145" y="301"/>
                    <a:pt x="145" y="300"/>
                  </a:cubicBezTo>
                  <a:cubicBezTo>
                    <a:pt x="145" y="300"/>
                    <a:pt x="145" y="299"/>
                    <a:pt x="145" y="298"/>
                  </a:cubicBezTo>
                  <a:cubicBezTo>
                    <a:pt x="144" y="297"/>
                    <a:pt x="144" y="295"/>
                    <a:pt x="144" y="294"/>
                  </a:cubicBezTo>
                  <a:cubicBezTo>
                    <a:pt x="143" y="292"/>
                    <a:pt x="143" y="291"/>
                    <a:pt x="142" y="289"/>
                  </a:cubicBezTo>
                  <a:cubicBezTo>
                    <a:pt x="142" y="287"/>
                    <a:pt x="143" y="285"/>
                    <a:pt x="144" y="283"/>
                  </a:cubicBezTo>
                  <a:cubicBezTo>
                    <a:pt x="144" y="283"/>
                    <a:pt x="144" y="284"/>
                    <a:pt x="144" y="284"/>
                  </a:cubicBezTo>
                  <a:cubicBezTo>
                    <a:pt x="144" y="284"/>
                    <a:pt x="144" y="283"/>
                    <a:pt x="144" y="283"/>
                  </a:cubicBezTo>
                  <a:cubicBezTo>
                    <a:pt x="144" y="283"/>
                    <a:pt x="147" y="287"/>
                    <a:pt x="148" y="288"/>
                  </a:cubicBezTo>
                  <a:cubicBezTo>
                    <a:pt x="147" y="288"/>
                    <a:pt x="147" y="290"/>
                    <a:pt x="147" y="291"/>
                  </a:cubicBezTo>
                  <a:cubicBezTo>
                    <a:pt x="147" y="293"/>
                    <a:pt x="148" y="294"/>
                    <a:pt x="148" y="295"/>
                  </a:cubicBezTo>
                  <a:cubicBezTo>
                    <a:pt x="148" y="295"/>
                    <a:pt x="147" y="295"/>
                    <a:pt x="147" y="295"/>
                  </a:cubicBezTo>
                  <a:cubicBezTo>
                    <a:pt x="146" y="295"/>
                    <a:pt x="146" y="296"/>
                    <a:pt x="146" y="296"/>
                  </a:cubicBezTo>
                  <a:cubicBezTo>
                    <a:pt x="147" y="296"/>
                    <a:pt x="147" y="296"/>
                    <a:pt x="148" y="296"/>
                  </a:cubicBezTo>
                  <a:cubicBezTo>
                    <a:pt x="148" y="296"/>
                    <a:pt x="148" y="296"/>
                    <a:pt x="148" y="296"/>
                  </a:cubicBezTo>
                  <a:cubicBezTo>
                    <a:pt x="148" y="297"/>
                    <a:pt x="148" y="297"/>
                    <a:pt x="148" y="297"/>
                  </a:cubicBezTo>
                  <a:cubicBezTo>
                    <a:pt x="147" y="298"/>
                    <a:pt x="149" y="300"/>
                    <a:pt x="149" y="301"/>
                  </a:cubicBezTo>
                  <a:cubicBezTo>
                    <a:pt x="150" y="302"/>
                    <a:pt x="150" y="303"/>
                    <a:pt x="150" y="303"/>
                  </a:cubicBezTo>
                  <a:cubicBezTo>
                    <a:pt x="150" y="304"/>
                    <a:pt x="151" y="305"/>
                    <a:pt x="151" y="305"/>
                  </a:cubicBezTo>
                  <a:cubicBezTo>
                    <a:pt x="151" y="305"/>
                    <a:pt x="151" y="305"/>
                    <a:pt x="151" y="305"/>
                  </a:cubicBezTo>
                  <a:cubicBezTo>
                    <a:pt x="151" y="306"/>
                    <a:pt x="151" y="306"/>
                    <a:pt x="152" y="306"/>
                  </a:cubicBezTo>
                  <a:cubicBezTo>
                    <a:pt x="152" y="307"/>
                    <a:pt x="152" y="308"/>
                    <a:pt x="152" y="308"/>
                  </a:cubicBezTo>
                  <a:cubicBezTo>
                    <a:pt x="152" y="309"/>
                    <a:pt x="152" y="309"/>
                    <a:pt x="151" y="309"/>
                  </a:cubicBezTo>
                  <a:cubicBezTo>
                    <a:pt x="151" y="310"/>
                    <a:pt x="151" y="310"/>
                    <a:pt x="152" y="310"/>
                  </a:cubicBezTo>
                  <a:cubicBezTo>
                    <a:pt x="152" y="310"/>
                    <a:pt x="152" y="311"/>
                    <a:pt x="152" y="311"/>
                  </a:cubicBezTo>
                  <a:cubicBezTo>
                    <a:pt x="152" y="311"/>
                    <a:pt x="152" y="311"/>
                    <a:pt x="152" y="311"/>
                  </a:cubicBezTo>
                  <a:cubicBezTo>
                    <a:pt x="152" y="311"/>
                    <a:pt x="152" y="311"/>
                    <a:pt x="152" y="312"/>
                  </a:cubicBezTo>
                  <a:cubicBezTo>
                    <a:pt x="152" y="312"/>
                    <a:pt x="152" y="312"/>
                    <a:pt x="152" y="312"/>
                  </a:cubicBezTo>
                  <a:cubicBezTo>
                    <a:pt x="153" y="312"/>
                    <a:pt x="153" y="312"/>
                    <a:pt x="153" y="312"/>
                  </a:cubicBezTo>
                  <a:cubicBezTo>
                    <a:pt x="153" y="312"/>
                    <a:pt x="153" y="312"/>
                    <a:pt x="153" y="312"/>
                  </a:cubicBezTo>
                  <a:cubicBezTo>
                    <a:pt x="153" y="312"/>
                    <a:pt x="153" y="313"/>
                    <a:pt x="153" y="313"/>
                  </a:cubicBezTo>
                  <a:cubicBezTo>
                    <a:pt x="154" y="313"/>
                    <a:pt x="154" y="314"/>
                    <a:pt x="154" y="315"/>
                  </a:cubicBezTo>
                  <a:cubicBezTo>
                    <a:pt x="154" y="315"/>
                    <a:pt x="154" y="315"/>
                    <a:pt x="154" y="315"/>
                  </a:cubicBezTo>
                  <a:cubicBezTo>
                    <a:pt x="154" y="315"/>
                    <a:pt x="154" y="315"/>
                    <a:pt x="154" y="315"/>
                  </a:cubicBezTo>
                  <a:cubicBezTo>
                    <a:pt x="154" y="315"/>
                    <a:pt x="154" y="316"/>
                    <a:pt x="154" y="316"/>
                  </a:cubicBezTo>
                  <a:cubicBezTo>
                    <a:pt x="155" y="316"/>
                    <a:pt x="155" y="316"/>
                    <a:pt x="155" y="316"/>
                  </a:cubicBezTo>
                  <a:cubicBezTo>
                    <a:pt x="155" y="316"/>
                    <a:pt x="154" y="316"/>
                    <a:pt x="154" y="316"/>
                  </a:cubicBezTo>
                  <a:cubicBezTo>
                    <a:pt x="154" y="316"/>
                    <a:pt x="154" y="318"/>
                    <a:pt x="155" y="319"/>
                  </a:cubicBezTo>
                  <a:cubicBezTo>
                    <a:pt x="155" y="320"/>
                    <a:pt x="156" y="322"/>
                    <a:pt x="156" y="324"/>
                  </a:cubicBezTo>
                  <a:cubicBezTo>
                    <a:pt x="157" y="325"/>
                    <a:pt x="157" y="326"/>
                    <a:pt x="157" y="327"/>
                  </a:cubicBezTo>
                  <a:cubicBezTo>
                    <a:pt x="157" y="329"/>
                    <a:pt x="157" y="330"/>
                    <a:pt x="156" y="331"/>
                  </a:cubicBezTo>
                  <a:cubicBezTo>
                    <a:pt x="155" y="333"/>
                    <a:pt x="155" y="334"/>
                    <a:pt x="156" y="335"/>
                  </a:cubicBezTo>
                  <a:cubicBezTo>
                    <a:pt x="157" y="337"/>
                    <a:pt x="158" y="340"/>
                    <a:pt x="160" y="342"/>
                  </a:cubicBezTo>
                  <a:cubicBezTo>
                    <a:pt x="162" y="344"/>
                    <a:pt x="164" y="346"/>
                    <a:pt x="166" y="348"/>
                  </a:cubicBezTo>
                  <a:cubicBezTo>
                    <a:pt x="168" y="350"/>
                    <a:pt x="170" y="353"/>
                    <a:pt x="172" y="355"/>
                  </a:cubicBezTo>
                  <a:cubicBezTo>
                    <a:pt x="174" y="356"/>
                    <a:pt x="175" y="357"/>
                    <a:pt x="177" y="357"/>
                  </a:cubicBezTo>
                  <a:cubicBezTo>
                    <a:pt x="179" y="358"/>
                    <a:pt x="181" y="358"/>
                    <a:pt x="183" y="359"/>
                  </a:cubicBezTo>
                  <a:cubicBezTo>
                    <a:pt x="183" y="358"/>
                    <a:pt x="182" y="358"/>
                    <a:pt x="182" y="358"/>
                  </a:cubicBezTo>
                  <a:cubicBezTo>
                    <a:pt x="182" y="358"/>
                    <a:pt x="182" y="358"/>
                    <a:pt x="182" y="358"/>
                  </a:cubicBezTo>
                  <a:cubicBezTo>
                    <a:pt x="183" y="358"/>
                    <a:pt x="183" y="358"/>
                    <a:pt x="183" y="359"/>
                  </a:cubicBezTo>
                  <a:cubicBezTo>
                    <a:pt x="183" y="359"/>
                    <a:pt x="183" y="359"/>
                    <a:pt x="183" y="359"/>
                  </a:cubicBezTo>
                  <a:cubicBezTo>
                    <a:pt x="186" y="361"/>
                    <a:pt x="186" y="365"/>
                    <a:pt x="188" y="368"/>
                  </a:cubicBezTo>
                  <a:cubicBezTo>
                    <a:pt x="189" y="369"/>
                    <a:pt x="189" y="369"/>
                    <a:pt x="190" y="370"/>
                  </a:cubicBezTo>
                  <a:cubicBezTo>
                    <a:pt x="191" y="371"/>
                    <a:pt x="192" y="372"/>
                    <a:pt x="193" y="373"/>
                  </a:cubicBezTo>
                  <a:cubicBezTo>
                    <a:pt x="194" y="373"/>
                    <a:pt x="195" y="374"/>
                    <a:pt x="196" y="375"/>
                  </a:cubicBezTo>
                  <a:cubicBezTo>
                    <a:pt x="197" y="375"/>
                    <a:pt x="197" y="375"/>
                    <a:pt x="197" y="375"/>
                  </a:cubicBezTo>
                  <a:cubicBezTo>
                    <a:pt x="198" y="375"/>
                    <a:pt x="198" y="375"/>
                    <a:pt x="198" y="374"/>
                  </a:cubicBezTo>
                  <a:cubicBezTo>
                    <a:pt x="198" y="374"/>
                    <a:pt x="198" y="375"/>
                    <a:pt x="198" y="375"/>
                  </a:cubicBezTo>
                  <a:cubicBezTo>
                    <a:pt x="198" y="375"/>
                    <a:pt x="199" y="375"/>
                    <a:pt x="199" y="375"/>
                  </a:cubicBezTo>
                  <a:cubicBezTo>
                    <a:pt x="198" y="375"/>
                    <a:pt x="198" y="376"/>
                    <a:pt x="198" y="376"/>
                  </a:cubicBezTo>
                  <a:cubicBezTo>
                    <a:pt x="198" y="376"/>
                    <a:pt x="198" y="376"/>
                    <a:pt x="198" y="376"/>
                  </a:cubicBezTo>
                  <a:cubicBezTo>
                    <a:pt x="197" y="377"/>
                    <a:pt x="198" y="378"/>
                    <a:pt x="199" y="379"/>
                  </a:cubicBezTo>
                  <a:cubicBezTo>
                    <a:pt x="199" y="380"/>
                    <a:pt x="200" y="382"/>
                    <a:pt x="200" y="383"/>
                  </a:cubicBezTo>
                  <a:cubicBezTo>
                    <a:pt x="200" y="384"/>
                    <a:pt x="200" y="384"/>
                    <a:pt x="200" y="385"/>
                  </a:cubicBezTo>
                  <a:cubicBezTo>
                    <a:pt x="200" y="385"/>
                    <a:pt x="199" y="386"/>
                    <a:pt x="199" y="387"/>
                  </a:cubicBezTo>
                  <a:cubicBezTo>
                    <a:pt x="200" y="388"/>
                    <a:pt x="201" y="388"/>
                    <a:pt x="202" y="389"/>
                  </a:cubicBezTo>
                  <a:cubicBezTo>
                    <a:pt x="201" y="388"/>
                    <a:pt x="201" y="388"/>
                    <a:pt x="201" y="387"/>
                  </a:cubicBezTo>
                  <a:cubicBezTo>
                    <a:pt x="202" y="389"/>
                    <a:pt x="204" y="391"/>
                    <a:pt x="204" y="393"/>
                  </a:cubicBezTo>
                  <a:cubicBezTo>
                    <a:pt x="205" y="394"/>
                    <a:pt x="205" y="395"/>
                    <a:pt x="205" y="396"/>
                  </a:cubicBezTo>
                  <a:cubicBezTo>
                    <a:pt x="206" y="397"/>
                    <a:pt x="207" y="397"/>
                    <a:pt x="207" y="396"/>
                  </a:cubicBezTo>
                  <a:cubicBezTo>
                    <a:pt x="207" y="397"/>
                    <a:pt x="209" y="398"/>
                    <a:pt x="209" y="399"/>
                  </a:cubicBezTo>
                  <a:cubicBezTo>
                    <a:pt x="210" y="399"/>
                    <a:pt x="210" y="400"/>
                    <a:pt x="210" y="400"/>
                  </a:cubicBezTo>
                  <a:cubicBezTo>
                    <a:pt x="210" y="401"/>
                    <a:pt x="211" y="402"/>
                    <a:pt x="212" y="402"/>
                  </a:cubicBezTo>
                  <a:cubicBezTo>
                    <a:pt x="213" y="402"/>
                    <a:pt x="212" y="400"/>
                    <a:pt x="212" y="399"/>
                  </a:cubicBezTo>
                  <a:cubicBezTo>
                    <a:pt x="212" y="399"/>
                    <a:pt x="213" y="399"/>
                    <a:pt x="213" y="399"/>
                  </a:cubicBezTo>
                  <a:cubicBezTo>
                    <a:pt x="214" y="399"/>
                    <a:pt x="215" y="399"/>
                    <a:pt x="215" y="398"/>
                  </a:cubicBezTo>
                  <a:cubicBezTo>
                    <a:pt x="215" y="398"/>
                    <a:pt x="215" y="398"/>
                    <a:pt x="215" y="398"/>
                  </a:cubicBezTo>
                  <a:cubicBezTo>
                    <a:pt x="217" y="396"/>
                    <a:pt x="218" y="400"/>
                    <a:pt x="219" y="402"/>
                  </a:cubicBezTo>
                  <a:cubicBezTo>
                    <a:pt x="219" y="403"/>
                    <a:pt x="219" y="405"/>
                    <a:pt x="219" y="406"/>
                  </a:cubicBezTo>
                  <a:cubicBezTo>
                    <a:pt x="219" y="406"/>
                    <a:pt x="219" y="408"/>
                    <a:pt x="219" y="408"/>
                  </a:cubicBezTo>
                  <a:cubicBezTo>
                    <a:pt x="219" y="408"/>
                    <a:pt x="218" y="409"/>
                    <a:pt x="218" y="409"/>
                  </a:cubicBezTo>
                  <a:cubicBezTo>
                    <a:pt x="217" y="410"/>
                    <a:pt x="217" y="411"/>
                    <a:pt x="217" y="412"/>
                  </a:cubicBezTo>
                  <a:cubicBezTo>
                    <a:pt x="217" y="412"/>
                    <a:pt x="216" y="416"/>
                    <a:pt x="217" y="416"/>
                  </a:cubicBezTo>
                  <a:cubicBezTo>
                    <a:pt x="215" y="416"/>
                    <a:pt x="213" y="416"/>
                    <a:pt x="212" y="417"/>
                  </a:cubicBezTo>
                  <a:cubicBezTo>
                    <a:pt x="211" y="418"/>
                    <a:pt x="208" y="419"/>
                    <a:pt x="209" y="420"/>
                  </a:cubicBezTo>
                  <a:cubicBezTo>
                    <a:pt x="207" y="419"/>
                    <a:pt x="205" y="421"/>
                    <a:pt x="204" y="422"/>
                  </a:cubicBezTo>
                  <a:cubicBezTo>
                    <a:pt x="202" y="423"/>
                    <a:pt x="200" y="425"/>
                    <a:pt x="199" y="427"/>
                  </a:cubicBezTo>
                  <a:cubicBezTo>
                    <a:pt x="199" y="428"/>
                    <a:pt x="198" y="429"/>
                    <a:pt x="198" y="430"/>
                  </a:cubicBezTo>
                  <a:cubicBezTo>
                    <a:pt x="198" y="431"/>
                    <a:pt x="200" y="430"/>
                    <a:pt x="201" y="430"/>
                  </a:cubicBezTo>
                  <a:cubicBezTo>
                    <a:pt x="200" y="430"/>
                    <a:pt x="200" y="431"/>
                    <a:pt x="201" y="431"/>
                  </a:cubicBezTo>
                  <a:cubicBezTo>
                    <a:pt x="201" y="431"/>
                    <a:pt x="200" y="431"/>
                    <a:pt x="200" y="431"/>
                  </a:cubicBezTo>
                  <a:cubicBezTo>
                    <a:pt x="200" y="431"/>
                    <a:pt x="200" y="431"/>
                    <a:pt x="200" y="431"/>
                  </a:cubicBezTo>
                  <a:cubicBezTo>
                    <a:pt x="200" y="431"/>
                    <a:pt x="200" y="431"/>
                    <a:pt x="199" y="431"/>
                  </a:cubicBezTo>
                  <a:cubicBezTo>
                    <a:pt x="199" y="431"/>
                    <a:pt x="199" y="432"/>
                    <a:pt x="199" y="432"/>
                  </a:cubicBezTo>
                  <a:cubicBezTo>
                    <a:pt x="199" y="432"/>
                    <a:pt x="198" y="432"/>
                    <a:pt x="198" y="433"/>
                  </a:cubicBezTo>
                  <a:cubicBezTo>
                    <a:pt x="197" y="433"/>
                    <a:pt x="196" y="434"/>
                    <a:pt x="195" y="434"/>
                  </a:cubicBezTo>
                  <a:cubicBezTo>
                    <a:pt x="195" y="435"/>
                    <a:pt x="194" y="435"/>
                    <a:pt x="194" y="435"/>
                  </a:cubicBezTo>
                  <a:cubicBezTo>
                    <a:pt x="193" y="437"/>
                    <a:pt x="193" y="439"/>
                    <a:pt x="194" y="440"/>
                  </a:cubicBezTo>
                  <a:cubicBezTo>
                    <a:pt x="194" y="441"/>
                    <a:pt x="195" y="442"/>
                    <a:pt x="195" y="443"/>
                  </a:cubicBezTo>
                  <a:cubicBezTo>
                    <a:pt x="195" y="444"/>
                    <a:pt x="196" y="445"/>
                    <a:pt x="196" y="446"/>
                  </a:cubicBezTo>
                  <a:cubicBezTo>
                    <a:pt x="197" y="450"/>
                    <a:pt x="196" y="455"/>
                    <a:pt x="197" y="459"/>
                  </a:cubicBezTo>
                  <a:cubicBezTo>
                    <a:pt x="197" y="461"/>
                    <a:pt x="198" y="463"/>
                    <a:pt x="198" y="465"/>
                  </a:cubicBezTo>
                  <a:cubicBezTo>
                    <a:pt x="198" y="466"/>
                    <a:pt x="198" y="467"/>
                    <a:pt x="197" y="468"/>
                  </a:cubicBezTo>
                  <a:cubicBezTo>
                    <a:pt x="197" y="468"/>
                    <a:pt x="197" y="468"/>
                    <a:pt x="197" y="468"/>
                  </a:cubicBezTo>
                  <a:cubicBezTo>
                    <a:pt x="197" y="469"/>
                    <a:pt x="197" y="469"/>
                    <a:pt x="197" y="470"/>
                  </a:cubicBezTo>
                  <a:cubicBezTo>
                    <a:pt x="196" y="470"/>
                    <a:pt x="197" y="471"/>
                    <a:pt x="197" y="471"/>
                  </a:cubicBezTo>
                  <a:cubicBezTo>
                    <a:pt x="198" y="472"/>
                    <a:pt x="198" y="473"/>
                    <a:pt x="199" y="474"/>
                  </a:cubicBezTo>
                  <a:cubicBezTo>
                    <a:pt x="201" y="477"/>
                    <a:pt x="202" y="480"/>
                    <a:pt x="204" y="482"/>
                  </a:cubicBezTo>
                  <a:cubicBezTo>
                    <a:pt x="205" y="484"/>
                    <a:pt x="207" y="486"/>
                    <a:pt x="207" y="488"/>
                  </a:cubicBezTo>
                  <a:cubicBezTo>
                    <a:pt x="208" y="492"/>
                    <a:pt x="207" y="495"/>
                    <a:pt x="205" y="498"/>
                  </a:cubicBezTo>
                  <a:cubicBezTo>
                    <a:pt x="204" y="500"/>
                    <a:pt x="203" y="501"/>
                    <a:pt x="202" y="503"/>
                  </a:cubicBezTo>
                  <a:cubicBezTo>
                    <a:pt x="202" y="503"/>
                    <a:pt x="202" y="503"/>
                    <a:pt x="202" y="504"/>
                  </a:cubicBezTo>
                  <a:cubicBezTo>
                    <a:pt x="202" y="504"/>
                    <a:pt x="202" y="504"/>
                    <a:pt x="202" y="503"/>
                  </a:cubicBezTo>
                  <a:cubicBezTo>
                    <a:pt x="202" y="504"/>
                    <a:pt x="202" y="504"/>
                    <a:pt x="202" y="504"/>
                  </a:cubicBezTo>
                  <a:cubicBezTo>
                    <a:pt x="202" y="504"/>
                    <a:pt x="202" y="504"/>
                    <a:pt x="202" y="504"/>
                  </a:cubicBezTo>
                  <a:cubicBezTo>
                    <a:pt x="201" y="507"/>
                    <a:pt x="199" y="509"/>
                    <a:pt x="198" y="511"/>
                  </a:cubicBezTo>
                  <a:cubicBezTo>
                    <a:pt x="197" y="514"/>
                    <a:pt x="195" y="517"/>
                    <a:pt x="193" y="520"/>
                  </a:cubicBezTo>
                  <a:cubicBezTo>
                    <a:pt x="192" y="522"/>
                    <a:pt x="191" y="524"/>
                    <a:pt x="189" y="526"/>
                  </a:cubicBezTo>
                  <a:cubicBezTo>
                    <a:pt x="186" y="529"/>
                    <a:pt x="187" y="534"/>
                    <a:pt x="183" y="537"/>
                  </a:cubicBezTo>
                  <a:cubicBezTo>
                    <a:pt x="182" y="539"/>
                    <a:pt x="180" y="540"/>
                    <a:pt x="179" y="541"/>
                  </a:cubicBezTo>
                  <a:cubicBezTo>
                    <a:pt x="177" y="543"/>
                    <a:pt x="175" y="544"/>
                    <a:pt x="175" y="546"/>
                  </a:cubicBezTo>
                  <a:cubicBezTo>
                    <a:pt x="175" y="546"/>
                    <a:pt x="175" y="546"/>
                    <a:pt x="175" y="546"/>
                  </a:cubicBezTo>
                  <a:cubicBezTo>
                    <a:pt x="174" y="546"/>
                    <a:pt x="174" y="546"/>
                    <a:pt x="173" y="547"/>
                  </a:cubicBezTo>
                  <a:cubicBezTo>
                    <a:pt x="173" y="547"/>
                    <a:pt x="173" y="546"/>
                    <a:pt x="173" y="547"/>
                  </a:cubicBezTo>
                  <a:cubicBezTo>
                    <a:pt x="173" y="547"/>
                    <a:pt x="173" y="547"/>
                    <a:pt x="173" y="547"/>
                  </a:cubicBezTo>
                  <a:cubicBezTo>
                    <a:pt x="171" y="550"/>
                    <a:pt x="170" y="554"/>
                    <a:pt x="169" y="558"/>
                  </a:cubicBezTo>
                  <a:cubicBezTo>
                    <a:pt x="169" y="558"/>
                    <a:pt x="169" y="557"/>
                    <a:pt x="169" y="557"/>
                  </a:cubicBezTo>
                  <a:cubicBezTo>
                    <a:pt x="169" y="557"/>
                    <a:pt x="169" y="558"/>
                    <a:pt x="169" y="558"/>
                  </a:cubicBezTo>
                  <a:cubicBezTo>
                    <a:pt x="169" y="558"/>
                    <a:pt x="167" y="559"/>
                    <a:pt x="167" y="560"/>
                  </a:cubicBezTo>
                  <a:cubicBezTo>
                    <a:pt x="167" y="560"/>
                    <a:pt x="167" y="560"/>
                    <a:pt x="166" y="560"/>
                  </a:cubicBezTo>
                  <a:cubicBezTo>
                    <a:pt x="166" y="560"/>
                    <a:pt x="166" y="559"/>
                    <a:pt x="166" y="559"/>
                  </a:cubicBezTo>
                  <a:cubicBezTo>
                    <a:pt x="165" y="559"/>
                    <a:pt x="165" y="558"/>
                    <a:pt x="164" y="558"/>
                  </a:cubicBezTo>
                  <a:cubicBezTo>
                    <a:pt x="163" y="556"/>
                    <a:pt x="161" y="555"/>
                    <a:pt x="159" y="553"/>
                  </a:cubicBezTo>
                  <a:cubicBezTo>
                    <a:pt x="156" y="549"/>
                    <a:pt x="153" y="546"/>
                    <a:pt x="150" y="542"/>
                  </a:cubicBezTo>
                  <a:cubicBezTo>
                    <a:pt x="144" y="535"/>
                    <a:pt x="139" y="528"/>
                    <a:pt x="134" y="520"/>
                  </a:cubicBezTo>
                  <a:cubicBezTo>
                    <a:pt x="123" y="505"/>
                    <a:pt x="115" y="489"/>
                    <a:pt x="107" y="4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6"/>
            <p:cNvSpPr>
              <a:spLocks noEditPoints="1"/>
            </p:cNvSpPr>
            <p:nvPr/>
          </p:nvSpPr>
          <p:spPr bwMode="auto">
            <a:xfrm>
              <a:off x="4816874" y="4577169"/>
              <a:ext cx="265880" cy="265880"/>
            </a:xfrm>
            <a:custGeom>
              <a:avLst/>
              <a:gdLst>
                <a:gd name="T0" fmla="*/ 226 w 727"/>
                <a:gd name="T1" fmla="*/ 326 h 728"/>
                <a:gd name="T2" fmla="*/ 260 w 727"/>
                <a:gd name="T3" fmla="*/ 318 h 728"/>
                <a:gd name="T4" fmla="*/ 267 w 727"/>
                <a:gd name="T5" fmla="*/ 310 h 728"/>
                <a:gd name="T6" fmla="*/ 299 w 727"/>
                <a:gd name="T7" fmla="*/ 294 h 728"/>
                <a:gd name="T8" fmla="*/ 314 w 727"/>
                <a:gd name="T9" fmla="*/ 299 h 728"/>
                <a:gd name="T10" fmla="*/ 297 w 727"/>
                <a:gd name="T11" fmla="*/ 279 h 728"/>
                <a:gd name="T12" fmla="*/ 347 w 727"/>
                <a:gd name="T13" fmla="*/ 267 h 728"/>
                <a:gd name="T14" fmla="*/ 342 w 727"/>
                <a:gd name="T15" fmla="*/ 246 h 728"/>
                <a:gd name="T16" fmla="*/ 333 w 727"/>
                <a:gd name="T17" fmla="*/ 230 h 728"/>
                <a:gd name="T18" fmla="*/ 298 w 727"/>
                <a:gd name="T19" fmla="*/ 216 h 728"/>
                <a:gd name="T20" fmla="*/ 257 w 727"/>
                <a:gd name="T21" fmla="*/ 182 h 728"/>
                <a:gd name="T22" fmla="*/ 305 w 727"/>
                <a:gd name="T23" fmla="*/ 159 h 728"/>
                <a:gd name="T24" fmla="*/ 297 w 727"/>
                <a:gd name="T25" fmla="*/ 132 h 728"/>
                <a:gd name="T26" fmla="*/ 283 w 727"/>
                <a:gd name="T27" fmla="*/ 109 h 728"/>
                <a:gd name="T28" fmla="*/ 248 w 727"/>
                <a:gd name="T29" fmla="*/ 118 h 728"/>
                <a:gd name="T30" fmla="*/ 291 w 727"/>
                <a:gd name="T31" fmla="*/ 100 h 728"/>
                <a:gd name="T32" fmla="*/ 410 w 727"/>
                <a:gd name="T33" fmla="*/ 120 h 728"/>
                <a:gd name="T34" fmla="*/ 412 w 727"/>
                <a:gd name="T35" fmla="*/ 158 h 728"/>
                <a:gd name="T36" fmla="*/ 401 w 727"/>
                <a:gd name="T37" fmla="*/ 181 h 728"/>
                <a:gd name="T38" fmla="*/ 394 w 727"/>
                <a:gd name="T39" fmla="*/ 195 h 728"/>
                <a:gd name="T40" fmla="*/ 388 w 727"/>
                <a:gd name="T41" fmla="*/ 213 h 728"/>
                <a:gd name="T42" fmla="*/ 392 w 727"/>
                <a:gd name="T43" fmla="*/ 230 h 728"/>
                <a:gd name="T44" fmla="*/ 396 w 727"/>
                <a:gd name="T45" fmla="*/ 240 h 728"/>
                <a:gd name="T46" fmla="*/ 405 w 727"/>
                <a:gd name="T47" fmla="*/ 245 h 728"/>
                <a:gd name="T48" fmla="*/ 415 w 727"/>
                <a:gd name="T49" fmla="*/ 233 h 728"/>
                <a:gd name="T50" fmla="*/ 430 w 727"/>
                <a:gd name="T51" fmla="*/ 220 h 728"/>
                <a:gd name="T52" fmla="*/ 449 w 727"/>
                <a:gd name="T53" fmla="*/ 215 h 728"/>
                <a:gd name="T54" fmla="*/ 482 w 727"/>
                <a:gd name="T55" fmla="*/ 198 h 728"/>
                <a:gd name="T56" fmla="*/ 500 w 727"/>
                <a:gd name="T57" fmla="*/ 195 h 728"/>
                <a:gd name="T58" fmla="*/ 513 w 727"/>
                <a:gd name="T59" fmla="*/ 172 h 728"/>
                <a:gd name="T60" fmla="*/ 531 w 727"/>
                <a:gd name="T61" fmla="*/ 148 h 728"/>
                <a:gd name="T62" fmla="*/ 605 w 727"/>
                <a:gd name="T63" fmla="*/ 261 h 728"/>
                <a:gd name="T64" fmla="*/ 595 w 727"/>
                <a:gd name="T65" fmla="*/ 272 h 728"/>
                <a:gd name="T66" fmla="*/ 578 w 727"/>
                <a:gd name="T67" fmla="*/ 283 h 728"/>
                <a:gd name="T68" fmla="*/ 571 w 727"/>
                <a:gd name="T69" fmla="*/ 289 h 728"/>
                <a:gd name="T70" fmla="*/ 556 w 727"/>
                <a:gd name="T71" fmla="*/ 295 h 728"/>
                <a:gd name="T72" fmla="*/ 546 w 727"/>
                <a:gd name="T73" fmla="*/ 305 h 728"/>
                <a:gd name="T74" fmla="*/ 544 w 727"/>
                <a:gd name="T75" fmla="*/ 314 h 728"/>
                <a:gd name="T76" fmla="*/ 555 w 727"/>
                <a:gd name="T77" fmla="*/ 321 h 728"/>
                <a:gd name="T78" fmla="*/ 569 w 727"/>
                <a:gd name="T79" fmla="*/ 339 h 728"/>
                <a:gd name="T80" fmla="*/ 587 w 727"/>
                <a:gd name="T81" fmla="*/ 309 h 728"/>
                <a:gd name="T82" fmla="*/ 615 w 727"/>
                <a:gd name="T83" fmla="*/ 296 h 728"/>
                <a:gd name="T84" fmla="*/ 592 w 727"/>
                <a:gd name="T85" fmla="*/ 326 h 728"/>
                <a:gd name="T86" fmla="*/ 577 w 727"/>
                <a:gd name="T87" fmla="*/ 355 h 728"/>
                <a:gd name="T88" fmla="*/ 547 w 727"/>
                <a:gd name="T89" fmla="*/ 332 h 728"/>
                <a:gd name="T90" fmla="*/ 500 w 727"/>
                <a:gd name="T91" fmla="*/ 354 h 728"/>
                <a:gd name="T92" fmla="*/ 496 w 727"/>
                <a:gd name="T93" fmla="*/ 368 h 728"/>
                <a:gd name="T94" fmla="*/ 460 w 727"/>
                <a:gd name="T95" fmla="*/ 387 h 728"/>
                <a:gd name="T96" fmla="*/ 524 w 727"/>
                <a:gd name="T97" fmla="*/ 391 h 728"/>
                <a:gd name="T98" fmla="*/ 546 w 727"/>
                <a:gd name="T99" fmla="*/ 416 h 728"/>
                <a:gd name="T100" fmla="*/ 577 w 727"/>
                <a:gd name="T101" fmla="*/ 429 h 728"/>
                <a:gd name="T102" fmla="*/ 514 w 727"/>
                <a:gd name="T103" fmla="*/ 422 h 728"/>
                <a:gd name="T104" fmla="*/ 404 w 727"/>
                <a:gd name="T105" fmla="*/ 469 h 728"/>
                <a:gd name="T106" fmla="*/ 463 w 727"/>
                <a:gd name="T107" fmla="*/ 531 h 728"/>
                <a:gd name="T108" fmla="*/ 202 w 727"/>
                <a:gd name="T109" fmla="*/ 568 h 728"/>
                <a:gd name="T110" fmla="*/ 311 w 727"/>
                <a:gd name="T111" fmla="*/ 511 h 728"/>
                <a:gd name="T112" fmla="*/ 289 w 727"/>
                <a:gd name="T113" fmla="*/ 467 h 728"/>
                <a:gd name="T114" fmla="*/ 267 w 727"/>
                <a:gd name="T115" fmla="*/ 416 h 728"/>
                <a:gd name="T116" fmla="*/ 205 w 727"/>
                <a:gd name="T117" fmla="*/ 357 h 728"/>
                <a:gd name="T118" fmla="*/ 146 w 727"/>
                <a:gd name="T119" fmla="*/ 208 h 728"/>
                <a:gd name="T120" fmla="*/ 131 w 727"/>
                <a:gd name="T121" fmla="*/ 255 h 728"/>
                <a:gd name="T122" fmla="*/ 152 w 727"/>
                <a:gd name="T123" fmla="*/ 312 h 728"/>
                <a:gd name="T124" fmla="*/ 200 w 727"/>
                <a:gd name="T125" fmla="*/ 431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7" h="728">
                  <a:moveTo>
                    <a:pt x="238" y="658"/>
                  </a:moveTo>
                  <a:cubicBezTo>
                    <a:pt x="401" y="728"/>
                    <a:pt x="589" y="652"/>
                    <a:pt x="658" y="489"/>
                  </a:cubicBezTo>
                  <a:cubicBezTo>
                    <a:pt x="727" y="326"/>
                    <a:pt x="651" y="138"/>
                    <a:pt x="488" y="69"/>
                  </a:cubicBezTo>
                  <a:cubicBezTo>
                    <a:pt x="326" y="0"/>
                    <a:pt x="138" y="76"/>
                    <a:pt x="69" y="239"/>
                  </a:cubicBezTo>
                  <a:cubicBezTo>
                    <a:pt x="0" y="402"/>
                    <a:pt x="75" y="589"/>
                    <a:pt x="238" y="658"/>
                  </a:cubicBezTo>
                  <a:close/>
                  <a:moveTo>
                    <a:pt x="180" y="335"/>
                  </a:moveTo>
                  <a:cubicBezTo>
                    <a:pt x="180" y="333"/>
                    <a:pt x="181" y="332"/>
                    <a:pt x="182" y="330"/>
                  </a:cubicBezTo>
                  <a:cubicBezTo>
                    <a:pt x="183" y="330"/>
                    <a:pt x="183" y="329"/>
                    <a:pt x="183" y="328"/>
                  </a:cubicBezTo>
                  <a:cubicBezTo>
                    <a:pt x="184" y="328"/>
                    <a:pt x="184" y="327"/>
                    <a:pt x="185" y="326"/>
                  </a:cubicBezTo>
                  <a:cubicBezTo>
                    <a:pt x="185" y="326"/>
                    <a:pt x="186" y="325"/>
                    <a:pt x="186" y="325"/>
                  </a:cubicBezTo>
                  <a:cubicBezTo>
                    <a:pt x="186" y="325"/>
                    <a:pt x="186" y="325"/>
                    <a:pt x="186" y="325"/>
                  </a:cubicBezTo>
                  <a:cubicBezTo>
                    <a:pt x="187" y="324"/>
                    <a:pt x="187" y="323"/>
                    <a:pt x="187" y="322"/>
                  </a:cubicBezTo>
                  <a:cubicBezTo>
                    <a:pt x="188" y="321"/>
                    <a:pt x="188" y="320"/>
                    <a:pt x="188" y="320"/>
                  </a:cubicBezTo>
                  <a:cubicBezTo>
                    <a:pt x="189" y="319"/>
                    <a:pt x="189" y="318"/>
                    <a:pt x="190" y="318"/>
                  </a:cubicBezTo>
                  <a:cubicBezTo>
                    <a:pt x="189" y="318"/>
                    <a:pt x="189" y="318"/>
                    <a:pt x="189" y="318"/>
                  </a:cubicBezTo>
                  <a:cubicBezTo>
                    <a:pt x="189" y="318"/>
                    <a:pt x="190" y="318"/>
                    <a:pt x="190" y="318"/>
                  </a:cubicBezTo>
                  <a:cubicBezTo>
                    <a:pt x="190" y="318"/>
                    <a:pt x="192" y="317"/>
                    <a:pt x="193" y="316"/>
                  </a:cubicBezTo>
                  <a:cubicBezTo>
                    <a:pt x="193" y="317"/>
                    <a:pt x="193" y="316"/>
                    <a:pt x="194" y="316"/>
                  </a:cubicBezTo>
                  <a:cubicBezTo>
                    <a:pt x="194" y="316"/>
                    <a:pt x="193" y="317"/>
                    <a:pt x="193" y="317"/>
                  </a:cubicBezTo>
                  <a:cubicBezTo>
                    <a:pt x="194" y="317"/>
                    <a:pt x="195" y="317"/>
                    <a:pt x="195" y="316"/>
                  </a:cubicBezTo>
                  <a:cubicBezTo>
                    <a:pt x="196" y="316"/>
                    <a:pt x="197" y="316"/>
                    <a:pt x="197" y="316"/>
                  </a:cubicBezTo>
                  <a:cubicBezTo>
                    <a:pt x="198" y="316"/>
                    <a:pt x="198" y="315"/>
                    <a:pt x="198" y="315"/>
                  </a:cubicBezTo>
                  <a:cubicBezTo>
                    <a:pt x="199" y="314"/>
                    <a:pt x="200" y="315"/>
                    <a:pt x="200" y="315"/>
                  </a:cubicBezTo>
                  <a:cubicBezTo>
                    <a:pt x="201" y="316"/>
                    <a:pt x="207" y="319"/>
                    <a:pt x="208" y="318"/>
                  </a:cubicBezTo>
                  <a:cubicBezTo>
                    <a:pt x="207" y="318"/>
                    <a:pt x="209" y="320"/>
                    <a:pt x="209" y="320"/>
                  </a:cubicBezTo>
                  <a:cubicBezTo>
                    <a:pt x="209" y="321"/>
                    <a:pt x="209" y="321"/>
                    <a:pt x="210" y="321"/>
                  </a:cubicBezTo>
                  <a:cubicBezTo>
                    <a:pt x="210" y="321"/>
                    <a:pt x="210" y="321"/>
                    <a:pt x="211" y="322"/>
                  </a:cubicBezTo>
                  <a:cubicBezTo>
                    <a:pt x="211" y="322"/>
                    <a:pt x="211" y="322"/>
                    <a:pt x="211" y="322"/>
                  </a:cubicBezTo>
                  <a:cubicBezTo>
                    <a:pt x="211" y="322"/>
                    <a:pt x="211" y="321"/>
                    <a:pt x="211" y="322"/>
                  </a:cubicBezTo>
                  <a:cubicBezTo>
                    <a:pt x="212" y="322"/>
                    <a:pt x="211" y="322"/>
                    <a:pt x="211" y="322"/>
                  </a:cubicBezTo>
                  <a:cubicBezTo>
                    <a:pt x="211" y="322"/>
                    <a:pt x="211" y="323"/>
                    <a:pt x="210" y="322"/>
                  </a:cubicBezTo>
                  <a:cubicBezTo>
                    <a:pt x="210" y="322"/>
                    <a:pt x="211" y="322"/>
                    <a:pt x="211" y="322"/>
                  </a:cubicBezTo>
                  <a:cubicBezTo>
                    <a:pt x="211" y="322"/>
                    <a:pt x="211" y="322"/>
                    <a:pt x="211" y="322"/>
                  </a:cubicBezTo>
                  <a:cubicBezTo>
                    <a:pt x="211" y="323"/>
                    <a:pt x="212" y="322"/>
                    <a:pt x="212" y="322"/>
                  </a:cubicBezTo>
                  <a:cubicBezTo>
                    <a:pt x="212" y="322"/>
                    <a:pt x="212" y="321"/>
                    <a:pt x="212" y="321"/>
                  </a:cubicBezTo>
                  <a:cubicBezTo>
                    <a:pt x="212" y="321"/>
                    <a:pt x="213" y="322"/>
                    <a:pt x="213" y="322"/>
                  </a:cubicBezTo>
                  <a:cubicBezTo>
                    <a:pt x="213" y="322"/>
                    <a:pt x="213" y="322"/>
                    <a:pt x="213" y="322"/>
                  </a:cubicBezTo>
                  <a:cubicBezTo>
                    <a:pt x="213" y="322"/>
                    <a:pt x="213" y="323"/>
                    <a:pt x="214" y="323"/>
                  </a:cubicBezTo>
                  <a:cubicBezTo>
                    <a:pt x="214" y="323"/>
                    <a:pt x="214" y="323"/>
                    <a:pt x="214" y="324"/>
                  </a:cubicBezTo>
                  <a:cubicBezTo>
                    <a:pt x="214" y="323"/>
                    <a:pt x="214" y="324"/>
                    <a:pt x="214" y="324"/>
                  </a:cubicBezTo>
                  <a:cubicBezTo>
                    <a:pt x="214" y="324"/>
                    <a:pt x="214" y="322"/>
                    <a:pt x="214" y="322"/>
                  </a:cubicBezTo>
                  <a:cubicBezTo>
                    <a:pt x="214" y="322"/>
                    <a:pt x="215" y="321"/>
                    <a:pt x="215" y="321"/>
                  </a:cubicBezTo>
                  <a:cubicBezTo>
                    <a:pt x="215" y="321"/>
                    <a:pt x="215" y="321"/>
                    <a:pt x="215" y="321"/>
                  </a:cubicBezTo>
                  <a:cubicBezTo>
                    <a:pt x="215" y="321"/>
                    <a:pt x="216" y="321"/>
                    <a:pt x="215" y="321"/>
                  </a:cubicBezTo>
                  <a:cubicBezTo>
                    <a:pt x="215" y="321"/>
                    <a:pt x="215" y="321"/>
                    <a:pt x="215" y="321"/>
                  </a:cubicBezTo>
                  <a:cubicBezTo>
                    <a:pt x="215" y="321"/>
                    <a:pt x="215" y="321"/>
                    <a:pt x="215" y="320"/>
                  </a:cubicBezTo>
                  <a:cubicBezTo>
                    <a:pt x="215" y="320"/>
                    <a:pt x="215" y="320"/>
                    <a:pt x="215" y="320"/>
                  </a:cubicBezTo>
                  <a:cubicBezTo>
                    <a:pt x="215" y="320"/>
                    <a:pt x="214" y="320"/>
                    <a:pt x="214" y="320"/>
                  </a:cubicBezTo>
                  <a:cubicBezTo>
                    <a:pt x="214" y="320"/>
                    <a:pt x="214" y="320"/>
                    <a:pt x="214" y="320"/>
                  </a:cubicBezTo>
                  <a:cubicBezTo>
                    <a:pt x="214" y="320"/>
                    <a:pt x="215" y="320"/>
                    <a:pt x="216" y="320"/>
                  </a:cubicBezTo>
                  <a:cubicBezTo>
                    <a:pt x="216" y="320"/>
                    <a:pt x="215" y="320"/>
                    <a:pt x="215" y="320"/>
                  </a:cubicBezTo>
                  <a:cubicBezTo>
                    <a:pt x="215" y="320"/>
                    <a:pt x="216" y="320"/>
                    <a:pt x="216" y="320"/>
                  </a:cubicBezTo>
                  <a:cubicBezTo>
                    <a:pt x="217" y="320"/>
                    <a:pt x="217" y="320"/>
                    <a:pt x="218" y="321"/>
                  </a:cubicBezTo>
                  <a:cubicBezTo>
                    <a:pt x="217" y="321"/>
                    <a:pt x="217" y="320"/>
                    <a:pt x="217" y="320"/>
                  </a:cubicBezTo>
                  <a:cubicBezTo>
                    <a:pt x="218" y="321"/>
                    <a:pt x="220" y="321"/>
                    <a:pt x="220" y="320"/>
                  </a:cubicBezTo>
                  <a:cubicBezTo>
                    <a:pt x="220" y="320"/>
                    <a:pt x="220" y="321"/>
                    <a:pt x="220" y="321"/>
                  </a:cubicBezTo>
                  <a:cubicBezTo>
                    <a:pt x="219" y="321"/>
                    <a:pt x="219" y="321"/>
                    <a:pt x="219" y="322"/>
                  </a:cubicBezTo>
                  <a:cubicBezTo>
                    <a:pt x="220" y="323"/>
                    <a:pt x="222" y="321"/>
                    <a:pt x="222" y="321"/>
                  </a:cubicBezTo>
                  <a:cubicBezTo>
                    <a:pt x="222" y="321"/>
                    <a:pt x="223" y="321"/>
                    <a:pt x="222" y="322"/>
                  </a:cubicBezTo>
                  <a:cubicBezTo>
                    <a:pt x="223" y="322"/>
                    <a:pt x="224" y="323"/>
                    <a:pt x="224" y="323"/>
                  </a:cubicBezTo>
                  <a:cubicBezTo>
                    <a:pt x="225" y="323"/>
                    <a:pt x="226" y="324"/>
                    <a:pt x="226" y="324"/>
                  </a:cubicBezTo>
                  <a:cubicBezTo>
                    <a:pt x="226" y="324"/>
                    <a:pt x="226" y="325"/>
                    <a:pt x="226" y="325"/>
                  </a:cubicBezTo>
                  <a:cubicBezTo>
                    <a:pt x="226" y="325"/>
                    <a:pt x="226" y="325"/>
                    <a:pt x="226" y="325"/>
                  </a:cubicBezTo>
                  <a:cubicBezTo>
                    <a:pt x="226" y="325"/>
                    <a:pt x="226" y="326"/>
                    <a:pt x="226" y="326"/>
                  </a:cubicBezTo>
                  <a:cubicBezTo>
                    <a:pt x="226" y="326"/>
                    <a:pt x="226" y="326"/>
                    <a:pt x="226" y="326"/>
                  </a:cubicBezTo>
                  <a:cubicBezTo>
                    <a:pt x="226" y="326"/>
                    <a:pt x="226" y="326"/>
                    <a:pt x="226" y="326"/>
                  </a:cubicBezTo>
                  <a:cubicBezTo>
                    <a:pt x="226" y="326"/>
                    <a:pt x="226" y="327"/>
                    <a:pt x="226" y="326"/>
                  </a:cubicBezTo>
                  <a:cubicBezTo>
                    <a:pt x="226" y="327"/>
                    <a:pt x="228" y="327"/>
                    <a:pt x="228" y="327"/>
                  </a:cubicBezTo>
                  <a:cubicBezTo>
                    <a:pt x="228" y="327"/>
                    <a:pt x="227" y="327"/>
                    <a:pt x="227" y="327"/>
                  </a:cubicBezTo>
                  <a:cubicBezTo>
                    <a:pt x="227" y="327"/>
                    <a:pt x="228" y="327"/>
                    <a:pt x="228" y="327"/>
                  </a:cubicBezTo>
                  <a:cubicBezTo>
                    <a:pt x="228" y="327"/>
                    <a:pt x="229" y="327"/>
                    <a:pt x="229" y="327"/>
                  </a:cubicBezTo>
                  <a:cubicBezTo>
                    <a:pt x="229" y="327"/>
                    <a:pt x="230" y="327"/>
                    <a:pt x="229" y="327"/>
                  </a:cubicBezTo>
                  <a:cubicBezTo>
                    <a:pt x="230" y="327"/>
                    <a:pt x="230" y="326"/>
                    <a:pt x="230" y="327"/>
                  </a:cubicBezTo>
                  <a:cubicBezTo>
                    <a:pt x="230" y="327"/>
                    <a:pt x="231" y="327"/>
                    <a:pt x="231" y="327"/>
                  </a:cubicBezTo>
                  <a:cubicBezTo>
                    <a:pt x="231" y="328"/>
                    <a:pt x="232" y="330"/>
                    <a:pt x="232" y="331"/>
                  </a:cubicBezTo>
                  <a:cubicBezTo>
                    <a:pt x="232" y="332"/>
                    <a:pt x="233" y="333"/>
                    <a:pt x="232" y="334"/>
                  </a:cubicBezTo>
                  <a:cubicBezTo>
                    <a:pt x="232" y="334"/>
                    <a:pt x="232" y="335"/>
                    <a:pt x="232" y="335"/>
                  </a:cubicBezTo>
                  <a:cubicBezTo>
                    <a:pt x="232" y="336"/>
                    <a:pt x="232" y="336"/>
                    <a:pt x="232" y="336"/>
                  </a:cubicBezTo>
                  <a:cubicBezTo>
                    <a:pt x="232" y="336"/>
                    <a:pt x="232" y="337"/>
                    <a:pt x="231" y="337"/>
                  </a:cubicBezTo>
                  <a:cubicBezTo>
                    <a:pt x="231" y="337"/>
                    <a:pt x="231" y="339"/>
                    <a:pt x="231" y="340"/>
                  </a:cubicBezTo>
                  <a:cubicBezTo>
                    <a:pt x="232" y="339"/>
                    <a:pt x="232" y="340"/>
                    <a:pt x="232" y="340"/>
                  </a:cubicBezTo>
                  <a:cubicBezTo>
                    <a:pt x="232" y="340"/>
                    <a:pt x="232" y="341"/>
                    <a:pt x="232" y="341"/>
                  </a:cubicBezTo>
                  <a:cubicBezTo>
                    <a:pt x="232" y="342"/>
                    <a:pt x="232" y="343"/>
                    <a:pt x="233" y="344"/>
                  </a:cubicBezTo>
                  <a:cubicBezTo>
                    <a:pt x="233" y="345"/>
                    <a:pt x="233" y="347"/>
                    <a:pt x="234" y="348"/>
                  </a:cubicBezTo>
                  <a:cubicBezTo>
                    <a:pt x="233" y="348"/>
                    <a:pt x="232" y="348"/>
                    <a:pt x="232" y="348"/>
                  </a:cubicBezTo>
                  <a:cubicBezTo>
                    <a:pt x="233" y="348"/>
                    <a:pt x="234" y="347"/>
                    <a:pt x="235" y="346"/>
                  </a:cubicBezTo>
                  <a:cubicBezTo>
                    <a:pt x="235" y="347"/>
                    <a:pt x="235" y="347"/>
                    <a:pt x="234" y="347"/>
                  </a:cubicBezTo>
                  <a:cubicBezTo>
                    <a:pt x="234" y="347"/>
                    <a:pt x="235" y="346"/>
                    <a:pt x="235" y="346"/>
                  </a:cubicBezTo>
                  <a:cubicBezTo>
                    <a:pt x="235" y="346"/>
                    <a:pt x="236" y="346"/>
                    <a:pt x="236" y="345"/>
                  </a:cubicBezTo>
                  <a:cubicBezTo>
                    <a:pt x="236" y="345"/>
                    <a:pt x="236" y="346"/>
                    <a:pt x="236" y="346"/>
                  </a:cubicBezTo>
                  <a:cubicBezTo>
                    <a:pt x="236" y="346"/>
                    <a:pt x="236" y="346"/>
                    <a:pt x="236" y="346"/>
                  </a:cubicBezTo>
                  <a:cubicBezTo>
                    <a:pt x="237" y="345"/>
                    <a:pt x="237" y="345"/>
                    <a:pt x="237" y="344"/>
                  </a:cubicBezTo>
                  <a:cubicBezTo>
                    <a:pt x="237" y="342"/>
                    <a:pt x="238" y="340"/>
                    <a:pt x="238" y="338"/>
                  </a:cubicBezTo>
                  <a:cubicBezTo>
                    <a:pt x="238" y="335"/>
                    <a:pt x="238" y="332"/>
                    <a:pt x="239" y="328"/>
                  </a:cubicBezTo>
                  <a:cubicBezTo>
                    <a:pt x="239" y="329"/>
                    <a:pt x="239" y="328"/>
                    <a:pt x="239" y="328"/>
                  </a:cubicBezTo>
                  <a:cubicBezTo>
                    <a:pt x="239" y="328"/>
                    <a:pt x="239" y="327"/>
                    <a:pt x="239" y="327"/>
                  </a:cubicBezTo>
                  <a:cubicBezTo>
                    <a:pt x="239" y="327"/>
                    <a:pt x="239" y="327"/>
                    <a:pt x="239" y="327"/>
                  </a:cubicBezTo>
                  <a:cubicBezTo>
                    <a:pt x="239" y="327"/>
                    <a:pt x="239" y="326"/>
                    <a:pt x="240" y="327"/>
                  </a:cubicBezTo>
                  <a:cubicBezTo>
                    <a:pt x="240" y="327"/>
                    <a:pt x="241" y="325"/>
                    <a:pt x="241" y="325"/>
                  </a:cubicBezTo>
                  <a:cubicBezTo>
                    <a:pt x="241" y="325"/>
                    <a:pt x="241" y="325"/>
                    <a:pt x="241" y="325"/>
                  </a:cubicBezTo>
                  <a:cubicBezTo>
                    <a:pt x="241" y="325"/>
                    <a:pt x="241" y="325"/>
                    <a:pt x="241" y="325"/>
                  </a:cubicBezTo>
                  <a:cubicBezTo>
                    <a:pt x="241" y="325"/>
                    <a:pt x="241" y="325"/>
                    <a:pt x="241" y="325"/>
                  </a:cubicBezTo>
                  <a:cubicBezTo>
                    <a:pt x="241" y="325"/>
                    <a:pt x="242" y="324"/>
                    <a:pt x="242" y="324"/>
                  </a:cubicBezTo>
                  <a:cubicBezTo>
                    <a:pt x="242" y="324"/>
                    <a:pt x="243" y="324"/>
                    <a:pt x="243" y="324"/>
                  </a:cubicBezTo>
                  <a:cubicBezTo>
                    <a:pt x="243" y="324"/>
                    <a:pt x="243" y="324"/>
                    <a:pt x="243" y="324"/>
                  </a:cubicBezTo>
                  <a:cubicBezTo>
                    <a:pt x="243" y="323"/>
                    <a:pt x="243" y="323"/>
                    <a:pt x="243" y="322"/>
                  </a:cubicBezTo>
                  <a:cubicBezTo>
                    <a:pt x="243" y="323"/>
                    <a:pt x="243" y="324"/>
                    <a:pt x="244" y="324"/>
                  </a:cubicBezTo>
                  <a:cubicBezTo>
                    <a:pt x="244" y="324"/>
                    <a:pt x="245" y="323"/>
                    <a:pt x="245" y="323"/>
                  </a:cubicBezTo>
                  <a:cubicBezTo>
                    <a:pt x="246" y="323"/>
                    <a:pt x="247" y="322"/>
                    <a:pt x="248" y="322"/>
                  </a:cubicBezTo>
                  <a:cubicBezTo>
                    <a:pt x="250" y="321"/>
                    <a:pt x="252" y="321"/>
                    <a:pt x="254" y="320"/>
                  </a:cubicBezTo>
                  <a:cubicBezTo>
                    <a:pt x="254" y="320"/>
                    <a:pt x="254" y="321"/>
                    <a:pt x="254" y="321"/>
                  </a:cubicBezTo>
                  <a:cubicBezTo>
                    <a:pt x="254" y="321"/>
                    <a:pt x="254" y="321"/>
                    <a:pt x="254" y="320"/>
                  </a:cubicBezTo>
                  <a:cubicBezTo>
                    <a:pt x="254" y="320"/>
                    <a:pt x="255" y="320"/>
                    <a:pt x="255" y="320"/>
                  </a:cubicBezTo>
                  <a:cubicBezTo>
                    <a:pt x="255" y="320"/>
                    <a:pt x="256" y="320"/>
                    <a:pt x="256" y="320"/>
                  </a:cubicBezTo>
                  <a:cubicBezTo>
                    <a:pt x="257" y="320"/>
                    <a:pt x="258" y="320"/>
                    <a:pt x="259" y="320"/>
                  </a:cubicBezTo>
                  <a:cubicBezTo>
                    <a:pt x="259" y="320"/>
                    <a:pt x="259" y="320"/>
                    <a:pt x="259" y="320"/>
                  </a:cubicBezTo>
                  <a:cubicBezTo>
                    <a:pt x="259" y="320"/>
                    <a:pt x="259" y="320"/>
                    <a:pt x="259" y="320"/>
                  </a:cubicBezTo>
                  <a:cubicBezTo>
                    <a:pt x="259" y="320"/>
                    <a:pt x="259" y="320"/>
                    <a:pt x="259" y="320"/>
                  </a:cubicBezTo>
                  <a:cubicBezTo>
                    <a:pt x="258" y="320"/>
                    <a:pt x="259" y="320"/>
                    <a:pt x="259" y="320"/>
                  </a:cubicBezTo>
                  <a:cubicBezTo>
                    <a:pt x="259" y="320"/>
                    <a:pt x="259" y="320"/>
                    <a:pt x="259" y="320"/>
                  </a:cubicBezTo>
                  <a:cubicBezTo>
                    <a:pt x="260" y="320"/>
                    <a:pt x="261" y="320"/>
                    <a:pt x="260" y="319"/>
                  </a:cubicBezTo>
                  <a:cubicBezTo>
                    <a:pt x="260" y="319"/>
                    <a:pt x="258" y="319"/>
                    <a:pt x="258" y="318"/>
                  </a:cubicBezTo>
                  <a:cubicBezTo>
                    <a:pt x="258" y="319"/>
                    <a:pt x="259" y="319"/>
                    <a:pt x="259" y="319"/>
                  </a:cubicBezTo>
                  <a:cubicBezTo>
                    <a:pt x="260" y="318"/>
                    <a:pt x="260" y="318"/>
                    <a:pt x="260" y="318"/>
                  </a:cubicBezTo>
                  <a:cubicBezTo>
                    <a:pt x="260" y="318"/>
                    <a:pt x="260" y="318"/>
                    <a:pt x="260" y="318"/>
                  </a:cubicBezTo>
                  <a:cubicBezTo>
                    <a:pt x="260" y="318"/>
                    <a:pt x="260" y="318"/>
                    <a:pt x="259" y="318"/>
                  </a:cubicBezTo>
                  <a:cubicBezTo>
                    <a:pt x="260" y="317"/>
                    <a:pt x="259" y="317"/>
                    <a:pt x="259" y="316"/>
                  </a:cubicBezTo>
                  <a:cubicBezTo>
                    <a:pt x="259" y="317"/>
                    <a:pt x="260" y="318"/>
                    <a:pt x="260" y="318"/>
                  </a:cubicBezTo>
                  <a:cubicBezTo>
                    <a:pt x="260" y="317"/>
                    <a:pt x="260" y="317"/>
                    <a:pt x="261" y="317"/>
                  </a:cubicBezTo>
                  <a:cubicBezTo>
                    <a:pt x="260" y="317"/>
                    <a:pt x="260" y="317"/>
                    <a:pt x="260" y="318"/>
                  </a:cubicBezTo>
                  <a:cubicBezTo>
                    <a:pt x="260" y="318"/>
                    <a:pt x="260" y="318"/>
                    <a:pt x="260" y="318"/>
                  </a:cubicBezTo>
                  <a:cubicBezTo>
                    <a:pt x="260" y="318"/>
                    <a:pt x="262" y="318"/>
                    <a:pt x="262" y="318"/>
                  </a:cubicBezTo>
                  <a:cubicBezTo>
                    <a:pt x="263" y="318"/>
                    <a:pt x="262" y="317"/>
                    <a:pt x="262" y="316"/>
                  </a:cubicBezTo>
                  <a:cubicBezTo>
                    <a:pt x="261" y="316"/>
                    <a:pt x="261" y="315"/>
                    <a:pt x="261" y="315"/>
                  </a:cubicBezTo>
                  <a:cubicBezTo>
                    <a:pt x="261" y="315"/>
                    <a:pt x="261" y="316"/>
                    <a:pt x="262" y="315"/>
                  </a:cubicBezTo>
                  <a:cubicBezTo>
                    <a:pt x="262" y="315"/>
                    <a:pt x="262" y="315"/>
                    <a:pt x="262" y="315"/>
                  </a:cubicBezTo>
                  <a:cubicBezTo>
                    <a:pt x="262" y="315"/>
                    <a:pt x="262" y="315"/>
                    <a:pt x="262" y="315"/>
                  </a:cubicBezTo>
                  <a:cubicBezTo>
                    <a:pt x="262" y="315"/>
                    <a:pt x="262" y="315"/>
                    <a:pt x="262" y="315"/>
                  </a:cubicBezTo>
                  <a:cubicBezTo>
                    <a:pt x="262" y="316"/>
                    <a:pt x="263" y="316"/>
                    <a:pt x="263" y="315"/>
                  </a:cubicBezTo>
                  <a:cubicBezTo>
                    <a:pt x="263" y="315"/>
                    <a:pt x="263" y="315"/>
                    <a:pt x="263" y="316"/>
                  </a:cubicBezTo>
                  <a:cubicBezTo>
                    <a:pt x="263" y="315"/>
                    <a:pt x="263" y="315"/>
                    <a:pt x="263" y="315"/>
                  </a:cubicBezTo>
                  <a:cubicBezTo>
                    <a:pt x="263" y="315"/>
                    <a:pt x="264" y="317"/>
                    <a:pt x="264" y="317"/>
                  </a:cubicBezTo>
                  <a:cubicBezTo>
                    <a:pt x="264" y="316"/>
                    <a:pt x="264" y="315"/>
                    <a:pt x="264" y="315"/>
                  </a:cubicBezTo>
                  <a:cubicBezTo>
                    <a:pt x="264" y="314"/>
                    <a:pt x="264" y="313"/>
                    <a:pt x="264" y="313"/>
                  </a:cubicBezTo>
                  <a:cubicBezTo>
                    <a:pt x="263" y="312"/>
                    <a:pt x="261" y="312"/>
                    <a:pt x="262" y="310"/>
                  </a:cubicBezTo>
                  <a:cubicBezTo>
                    <a:pt x="262" y="311"/>
                    <a:pt x="263" y="312"/>
                    <a:pt x="263" y="312"/>
                  </a:cubicBezTo>
                  <a:cubicBezTo>
                    <a:pt x="263" y="312"/>
                    <a:pt x="263" y="312"/>
                    <a:pt x="263" y="312"/>
                  </a:cubicBezTo>
                  <a:cubicBezTo>
                    <a:pt x="263" y="311"/>
                    <a:pt x="263" y="310"/>
                    <a:pt x="263" y="310"/>
                  </a:cubicBezTo>
                  <a:cubicBezTo>
                    <a:pt x="263" y="310"/>
                    <a:pt x="263" y="311"/>
                    <a:pt x="263" y="311"/>
                  </a:cubicBezTo>
                  <a:cubicBezTo>
                    <a:pt x="263" y="311"/>
                    <a:pt x="263" y="311"/>
                    <a:pt x="263" y="310"/>
                  </a:cubicBezTo>
                  <a:cubicBezTo>
                    <a:pt x="264" y="311"/>
                    <a:pt x="264" y="310"/>
                    <a:pt x="264" y="309"/>
                  </a:cubicBezTo>
                  <a:cubicBezTo>
                    <a:pt x="264" y="309"/>
                    <a:pt x="264" y="310"/>
                    <a:pt x="264" y="310"/>
                  </a:cubicBezTo>
                  <a:cubicBezTo>
                    <a:pt x="265" y="309"/>
                    <a:pt x="264" y="307"/>
                    <a:pt x="263" y="307"/>
                  </a:cubicBezTo>
                  <a:cubicBezTo>
                    <a:pt x="263" y="306"/>
                    <a:pt x="263" y="306"/>
                    <a:pt x="263" y="306"/>
                  </a:cubicBezTo>
                  <a:cubicBezTo>
                    <a:pt x="263" y="306"/>
                    <a:pt x="263" y="306"/>
                    <a:pt x="263" y="306"/>
                  </a:cubicBezTo>
                  <a:cubicBezTo>
                    <a:pt x="263" y="306"/>
                    <a:pt x="263" y="307"/>
                    <a:pt x="264" y="307"/>
                  </a:cubicBezTo>
                  <a:cubicBezTo>
                    <a:pt x="264" y="307"/>
                    <a:pt x="264" y="307"/>
                    <a:pt x="264" y="306"/>
                  </a:cubicBezTo>
                  <a:cubicBezTo>
                    <a:pt x="264" y="307"/>
                    <a:pt x="265" y="307"/>
                    <a:pt x="265" y="308"/>
                  </a:cubicBezTo>
                  <a:cubicBezTo>
                    <a:pt x="265" y="308"/>
                    <a:pt x="264" y="306"/>
                    <a:pt x="265" y="306"/>
                  </a:cubicBezTo>
                  <a:cubicBezTo>
                    <a:pt x="265" y="306"/>
                    <a:pt x="265" y="307"/>
                    <a:pt x="265" y="307"/>
                  </a:cubicBezTo>
                  <a:cubicBezTo>
                    <a:pt x="265" y="307"/>
                    <a:pt x="265" y="306"/>
                    <a:pt x="265" y="305"/>
                  </a:cubicBezTo>
                  <a:cubicBezTo>
                    <a:pt x="266" y="305"/>
                    <a:pt x="266" y="305"/>
                    <a:pt x="266" y="305"/>
                  </a:cubicBezTo>
                  <a:cubicBezTo>
                    <a:pt x="266" y="304"/>
                    <a:pt x="266" y="304"/>
                    <a:pt x="266" y="304"/>
                  </a:cubicBezTo>
                  <a:cubicBezTo>
                    <a:pt x="266" y="304"/>
                    <a:pt x="266" y="304"/>
                    <a:pt x="266" y="304"/>
                  </a:cubicBezTo>
                  <a:cubicBezTo>
                    <a:pt x="266" y="304"/>
                    <a:pt x="266" y="303"/>
                    <a:pt x="267" y="303"/>
                  </a:cubicBezTo>
                  <a:cubicBezTo>
                    <a:pt x="267" y="303"/>
                    <a:pt x="268" y="304"/>
                    <a:pt x="268" y="303"/>
                  </a:cubicBezTo>
                  <a:cubicBezTo>
                    <a:pt x="268" y="303"/>
                    <a:pt x="268" y="303"/>
                    <a:pt x="268" y="303"/>
                  </a:cubicBezTo>
                  <a:cubicBezTo>
                    <a:pt x="268" y="303"/>
                    <a:pt x="268" y="303"/>
                    <a:pt x="268" y="303"/>
                  </a:cubicBezTo>
                  <a:cubicBezTo>
                    <a:pt x="268" y="304"/>
                    <a:pt x="267" y="304"/>
                    <a:pt x="267" y="305"/>
                  </a:cubicBezTo>
                  <a:cubicBezTo>
                    <a:pt x="267" y="305"/>
                    <a:pt x="267" y="305"/>
                    <a:pt x="267" y="305"/>
                  </a:cubicBezTo>
                  <a:cubicBezTo>
                    <a:pt x="266" y="305"/>
                    <a:pt x="267" y="306"/>
                    <a:pt x="266" y="306"/>
                  </a:cubicBezTo>
                  <a:cubicBezTo>
                    <a:pt x="266" y="306"/>
                    <a:pt x="266" y="306"/>
                    <a:pt x="266" y="306"/>
                  </a:cubicBezTo>
                  <a:cubicBezTo>
                    <a:pt x="265" y="306"/>
                    <a:pt x="266" y="307"/>
                    <a:pt x="267" y="308"/>
                  </a:cubicBezTo>
                  <a:cubicBezTo>
                    <a:pt x="267" y="308"/>
                    <a:pt x="266" y="308"/>
                    <a:pt x="267" y="308"/>
                  </a:cubicBezTo>
                  <a:cubicBezTo>
                    <a:pt x="266" y="308"/>
                    <a:pt x="266" y="308"/>
                    <a:pt x="266" y="308"/>
                  </a:cubicBezTo>
                  <a:cubicBezTo>
                    <a:pt x="266" y="309"/>
                    <a:pt x="266" y="309"/>
                    <a:pt x="266" y="309"/>
                  </a:cubicBezTo>
                  <a:cubicBezTo>
                    <a:pt x="266" y="309"/>
                    <a:pt x="266" y="309"/>
                    <a:pt x="266" y="309"/>
                  </a:cubicBezTo>
                  <a:cubicBezTo>
                    <a:pt x="266" y="309"/>
                    <a:pt x="266" y="309"/>
                    <a:pt x="266" y="309"/>
                  </a:cubicBezTo>
                  <a:cubicBezTo>
                    <a:pt x="266" y="309"/>
                    <a:pt x="267" y="309"/>
                    <a:pt x="267" y="309"/>
                  </a:cubicBezTo>
                  <a:cubicBezTo>
                    <a:pt x="266" y="309"/>
                    <a:pt x="266" y="310"/>
                    <a:pt x="266" y="310"/>
                  </a:cubicBezTo>
                  <a:cubicBezTo>
                    <a:pt x="266" y="310"/>
                    <a:pt x="265" y="311"/>
                    <a:pt x="265" y="311"/>
                  </a:cubicBezTo>
                  <a:cubicBezTo>
                    <a:pt x="265" y="311"/>
                    <a:pt x="265" y="311"/>
                    <a:pt x="265" y="311"/>
                  </a:cubicBezTo>
                  <a:cubicBezTo>
                    <a:pt x="265" y="311"/>
                    <a:pt x="265" y="312"/>
                    <a:pt x="265" y="312"/>
                  </a:cubicBezTo>
                  <a:cubicBezTo>
                    <a:pt x="265" y="312"/>
                    <a:pt x="265" y="312"/>
                    <a:pt x="265" y="312"/>
                  </a:cubicBezTo>
                  <a:cubicBezTo>
                    <a:pt x="265" y="312"/>
                    <a:pt x="265" y="312"/>
                    <a:pt x="265" y="312"/>
                  </a:cubicBezTo>
                  <a:cubicBezTo>
                    <a:pt x="265" y="312"/>
                    <a:pt x="265" y="311"/>
                    <a:pt x="265" y="311"/>
                  </a:cubicBezTo>
                  <a:cubicBezTo>
                    <a:pt x="265" y="311"/>
                    <a:pt x="265" y="311"/>
                    <a:pt x="265" y="311"/>
                  </a:cubicBezTo>
                  <a:cubicBezTo>
                    <a:pt x="266" y="311"/>
                    <a:pt x="265" y="311"/>
                    <a:pt x="265" y="311"/>
                  </a:cubicBezTo>
                  <a:cubicBezTo>
                    <a:pt x="266" y="311"/>
                    <a:pt x="266" y="311"/>
                    <a:pt x="266" y="311"/>
                  </a:cubicBezTo>
                  <a:cubicBezTo>
                    <a:pt x="266" y="311"/>
                    <a:pt x="266" y="311"/>
                    <a:pt x="266" y="311"/>
                  </a:cubicBezTo>
                  <a:cubicBezTo>
                    <a:pt x="266" y="311"/>
                    <a:pt x="266" y="311"/>
                    <a:pt x="266" y="311"/>
                  </a:cubicBezTo>
                  <a:cubicBezTo>
                    <a:pt x="266" y="311"/>
                    <a:pt x="267" y="311"/>
                    <a:pt x="267" y="310"/>
                  </a:cubicBezTo>
                  <a:cubicBezTo>
                    <a:pt x="267" y="310"/>
                    <a:pt x="268" y="310"/>
                    <a:pt x="268" y="310"/>
                  </a:cubicBezTo>
                  <a:cubicBezTo>
                    <a:pt x="268" y="310"/>
                    <a:pt x="269" y="308"/>
                    <a:pt x="269" y="308"/>
                  </a:cubicBezTo>
                  <a:cubicBezTo>
                    <a:pt x="269" y="308"/>
                    <a:pt x="269" y="309"/>
                    <a:pt x="269" y="309"/>
                  </a:cubicBezTo>
                  <a:cubicBezTo>
                    <a:pt x="269" y="309"/>
                    <a:pt x="269" y="309"/>
                    <a:pt x="269" y="308"/>
                  </a:cubicBezTo>
                  <a:cubicBezTo>
                    <a:pt x="269" y="308"/>
                    <a:pt x="269" y="308"/>
                    <a:pt x="269" y="308"/>
                  </a:cubicBezTo>
                  <a:cubicBezTo>
                    <a:pt x="269" y="308"/>
                    <a:pt x="269" y="308"/>
                    <a:pt x="269" y="307"/>
                  </a:cubicBezTo>
                  <a:cubicBezTo>
                    <a:pt x="269" y="307"/>
                    <a:pt x="269" y="306"/>
                    <a:pt x="269" y="306"/>
                  </a:cubicBezTo>
                  <a:cubicBezTo>
                    <a:pt x="269" y="305"/>
                    <a:pt x="269" y="303"/>
                    <a:pt x="270" y="303"/>
                  </a:cubicBezTo>
                  <a:cubicBezTo>
                    <a:pt x="269" y="303"/>
                    <a:pt x="270" y="305"/>
                    <a:pt x="270" y="306"/>
                  </a:cubicBezTo>
                  <a:cubicBezTo>
                    <a:pt x="270" y="307"/>
                    <a:pt x="270" y="307"/>
                    <a:pt x="271" y="307"/>
                  </a:cubicBezTo>
                  <a:cubicBezTo>
                    <a:pt x="271" y="306"/>
                    <a:pt x="272" y="306"/>
                    <a:pt x="272" y="306"/>
                  </a:cubicBezTo>
                  <a:cubicBezTo>
                    <a:pt x="272" y="306"/>
                    <a:pt x="273" y="306"/>
                    <a:pt x="273" y="306"/>
                  </a:cubicBezTo>
                  <a:cubicBezTo>
                    <a:pt x="273" y="305"/>
                    <a:pt x="273" y="305"/>
                    <a:pt x="273" y="305"/>
                  </a:cubicBezTo>
                  <a:cubicBezTo>
                    <a:pt x="274" y="304"/>
                    <a:pt x="276" y="303"/>
                    <a:pt x="275" y="302"/>
                  </a:cubicBezTo>
                  <a:cubicBezTo>
                    <a:pt x="276" y="302"/>
                    <a:pt x="277" y="302"/>
                    <a:pt x="278" y="302"/>
                  </a:cubicBezTo>
                  <a:cubicBezTo>
                    <a:pt x="278" y="302"/>
                    <a:pt x="279" y="302"/>
                    <a:pt x="279" y="302"/>
                  </a:cubicBezTo>
                  <a:cubicBezTo>
                    <a:pt x="279" y="303"/>
                    <a:pt x="278" y="303"/>
                    <a:pt x="278" y="302"/>
                  </a:cubicBezTo>
                  <a:cubicBezTo>
                    <a:pt x="278" y="303"/>
                    <a:pt x="280" y="302"/>
                    <a:pt x="281" y="302"/>
                  </a:cubicBezTo>
                  <a:cubicBezTo>
                    <a:pt x="281" y="302"/>
                    <a:pt x="280" y="303"/>
                    <a:pt x="280" y="303"/>
                  </a:cubicBezTo>
                  <a:cubicBezTo>
                    <a:pt x="281" y="303"/>
                    <a:pt x="282" y="303"/>
                    <a:pt x="282" y="303"/>
                  </a:cubicBezTo>
                  <a:cubicBezTo>
                    <a:pt x="282" y="303"/>
                    <a:pt x="281" y="302"/>
                    <a:pt x="281" y="302"/>
                  </a:cubicBezTo>
                  <a:cubicBezTo>
                    <a:pt x="281" y="302"/>
                    <a:pt x="280" y="303"/>
                    <a:pt x="280" y="302"/>
                  </a:cubicBezTo>
                  <a:cubicBezTo>
                    <a:pt x="280" y="302"/>
                    <a:pt x="281" y="302"/>
                    <a:pt x="281" y="302"/>
                  </a:cubicBezTo>
                  <a:cubicBezTo>
                    <a:pt x="281" y="302"/>
                    <a:pt x="281" y="302"/>
                    <a:pt x="281" y="302"/>
                  </a:cubicBezTo>
                  <a:cubicBezTo>
                    <a:pt x="281" y="301"/>
                    <a:pt x="278" y="302"/>
                    <a:pt x="278" y="301"/>
                  </a:cubicBezTo>
                  <a:cubicBezTo>
                    <a:pt x="278" y="301"/>
                    <a:pt x="278" y="301"/>
                    <a:pt x="278" y="301"/>
                  </a:cubicBezTo>
                  <a:cubicBezTo>
                    <a:pt x="278" y="301"/>
                    <a:pt x="277" y="301"/>
                    <a:pt x="277" y="301"/>
                  </a:cubicBezTo>
                  <a:cubicBezTo>
                    <a:pt x="276" y="301"/>
                    <a:pt x="279" y="301"/>
                    <a:pt x="280" y="301"/>
                  </a:cubicBezTo>
                  <a:cubicBezTo>
                    <a:pt x="280" y="301"/>
                    <a:pt x="281" y="301"/>
                    <a:pt x="282" y="301"/>
                  </a:cubicBezTo>
                  <a:cubicBezTo>
                    <a:pt x="282" y="301"/>
                    <a:pt x="283" y="301"/>
                    <a:pt x="283" y="301"/>
                  </a:cubicBezTo>
                  <a:cubicBezTo>
                    <a:pt x="283" y="301"/>
                    <a:pt x="284" y="302"/>
                    <a:pt x="284" y="302"/>
                  </a:cubicBezTo>
                  <a:cubicBezTo>
                    <a:pt x="285" y="301"/>
                    <a:pt x="285" y="301"/>
                    <a:pt x="285" y="300"/>
                  </a:cubicBezTo>
                  <a:cubicBezTo>
                    <a:pt x="286" y="301"/>
                    <a:pt x="286" y="301"/>
                    <a:pt x="285" y="302"/>
                  </a:cubicBezTo>
                  <a:cubicBezTo>
                    <a:pt x="285" y="302"/>
                    <a:pt x="287" y="301"/>
                    <a:pt x="287" y="301"/>
                  </a:cubicBezTo>
                  <a:cubicBezTo>
                    <a:pt x="287" y="302"/>
                    <a:pt x="286" y="302"/>
                    <a:pt x="286" y="302"/>
                  </a:cubicBezTo>
                  <a:cubicBezTo>
                    <a:pt x="287" y="302"/>
                    <a:pt x="291" y="303"/>
                    <a:pt x="289" y="301"/>
                  </a:cubicBezTo>
                  <a:cubicBezTo>
                    <a:pt x="290" y="302"/>
                    <a:pt x="288" y="301"/>
                    <a:pt x="287" y="301"/>
                  </a:cubicBezTo>
                  <a:cubicBezTo>
                    <a:pt x="287" y="301"/>
                    <a:pt x="286" y="300"/>
                    <a:pt x="286" y="300"/>
                  </a:cubicBezTo>
                  <a:cubicBezTo>
                    <a:pt x="286" y="299"/>
                    <a:pt x="287" y="299"/>
                    <a:pt x="287" y="299"/>
                  </a:cubicBezTo>
                  <a:cubicBezTo>
                    <a:pt x="287" y="299"/>
                    <a:pt x="287" y="298"/>
                    <a:pt x="287" y="298"/>
                  </a:cubicBezTo>
                  <a:cubicBezTo>
                    <a:pt x="287" y="298"/>
                    <a:pt x="288" y="298"/>
                    <a:pt x="288" y="298"/>
                  </a:cubicBezTo>
                  <a:cubicBezTo>
                    <a:pt x="288" y="298"/>
                    <a:pt x="288" y="298"/>
                    <a:pt x="289" y="298"/>
                  </a:cubicBezTo>
                  <a:cubicBezTo>
                    <a:pt x="289" y="298"/>
                    <a:pt x="289" y="297"/>
                    <a:pt x="289" y="297"/>
                  </a:cubicBezTo>
                  <a:cubicBezTo>
                    <a:pt x="289" y="297"/>
                    <a:pt x="290" y="296"/>
                    <a:pt x="290" y="295"/>
                  </a:cubicBezTo>
                  <a:cubicBezTo>
                    <a:pt x="290" y="295"/>
                    <a:pt x="291" y="295"/>
                    <a:pt x="291" y="294"/>
                  </a:cubicBezTo>
                  <a:cubicBezTo>
                    <a:pt x="291" y="294"/>
                    <a:pt x="291" y="294"/>
                    <a:pt x="292" y="294"/>
                  </a:cubicBezTo>
                  <a:cubicBezTo>
                    <a:pt x="292" y="294"/>
                    <a:pt x="292" y="294"/>
                    <a:pt x="293" y="294"/>
                  </a:cubicBezTo>
                  <a:cubicBezTo>
                    <a:pt x="293" y="294"/>
                    <a:pt x="292" y="294"/>
                    <a:pt x="292" y="294"/>
                  </a:cubicBezTo>
                  <a:cubicBezTo>
                    <a:pt x="293" y="294"/>
                    <a:pt x="293" y="294"/>
                    <a:pt x="293" y="295"/>
                  </a:cubicBezTo>
                  <a:cubicBezTo>
                    <a:pt x="293" y="294"/>
                    <a:pt x="293" y="295"/>
                    <a:pt x="293" y="294"/>
                  </a:cubicBezTo>
                  <a:cubicBezTo>
                    <a:pt x="293" y="294"/>
                    <a:pt x="293" y="294"/>
                    <a:pt x="293" y="295"/>
                  </a:cubicBezTo>
                  <a:cubicBezTo>
                    <a:pt x="293" y="294"/>
                    <a:pt x="293" y="294"/>
                    <a:pt x="294" y="294"/>
                  </a:cubicBezTo>
                  <a:cubicBezTo>
                    <a:pt x="294" y="294"/>
                    <a:pt x="294" y="294"/>
                    <a:pt x="294" y="294"/>
                  </a:cubicBezTo>
                  <a:cubicBezTo>
                    <a:pt x="294" y="294"/>
                    <a:pt x="294" y="294"/>
                    <a:pt x="294" y="294"/>
                  </a:cubicBezTo>
                  <a:cubicBezTo>
                    <a:pt x="294" y="295"/>
                    <a:pt x="294" y="294"/>
                    <a:pt x="294" y="294"/>
                  </a:cubicBezTo>
                  <a:cubicBezTo>
                    <a:pt x="294" y="295"/>
                    <a:pt x="297" y="293"/>
                    <a:pt x="297" y="293"/>
                  </a:cubicBezTo>
                  <a:cubicBezTo>
                    <a:pt x="297" y="293"/>
                    <a:pt x="298" y="294"/>
                    <a:pt x="297" y="294"/>
                  </a:cubicBezTo>
                  <a:cubicBezTo>
                    <a:pt x="297" y="294"/>
                    <a:pt x="298" y="295"/>
                    <a:pt x="297" y="294"/>
                  </a:cubicBezTo>
                  <a:cubicBezTo>
                    <a:pt x="298" y="294"/>
                    <a:pt x="298" y="294"/>
                    <a:pt x="298" y="294"/>
                  </a:cubicBezTo>
                  <a:cubicBezTo>
                    <a:pt x="298" y="294"/>
                    <a:pt x="298" y="293"/>
                    <a:pt x="298" y="293"/>
                  </a:cubicBezTo>
                  <a:cubicBezTo>
                    <a:pt x="298" y="294"/>
                    <a:pt x="298" y="293"/>
                    <a:pt x="298" y="293"/>
                  </a:cubicBezTo>
                  <a:cubicBezTo>
                    <a:pt x="299" y="293"/>
                    <a:pt x="299" y="293"/>
                    <a:pt x="299" y="293"/>
                  </a:cubicBezTo>
                  <a:cubicBezTo>
                    <a:pt x="299" y="293"/>
                    <a:pt x="299" y="294"/>
                    <a:pt x="299" y="294"/>
                  </a:cubicBezTo>
                  <a:cubicBezTo>
                    <a:pt x="299" y="294"/>
                    <a:pt x="299" y="294"/>
                    <a:pt x="299" y="294"/>
                  </a:cubicBezTo>
                  <a:cubicBezTo>
                    <a:pt x="300" y="294"/>
                    <a:pt x="300" y="294"/>
                    <a:pt x="300" y="294"/>
                  </a:cubicBezTo>
                  <a:cubicBezTo>
                    <a:pt x="300" y="294"/>
                    <a:pt x="300" y="294"/>
                    <a:pt x="300" y="294"/>
                  </a:cubicBezTo>
                  <a:cubicBezTo>
                    <a:pt x="300" y="294"/>
                    <a:pt x="300" y="294"/>
                    <a:pt x="300" y="294"/>
                  </a:cubicBezTo>
                  <a:cubicBezTo>
                    <a:pt x="300" y="294"/>
                    <a:pt x="300" y="294"/>
                    <a:pt x="300" y="294"/>
                  </a:cubicBezTo>
                  <a:cubicBezTo>
                    <a:pt x="300" y="293"/>
                    <a:pt x="301" y="294"/>
                    <a:pt x="302" y="294"/>
                  </a:cubicBezTo>
                  <a:cubicBezTo>
                    <a:pt x="302" y="294"/>
                    <a:pt x="302" y="294"/>
                    <a:pt x="302" y="294"/>
                  </a:cubicBezTo>
                  <a:cubicBezTo>
                    <a:pt x="302" y="294"/>
                    <a:pt x="303" y="293"/>
                    <a:pt x="303" y="293"/>
                  </a:cubicBezTo>
                  <a:cubicBezTo>
                    <a:pt x="303" y="293"/>
                    <a:pt x="303" y="293"/>
                    <a:pt x="303" y="293"/>
                  </a:cubicBezTo>
                  <a:cubicBezTo>
                    <a:pt x="303" y="293"/>
                    <a:pt x="303" y="293"/>
                    <a:pt x="303" y="293"/>
                  </a:cubicBezTo>
                  <a:cubicBezTo>
                    <a:pt x="303" y="293"/>
                    <a:pt x="303" y="293"/>
                    <a:pt x="303" y="293"/>
                  </a:cubicBezTo>
                  <a:cubicBezTo>
                    <a:pt x="303" y="293"/>
                    <a:pt x="303" y="293"/>
                    <a:pt x="303" y="293"/>
                  </a:cubicBezTo>
                  <a:cubicBezTo>
                    <a:pt x="303" y="293"/>
                    <a:pt x="303" y="292"/>
                    <a:pt x="303" y="292"/>
                  </a:cubicBezTo>
                  <a:cubicBezTo>
                    <a:pt x="304" y="292"/>
                    <a:pt x="304" y="292"/>
                    <a:pt x="304" y="292"/>
                  </a:cubicBezTo>
                  <a:cubicBezTo>
                    <a:pt x="304" y="293"/>
                    <a:pt x="304" y="293"/>
                    <a:pt x="304" y="293"/>
                  </a:cubicBezTo>
                  <a:cubicBezTo>
                    <a:pt x="304" y="293"/>
                    <a:pt x="304" y="293"/>
                    <a:pt x="304" y="293"/>
                  </a:cubicBezTo>
                  <a:cubicBezTo>
                    <a:pt x="305" y="293"/>
                    <a:pt x="312" y="294"/>
                    <a:pt x="312" y="292"/>
                  </a:cubicBezTo>
                  <a:cubicBezTo>
                    <a:pt x="312" y="292"/>
                    <a:pt x="312" y="293"/>
                    <a:pt x="312" y="293"/>
                  </a:cubicBezTo>
                  <a:cubicBezTo>
                    <a:pt x="311" y="293"/>
                    <a:pt x="310" y="293"/>
                    <a:pt x="310" y="294"/>
                  </a:cubicBezTo>
                  <a:cubicBezTo>
                    <a:pt x="310" y="293"/>
                    <a:pt x="314" y="296"/>
                    <a:pt x="314" y="296"/>
                  </a:cubicBezTo>
                  <a:cubicBezTo>
                    <a:pt x="313" y="297"/>
                    <a:pt x="311" y="297"/>
                    <a:pt x="311" y="295"/>
                  </a:cubicBezTo>
                  <a:cubicBezTo>
                    <a:pt x="311" y="295"/>
                    <a:pt x="309" y="295"/>
                    <a:pt x="308" y="295"/>
                  </a:cubicBezTo>
                  <a:cubicBezTo>
                    <a:pt x="308" y="295"/>
                    <a:pt x="307" y="295"/>
                    <a:pt x="307" y="295"/>
                  </a:cubicBezTo>
                  <a:cubicBezTo>
                    <a:pt x="306" y="296"/>
                    <a:pt x="307" y="296"/>
                    <a:pt x="307" y="296"/>
                  </a:cubicBezTo>
                  <a:cubicBezTo>
                    <a:pt x="307" y="296"/>
                    <a:pt x="306" y="296"/>
                    <a:pt x="305" y="296"/>
                  </a:cubicBezTo>
                  <a:cubicBezTo>
                    <a:pt x="305" y="296"/>
                    <a:pt x="305" y="296"/>
                    <a:pt x="306" y="296"/>
                  </a:cubicBezTo>
                  <a:cubicBezTo>
                    <a:pt x="305" y="296"/>
                    <a:pt x="305" y="297"/>
                    <a:pt x="304" y="297"/>
                  </a:cubicBezTo>
                  <a:cubicBezTo>
                    <a:pt x="304" y="298"/>
                    <a:pt x="304" y="298"/>
                    <a:pt x="304" y="298"/>
                  </a:cubicBezTo>
                  <a:cubicBezTo>
                    <a:pt x="304" y="298"/>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5" y="299"/>
                  </a:cubicBezTo>
                  <a:cubicBezTo>
                    <a:pt x="305" y="299"/>
                    <a:pt x="304" y="300"/>
                    <a:pt x="304" y="300"/>
                  </a:cubicBezTo>
                  <a:cubicBezTo>
                    <a:pt x="304" y="300"/>
                    <a:pt x="305" y="300"/>
                    <a:pt x="305" y="300"/>
                  </a:cubicBezTo>
                  <a:cubicBezTo>
                    <a:pt x="304" y="300"/>
                    <a:pt x="304" y="300"/>
                    <a:pt x="304" y="300"/>
                  </a:cubicBezTo>
                  <a:cubicBezTo>
                    <a:pt x="305" y="300"/>
                    <a:pt x="305" y="301"/>
                    <a:pt x="305" y="301"/>
                  </a:cubicBezTo>
                  <a:cubicBezTo>
                    <a:pt x="305" y="301"/>
                    <a:pt x="304" y="301"/>
                    <a:pt x="305" y="301"/>
                  </a:cubicBezTo>
                  <a:cubicBezTo>
                    <a:pt x="305" y="301"/>
                    <a:pt x="305" y="301"/>
                    <a:pt x="305" y="301"/>
                  </a:cubicBezTo>
                  <a:cubicBezTo>
                    <a:pt x="305" y="301"/>
                    <a:pt x="305" y="301"/>
                    <a:pt x="305" y="301"/>
                  </a:cubicBezTo>
                  <a:cubicBezTo>
                    <a:pt x="305" y="301"/>
                    <a:pt x="305" y="301"/>
                    <a:pt x="305" y="301"/>
                  </a:cubicBezTo>
                  <a:cubicBezTo>
                    <a:pt x="305" y="301"/>
                    <a:pt x="305" y="300"/>
                    <a:pt x="305" y="300"/>
                  </a:cubicBezTo>
                  <a:cubicBezTo>
                    <a:pt x="305" y="301"/>
                    <a:pt x="306" y="301"/>
                    <a:pt x="306" y="301"/>
                  </a:cubicBezTo>
                  <a:cubicBezTo>
                    <a:pt x="306" y="301"/>
                    <a:pt x="306" y="300"/>
                    <a:pt x="306" y="300"/>
                  </a:cubicBezTo>
                  <a:cubicBezTo>
                    <a:pt x="306" y="300"/>
                    <a:pt x="306" y="300"/>
                    <a:pt x="306" y="300"/>
                  </a:cubicBezTo>
                  <a:cubicBezTo>
                    <a:pt x="306" y="300"/>
                    <a:pt x="306" y="300"/>
                    <a:pt x="306" y="300"/>
                  </a:cubicBezTo>
                  <a:cubicBezTo>
                    <a:pt x="306" y="300"/>
                    <a:pt x="306" y="300"/>
                    <a:pt x="306" y="300"/>
                  </a:cubicBezTo>
                  <a:cubicBezTo>
                    <a:pt x="306" y="300"/>
                    <a:pt x="306" y="300"/>
                    <a:pt x="306" y="301"/>
                  </a:cubicBezTo>
                  <a:cubicBezTo>
                    <a:pt x="306" y="301"/>
                    <a:pt x="307" y="300"/>
                    <a:pt x="307" y="300"/>
                  </a:cubicBezTo>
                  <a:cubicBezTo>
                    <a:pt x="307" y="300"/>
                    <a:pt x="307" y="300"/>
                    <a:pt x="307" y="300"/>
                  </a:cubicBezTo>
                  <a:cubicBezTo>
                    <a:pt x="307" y="300"/>
                    <a:pt x="307" y="300"/>
                    <a:pt x="307" y="300"/>
                  </a:cubicBezTo>
                  <a:cubicBezTo>
                    <a:pt x="307" y="300"/>
                    <a:pt x="307" y="300"/>
                    <a:pt x="307" y="300"/>
                  </a:cubicBezTo>
                  <a:cubicBezTo>
                    <a:pt x="307" y="300"/>
                    <a:pt x="307" y="300"/>
                    <a:pt x="307" y="300"/>
                  </a:cubicBezTo>
                  <a:cubicBezTo>
                    <a:pt x="307" y="300"/>
                    <a:pt x="308" y="300"/>
                    <a:pt x="308" y="300"/>
                  </a:cubicBezTo>
                  <a:cubicBezTo>
                    <a:pt x="309" y="300"/>
                    <a:pt x="309" y="299"/>
                    <a:pt x="309" y="299"/>
                  </a:cubicBezTo>
                  <a:cubicBezTo>
                    <a:pt x="310" y="299"/>
                    <a:pt x="310" y="299"/>
                    <a:pt x="310" y="299"/>
                  </a:cubicBezTo>
                  <a:cubicBezTo>
                    <a:pt x="310" y="299"/>
                    <a:pt x="310" y="298"/>
                    <a:pt x="310" y="298"/>
                  </a:cubicBezTo>
                  <a:cubicBezTo>
                    <a:pt x="310" y="298"/>
                    <a:pt x="310" y="298"/>
                    <a:pt x="310" y="298"/>
                  </a:cubicBezTo>
                  <a:cubicBezTo>
                    <a:pt x="311" y="298"/>
                    <a:pt x="310" y="298"/>
                    <a:pt x="311" y="299"/>
                  </a:cubicBezTo>
                  <a:cubicBezTo>
                    <a:pt x="311" y="299"/>
                    <a:pt x="311" y="298"/>
                    <a:pt x="311" y="298"/>
                  </a:cubicBezTo>
                  <a:cubicBezTo>
                    <a:pt x="311" y="299"/>
                    <a:pt x="312" y="299"/>
                    <a:pt x="312" y="299"/>
                  </a:cubicBezTo>
                  <a:cubicBezTo>
                    <a:pt x="312" y="299"/>
                    <a:pt x="314" y="298"/>
                    <a:pt x="314" y="299"/>
                  </a:cubicBezTo>
                  <a:cubicBezTo>
                    <a:pt x="314" y="299"/>
                    <a:pt x="314" y="299"/>
                    <a:pt x="314" y="299"/>
                  </a:cubicBezTo>
                  <a:cubicBezTo>
                    <a:pt x="315" y="299"/>
                    <a:pt x="315" y="299"/>
                    <a:pt x="315" y="299"/>
                  </a:cubicBezTo>
                  <a:cubicBezTo>
                    <a:pt x="315" y="299"/>
                    <a:pt x="315" y="299"/>
                    <a:pt x="315" y="299"/>
                  </a:cubicBezTo>
                  <a:cubicBezTo>
                    <a:pt x="316" y="299"/>
                    <a:pt x="316" y="298"/>
                    <a:pt x="317" y="299"/>
                  </a:cubicBezTo>
                  <a:cubicBezTo>
                    <a:pt x="317" y="299"/>
                    <a:pt x="318" y="299"/>
                    <a:pt x="317" y="299"/>
                  </a:cubicBezTo>
                  <a:cubicBezTo>
                    <a:pt x="317" y="299"/>
                    <a:pt x="318" y="299"/>
                    <a:pt x="318" y="299"/>
                  </a:cubicBezTo>
                  <a:cubicBezTo>
                    <a:pt x="318" y="299"/>
                    <a:pt x="318" y="299"/>
                    <a:pt x="318" y="299"/>
                  </a:cubicBezTo>
                  <a:cubicBezTo>
                    <a:pt x="319" y="299"/>
                    <a:pt x="320" y="298"/>
                    <a:pt x="321" y="299"/>
                  </a:cubicBezTo>
                  <a:cubicBezTo>
                    <a:pt x="322" y="299"/>
                    <a:pt x="320" y="298"/>
                    <a:pt x="320" y="298"/>
                  </a:cubicBezTo>
                  <a:cubicBezTo>
                    <a:pt x="320" y="298"/>
                    <a:pt x="322" y="297"/>
                    <a:pt x="322" y="297"/>
                  </a:cubicBezTo>
                  <a:cubicBezTo>
                    <a:pt x="322" y="297"/>
                    <a:pt x="322" y="297"/>
                    <a:pt x="321" y="297"/>
                  </a:cubicBezTo>
                  <a:cubicBezTo>
                    <a:pt x="322" y="297"/>
                    <a:pt x="323" y="297"/>
                    <a:pt x="323" y="296"/>
                  </a:cubicBezTo>
                  <a:cubicBezTo>
                    <a:pt x="323" y="296"/>
                    <a:pt x="323" y="296"/>
                    <a:pt x="323" y="296"/>
                  </a:cubicBezTo>
                  <a:cubicBezTo>
                    <a:pt x="323" y="296"/>
                    <a:pt x="324" y="296"/>
                    <a:pt x="324" y="296"/>
                  </a:cubicBezTo>
                  <a:cubicBezTo>
                    <a:pt x="324" y="296"/>
                    <a:pt x="324" y="296"/>
                    <a:pt x="324" y="296"/>
                  </a:cubicBezTo>
                  <a:cubicBezTo>
                    <a:pt x="324" y="296"/>
                    <a:pt x="324" y="296"/>
                    <a:pt x="325" y="296"/>
                  </a:cubicBezTo>
                  <a:cubicBezTo>
                    <a:pt x="324" y="296"/>
                    <a:pt x="324" y="297"/>
                    <a:pt x="323" y="296"/>
                  </a:cubicBezTo>
                  <a:cubicBezTo>
                    <a:pt x="323" y="296"/>
                    <a:pt x="324" y="297"/>
                    <a:pt x="324" y="297"/>
                  </a:cubicBezTo>
                  <a:cubicBezTo>
                    <a:pt x="324" y="297"/>
                    <a:pt x="322" y="298"/>
                    <a:pt x="322" y="298"/>
                  </a:cubicBezTo>
                  <a:cubicBezTo>
                    <a:pt x="323" y="298"/>
                    <a:pt x="325" y="298"/>
                    <a:pt x="325" y="298"/>
                  </a:cubicBezTo>
                  <a:cubicBezTo>
                    <a:pt x="325" y="298"/>
                    <a:pt x="325" y="298"/>
                    <a:pt x="325" y="298"/>
                  </a:cubicBezTo>
                  <a:cubicBezTo>
                    <a:pt x="325" y="298"/>
                    <a:pt x="325" y="298"/>
                    <a:pt x="326" y="298"/>
                  </a:cubicBezTo>
                  <a:cubicBezTo>
                    <a:pt x="326" y="298"/>
                    <a:pt x="326" y="297"/>
                    <a:pt x="326" y="296"/>
                  </a:cubicBezTo>
                  <a:cubicBezTo>
                    <a:pt x="326" y="296"/>
                    <a:pt x="326" y="296"/>
                    <a:pt x="326" y="296"/>
                  </a:cubicBezTo>
                  <a:cubicBezTo>
                    <a:pt x="326" y="296"/>
                    <a:pt x="325" y="296"/>
                    <a:pt x="325" y="296"/>
                  </a:cubicBezTo>
                  <a:cubicBezTo>
                    <a:pt x="325" y="296"/>
                    <a:pt x="325" y="296"/>
                    <a:pt x="325" y="296"/>
                  </a:cubicBezTo>
                  <a:cubicBezTo>
                    <a:pt x="325" y="295"/>
                    <a:pt x="325" y="295"/>
                    <a:pt x="325" y="295"/>
                  </a:cubicBezTo>
                  <a:cubicBezTo>
                    <a:pt x="324" y="295"/>
                    <a:pt x="324" y="296"/>
                    <a:pt x="324" y="296"/>
                  </a:cubicBezTo>
                  <a:cubicBezTo>
                    <a:pt x="324" y="295"/>
                    <a:pt x="325" y="295"/>
                    <a:pt x="325" y="294"/>
                  </a:cubicBezTo>
                  <a:cubicBezTo>
                    <a:pt x="325" y="294"/>
                    <a:pt x="326" y="293"/>
                    <a:pt x="326" y="292"/>
                  </a:cubicBezTo>
                  <a:cubicBezTo>
                    <a:pt x="326" y="292"/>
                    <a:pt x="323" y="294"/>
                    <a:pt x="323" y="294"/>
                  </a:cubicBezTo>
                  <a:cubicBezTo>
                    <a:pt x="322" y="295"/>
                    <a:pt x="321" y="296"/>
                    <a:pt x="320" y="297"/>
                  </a:cubicBezTo>
                  <a:cubicBezTo>
                    <a:pt x="320" y="296"/>
                    <a:pt x="319" y="296"/>
                    <a:pt x="319" y="296"/>
                  </a:cubicBezTo>
                  <a:cubicBezTo>
                    <a:pt x="320" y="296"/>
                    <a:pt x="318" y="295"/>
                    <a:pt x="317" y="295"/>
                  </a:cubicBezTo>
                  <a:cubicBezTo>
                    <a:pt x="318" y="295"/>
                    <a:pt x="316" y="294"/>
                    <a:pt x="316" y="294"/>
                  </a:cubicBezTo>
                  <a:cubicBezTo>
                    <a:pt x="316" y="294"/>
                    <a:pt x="316" y="294"/>
                    <a:pt x="316" y="294"/>
                  </a:cubicBezTo>
                  <a:cubicBezTo>
                    <a:pt x="316" y="295"/>
                    <a:pt x="315" y="294"/>
                    <a:pt x="315" y="294"/>
                  </a:cubicBezTo>
                  <a:cubicBezTo>
                    <a:pt x="315" y="294"/>
                    <a:pt x="315" y="294"/>
                    <a:pt x="316" y="294"/>
                  </a:cubicBezTo>
                  <a:cubicBezTo>
                    <a:pt x="315" y="294"/>
                    <a:pt x="315" y="294"/>
                    <a:pt x="315" y="294"/>
                  </a:cubicBezTo>
                  <a:cubicBezTo>
                    <a:pt x="315" y="294"/>
                    <a:pt x="315" y="294"/>
                    <a:pt x="315" y="294"/>
                  </a:cubicBezTo>
                  <a:cubicBezTo>
                    <a:pt x="315" y="294"/>
                    <a:pt x="315" y="294"/>
                    <a:pt x="315" y="294"/>
                  </a:cubicBezTo>
                  <a:cubicBezTo>
                    <a:pt x="315" y="293"/>
                    <a:pt x="314" y="293"/>
                    <a:pt x="314" y="292"/>
                  </a:cubicBezTo>
                  <a:cubicBezTo>
                    <a:pt x="314" y="292"/>
                    <a:pt x="314" y="292"/>
                    <a:pt x="315" y="292"/>
                  </a:cubicBezTo>
                  <a:cubicBezTo>
                    <a:pt x="315" y="292"/>
                    <a:pt x="313" y="291"/>
                    <a:pt x="313" y="290"/>
                  </a:cubicBezTo>
                  <a:cubicBezTo>
                    <a:pt x="312" y="289"/>
                    <a:pt x="313" y="287"/>
                    <a:pt x="312" y="286"/>
                  </a:cubicBezTo>
                  <a:cubicBezTo>
                    <a:pt x="312" y="286"/>
                    <a:pt x="313" y="286"/>
                    <a:pt x="313" y="286"/>
                  </a:cubicBezTo>
                  <a:cubicBezTo>
                    <a:pt x="313" y="286"/>
                    <a:pt x="314" y="285"/>
                    <a:pt x="314" y="285"/>
                  </a:cubicBezTo>
                  <a:cubicBezTo>
                    <a:pt x="314" y="285"/>
                    <a:pt x="315" y="283"/>
                    <a:pt x="314" y="284"/>
                  </a:cubicBezTo>
                  <a:cubicBezTo>
                    <a:pt x="314" y="284"/>
                    <a:pt x="313" y="283"/>
                    <a:pt x="313" y="283"/>
                  </a:cubicBezTo>
                  <a:cubicBezTo>
                    <a:pt x="313" y="283"/>
                    <a:pt x="312" y="282"/>
                    <a:pt x="311" y="282"/>
                  </a:cubicBezTo>
                  <a:cubicBezTo>
                    <a:pt x="311" y="282"/>
                    <a:pt x="310" y="281"/>
                    <a:pt x="309" y="281"/>
                  </a:cubicBezTo>
                  <a:cubicBezTo>
                    <a:pt x="310" y="280"/>
                    <a:pt x="311" y="281"/>
                    <a:pt x="311" y="281"/>
                  </a:cubicBezTo>
                  <a:cubicBezTo>
                    <a:pt x="312" y="281"/>
                    <a:pt x="313" y="281"/>
                    <a:pt x="315" y="282"/>
                  </a:cubicBezTo>
                  <a:cubicBezTo>
                    <a:pt x="315" y="282"/>
                    <a:pt x="317" y="282"/>
                    <a:pt x="317" y="282"/>
                  </a:cubicBezTo>
                  <a:cubicBezTo>
                    <a:pt x="318" y="281"/>
                    <a:pt x="318" y="280"/>
                    <a:pt x="318" y="280"/>
                  </a:cubicBezTo>
                  <a:cubicBezTo>
                    <a:pt x="318" y="280"/>
                    <a:pt x="318" y="280"/>
                    <a:pt x="318" y="280"/>
                  </a:cubicBezTo>
                  <a:cubicBezTo>
                    <a:pt x="318" y="279"/>
                    <a:pt x="318" y="278"/>
                    <a:pt x="317" y="278"/>
                  </a:cubicBezTo>
                  <a:cubicBezTo>
                    <a:pt x="316" y="277"/>
                    <a:pt x="315" y="276"/>
                    <a:pt x="313" y="276"/>
                  </a:cubicBezTo>
                  <a:cubicBezTo>
                    <a:pt x="311" y="276"/>
                    <a:pt x="308" y="276"/>
                    <a:pt x="305" y="276"/>
                  </a:cubicBezTo>
                  <a:cubicBezTo>
                    <a:pt x="303" y="276"/>
                    <a:pt x="302" y="277"/>
                    <a:pt x="300" y="278"/>
                  </a:cubicBezTo>
                  <a:cubicBezTo>
                    <a:pt x="298" y="280"/>
                    <a:pt x="297" y="281"/>
                    <a:pt x="295" y="280"/>
                  </a:cubicBezTo>
                  <a:cubicBezTo>
                    <a:pt x="295" y="280"/>
                    <a:pt x="296" y="280"/>
                    <a:pt x="296" y="280"/>
                  </a:cubicBezTo>
                  <a:cubicBezTo>
                    <a:pt x="296" y="280"/>
                    <a:pt x="296" y="280"/>
                    <a:pt x="296" y="280"/>
                  </a:cubicBezTo>
                  <a:cubicBezTo>
                    <a:pt x="296" y="280"/>
                    <a:pt x="297" y="279"/>
                    <a:pt x="297" y="279"/>
                  </a:cubicBezTo>
                  <a:cubicBezTo>
                    <a:pt x="297" y="279"/>
                    <a:pt x="298" y="279"/>
                    <a:pt x="299" y="278"/>
                  </a:cubicBezTo>
                  <a:cubicBezTo>
                    <a:pt x="299" y="278"/>
                    <a:pt x="301" y="277"/>
                    <a:pt x="301" y="276"/>
                  </a:cubicBezTo>
                  <a:cubicBezTo>
                    <a:pt x="300" y="276"/>
                    <a:pt x="299" y="275"/>
                    <a:pt x="299" y="274"/>
                  </a:cubicBezTo>
                  <a:cubicBezTo>
                    <a:pt x="301" y="275"/>
                    <a:pt x="303" y="276"/>
                    <a:pt x="305" y="276"/>
                  </a:cubicBezTo>
                  <a:cubicBezTo>
                    <a:pt x="305" y="276"/>
                    <a:pt x="306" y="275"/>
                    <a:pt x="306" y="275"/>
                  </a:cubicBezTo>
                  <a:cubicBezTo>
                    <a:pt x="306" y="274"/>
                    <a:pt x="305" y="274"/>
                    <a:pt x="306" y="274"/>
                  </a:cubicBezTo>
                  <a:cubicBezTo>
                    <a:pt x="306" y="274"/>
                    <a:pt x="307" y="274"/>
                    <a:pt x="307" y="274"/>
                  </a:cubicBezTo>
                  <a:cubicBezTo>
                    <a:pt x="307" y="274"/>
                    <a:pt x="307" y="274"/>
                    <a:pt x="306" y="274"/>
                  </a:cubicBezTo>
                  <a:cubicBezTo>
                    <a:pt x="307" y="274"/>
                    <a:pt x="307" y="274"/>
                    <a:pt x="308" y="274"/>
                  </a:cubicBezTo>
                  <a:cubicBezTo>
                    <a:pt x="308" y="273"/>
                    <a:pt x="309" y="273"/>
                    <a:pt x="310" y="273"/>
                  </a:cubicBezTo>
                  <a:cubicBezTo>
                    <a:pt x="311" y="273"/>
                    <a:pt x="312" y="273"/>
                    <a:pt x="313" y="272"/>
                  </a:cubicBezTo>
                  <a:cubicBezTo>
                    <a:pt x="313" y="272"/>
                    <a:pt x="315" y="271"/>
                    <a:pt x="314" y="271"/>
                  </a:cubicBezTo>
                  <a:cubicBezTo>
                    <a:pt x="314" y="271"/>
                    <a:pt x="316" y="271"/>
                    <a:pt x="316" y="271"/>
                  </a:cubicBezTo>
                  <a:cubicBezTo>
                    <a:pt x="317" y="271"/>
                    <a:pt x="318" y="272"/>
                    <a:pt x="319" y="272"/>
                  </a:cubicBezTo>
                  <a:cubicBezTo>
                    <a:pt x="320" y="273"/>
                    <a:pt x="321" y="273"/>
                    <a:pt x="322" y="274"/>
                  </a:cubicBezTo>
                  <a:cubicBezTo>
                    <a:pt x="322" y="274"/>
                    <a:pt x="322" y="274"/>
                    <a:pt x="322" y="274"/>
                  </a:cubicBezTo>
                  <a:cubicBezTo>
                    <a:pt x="322" y="274"/>
                    <a:pt x="322" y="274"/>
                    <a:pt x="322" y="274"/>
                  </a:cubicBezTo>
                  <a:cubicBezTo>
                    <a:pt x="322" y="274"/>
                    <a:pt x="322" y="274"/>
                    <a:pt x="322" y="274"/>
                  </a:cubicBezTo>
                  <a:cubicBezTo>
                    <a:pt x="322" y="274"/>
                    <a:pt x="322" y="274"/>
                    <a:pt x="323" y="274"/>
                  </a:cubicBezTo>
                  <a:cubicBezTo>
                    <a:pt x="323" y="275"/>
                    <a:pt x="325" y="275"/>
                    <a:pt x="325" y="275"/>
                  </a:cubicBezTo>
                  <a:cubicBezTo>
                    <a:pt x="326" y="275"/>
                    <a:pt x="327" y="276"/>
                    <a:pt x="327" y="276"/>
                  </a:cubicBezTo>
                  <a:cubicBezTo>
                    <a:pt x="328" y="277"/>
                    <a:pt x="329" y="277"/>
                    <a:pt x="330" y="278"/>
                  </a:cubicBezTo>
                  <a:cubicBezTo>
                    <a:pt x="331" y="278"/>
                    <a:pt x="332" y="279"/>
                    <a:pt x="332" y="279"/>
                  </a:cubicBezTo>
                  <a:cubicBezTo>
                    <a:pt x="332" y="279"/>
                    <a:pt x="333" y="278"/>
                    <a:pt x="333" y="278"/>
                  </a:cubicBezTo>
                  <a:cubicBezTo>
                    <a:pt x="332" y="280"/>
                    <a:pt x="334" y="278"/>
                    <a:pt x="334" y="278"/>
                  </a:cubicBezTo>
                  <a:cubicBezTo>
                    <a:pt x="334" y="278"/>
                    <a:pt x="334" y="278"/>
                    <a:pt x="334" y="278"/>
                  </a:cubicBezTo>
                  <a:cubicBezTo>
                    <a:pt x="334" y="278"/>
                    <a:pt x="335" y="278"/>
                    <a:pt x="335" y="278"/>
                  </a:cubicBezTo>
                  <a:cubicBezTo>
                    <a:pt x="335" y="278"/>
                    <a:pt x="336" y="278"/>
                    <a:pt x="336" y="278"/>
                  </a:cubicBezTo>
                  <a:cubicBezTo>
                    <a:pt x="336" y="278"/>
                    <a:pt x="336" y="278"/>
                    <a:pt x="336" y="278"/>
                  </a:cubicBezTo>
                  <a:cubicBezTo>
                    <a:pt x="336" y="278"/>
                    <a:pt x="336" y="278"/>
                    <a:pt x="336" y="278"/>
                  </a:cubicBezTo>
                  <a:cubicBezTo>
                    <a:pt x="336" y="278"/>
                    <a:pt x="336" y="278"/>
                    <a:pt x="336" y="278"/>
                  </a:cubicBezTo>
                  <a:cubicBezTo>
                    <a:pt x="337" y="278"/>
                    <a:pt x="337" y="277"/>
                    <a:pt x="338" y="277"/>
                  </a:cubicBezTo>
                  <a:cubicBezTo>
                    <a:pt x="338" y="277"/>
                    <a:pt x="338" y="277"/>
                    <a:pt x="338" y="277"/>
                  </a:cubicBezTo>
                  <a:cubicBezTo>
                    <a:pt x="338" y="277"/>
                    <a:pt x="339" y="277"/>
                    <a:pt x="339" y="277"/>
                  </a:cubicBezTo>
                  <a:cubicBezTo>
                    <a:pt x="339" y="277"/>
                    <a:pt x="339" y="277"/>
                    <a:pt x="339" y="277"/>
                  </a:cubicBezTo>
                  <a:cubicBezTo>
                    <a:pt x="339" y="277"/>
                    <a:pt x="339" y="276"/>
                    <a:pt x="339" y="276"/>
                  </a:cubicBezTo>
                  <a:cubicBezTo>
                    <a:pt x="341" y="277"/>
                    <a:pt x="344" y="276"/>
                    <a:pt x="346" y="276"/>
                  </a:cubicBezTo>
                  <a:cubicBezTo>
                    <a:pt x="347" y="276"/>
                    <a:pt x="348" y="275"/>
                    <a:pt x="349" y="275"/>
                  </a:cubicBezTo>
                  <a:cubicBezTo>
                    <a:pt x="349" y="275"/>
                    <a:pt x="349" y="275"/>
                    <a:pt x="349" y="275"/>
                  </a:cubicBezTo>
                  <a:cubicBezTo>
                    <a:pt x="350" y="275"/>
                    <a:pt x="349" y="274"/>
                    <a:pt x="349" y="274"/>
                  </a:cubicBezTo>
                  <a:cubicBezTo>
                    <a:pt x="349" y="274"/>
                    <a:pt x="349" y="274"/>
                    <a:pt x="350" y="274"/>
                  </a:cubicBezTo>
                  <a:cubicBezTo>
                    <a:pt x="349" y="274"/>
                    <a:pt x="349" y="274"/>
                    <a:pt x="349" y="274"/>
                  </a:cubicBezTo>
                  <a:cubicBezTo>
                    <a:pt x="349" y="274"/>
                    <a:pt x="350" y="274"/>
                    <a:pt x="350" y="274"/>
                  </a:cubicBezTo>
                  <a:cubicBezTo>
                    <a:pt x="350" y="274"/>
                    <a:pt x="350" y="274"/>
                    <a:pt x="350" y="273"/>
                  </a:cubicBezTo>
                  <a:cubicBezTo>
                    <a:pt x="350" y="273"/>
                    <a:pt x="350" y="273"/>
                    <a:pt x="350" y="273"/>
                  </a:cubicBezTo>
                  <a:cubicBezTo>
                    <a:pt x="350" y="273"/>
                    <a:pt x="349" y="273"/>
                    <a:pt x="349" y="273"/>
                  </a:cubicBezTo>
                  <a:cubicBezTo>
                    <a:pt x="350" y="273"/>
                    <a:pt x="349" y="273"/>
                    <a:pt x="349" y="273"/>
                  </a:cubicBezTo>
                  <a:cubicBezTo>
                    <a:pt x="350" y="273"/>
                    <a:pt x="349" y="273"/>
                    <a:pt x="349" y="272"/>
                  </a:cubicBezTo>
                  <a:cubicBezTo>
                    <a:pt x="350" y="273"/>
                    <a:pt x="350" y="273"/>
                    <a:pt x="350" y="273"/>
                  </a:cubicBezTo>
                  <a:cubicBezTo>
                    <a:pt x="350" y="272"/>
                    <a:pt x="350" y="272"/>
                    <a:pt x="349" y="272"/>
                  </a:cubicBezTo>
                  <a:cubicBezTo>
                    <a:pt x="350" y="273"/>
                    <a:pt x="350" y="271"/>
                    <a:pt x="351" y="271"/>
                  </a:cubicBezTo>
                  <a:cubicBezTo>
                    <a:pt x="350" y="271"/>
                    <a:pt x="350" y="271"/>
                    <a:pt x="350" y="271"/>
                  </a:cubicBezTo>
                  <a:cubicBezTo>
                    <a:pt x="350" y="271"/>
                    <a:pt x="351" y="271"/>
                    <a:pt x="351" y="271"/>
                  </a:cubicBezTo>
                  <a:cubicBezTo>
                    <a:pt x="351" y="271"/>
                    <a:pt x="351" y="271"/>
                    <a:pt x="351" y="271"/>
                  </a:cubicBezTo>
                  <a:cubicBezTo>
                    <a:pt x="351" y="271"/>
                    <a:pt x="351" y="271"/>
                    <a:pt x="351" y="271"/>
                  </a:cubicBezTo>
                  <a:cubicBezTo>
                    <a:pt x="351" y="271"/>
                    <a:pt x="351" y="271"/>
                    <a:pt x="351" y="271"/>
                  </a:cubicBezTo>
                  <a:cubicBezTo>
                    <a:pt x="351" y="271"/>
                    <a:pt x="351" y="271"/>
                    <a:pt x="351" y="271"/>
                  </a:cubicBezTo>
                  <a:cubicBezTo>
                    <a:pt x="351" y="271"/>
                    <a:pt x="351" y="271"/>
                    <a:pt x="351" y="270"/>
                  </a:cubicBezTo>
                  <a:cubicBezTo>
                    <a:pt x="351" y="270"/>
                    <a:pt x="351" y="269"/>
                    <a:pt x="351" y="268"/>
                  </a:cubicBezTo>
                  <a:cubicBezTo>
                    <a:pt x="351" y="268"/>
                    <a:pt x="351" y="268"/>
                    <a:pt x="351" y="268"/>
                  </a:cubicBezTo>
                  <a:cubicBezTo>
                    <a:pt x="351" y="268"/>
                    <a:pt x="350" y="267"/>
                    <a:pt x="350" y="267"/>
                  </a:cubicBezTo>
                  <a:cubicBezTo>
                    <a:pt x="350" y="267"/>
                    <a:pt x="350" y="267"/>
                    <a:pt x="350" y="267"/>
                  </a:cubicBezTo>
                  <a:cubicBezTo>
                    <a:pt x="350" y="267"/>
                    <a:pt x="350" y="267"/>
                    <a:pt x="351" y="267"/>
                  </a:cubicBezTo>
                  <a:cubicBezTo>
                    <a:pt x="351" y="266"/>
                    <a:pt x="348" y="267"/>
                    <a:pt x="347" y="267"/>
                  </a:cubicBezTo>
                  <a:cubicBezTo>
                    <a:pt x="348" y="267"/>
                    <a:pt x="348" y="266"/>
                    <a:pt x="347" y="266"/>
                  </a:cubicBezTo>
                  <a:cubicBezTo>
                    <a:pt x="348" y="266"/>
                    <a:pt x="349" y="265"/>
                    <a:pt x="348" y="263"/>
                  </a:cubicBezTo>
                  <a:cubicBezTo>
                    <a:pt x="348" y="263"/>
                    <a:pt x="347" y="262"/>
                    <a:pt x="347" y="262"/>
                  </a:cubicBezTo>
                  <a:cubicBezTo>
                    <a:pt x="347" y="262"/>
                    <a:pt x="347" y="262"/>
                    <a:pt x="347" y="262"/>
                  </a:cubicBezTo>
                  <a:cubicBezTo>
                    <a:pt x="347" y="262"/>
                    <a:pt x="347" y="262"/>
                    <a:pt x="347" y="262"/>
                  </a:cubicBezTo>
                  <a:cubicBezTo>
                    <a:pt x="347" y="262"/>
                    <a:pt x="347" y="262"/>
                    <a:pt x="347" y="262"/>
                  </a:cubicBezTo>
                  <a:cubicBezTo>
                    <a:pt x="347" y="262"/>
                    <a:pt x="347" y="262"/>
                    <a:pt x="347" y="262"/>
                  </a:cubicBezTo>
                  <a:cubicBezTo>
                    <a:pt x="347" y="262"/>
                    <a:pt x="347" y="262"/>
                    <a:pt x="346" y="262"/>
                  </a:cubicBezTo>
                  <a:cubicBezTo>
                    <a:pt x="347" y="261"/>
                    <a:pt x="349" y="262"/>
                    <a:pt x="349" y="262"/>
                  </a:cubicBezTo>
                  <a:cubicBezTo>
                    <a:pt x="349" y="262"/>
                    <a:pt x="350" y="262"/>
                    <a:pt x="350" y="262"/>
                  </a:cubicBezTo>
                  <a:cubicBezTo>
                    <a:pt x="350" y="261"/>
                    <a:pt x="349" y="262"/>
                    <a:pt x="349" y="262"/>
                  </a:cubicBezTo>
                  <a:cubicBezTo>
                    <a:pt x="349" y="261"/>
                    <a:pt x="348" y="260"/>
                    <a:pt x="348" y="260"/>
                  </a:cubicBezTo>
                  <a:cubicBezTo>
                    <a:pt x="346" y="260"/>
                    <a:pt x="345" y="258"/>
                    <a:pt x="346" y="257"/>
                  </a:cubicBezTo>
                  <a:cubicBezTo>
                    <a:pt x="346" y="257"/>
                    <a:pt x="345" y="257"/>
                    <a:pt x="345" y="257"/>
                  </a:cubicBezTo>
                  <a:cubicBezTo>
                    <a:pt x="345" y="257"/>
                    <a:pt x="346" y="256"/>
                    <a:pt x="346" y="256"/>
                  </a:cubicBezTo>
                  <a:cubicBezTo>
                    <a:pt x="346" y="256"/>
                    <a:pt x="346" y="256"/>
                    <a:pt x="345" y="256"/>
                  </a:cubicBezTo>
                  <a:cubicBezTo>
                    <a:pt x="346" y="256"/>
                    <a:pt x="345" y="256"/>
                    <a:pt x="345" y="256"/>
                  </a:cubicBezTo>
                  <a:cubicBezTo>
                    <a:pt x="345" y="256"/>
                    <a:pt x="345" y="256"/>
                    <a:pt x="344" y="256"/>
                  </a:cubicBezTo>
                  <a:cubicBezTo>
                    <a:pt x="345" y="256"/>
                    <a:pt x="345" y="255"/>
                    <a:pt x="344" y="256"/>
                  </a:cubicBezTo>
                  <a:cubicBezTo>
                    <a:pt x="344" y="256"/>
                    <a:pt x="343" y="256"/>
                    <a:pt x="343" y="256"/>
                  </a:cubicBezTo>
                  <a:cubicBezTo>
                    <a:pt x="344" y="255"/>
                    <a:pt x="344" y="255"/>
                    <a:pt x="344" y="255"/>
                  </a:cubicBezTo>
                  <a:cubicBezTo>
                    <a:pt x="344" y="255"/>
                    <a:pt x="344" y="255"/>
                    <a:pt x="344" y="255"/>
                  </a:cubicBezTo>
                  <a:cubicBezTo>
                    <a:pt x="343" y="255"/>
                    <a:pt x="343" y="256"/>
                    <a:pt x="342" y="256"/>
                  </a:cubicBezTo>
                  <a:cubicBezTo>
                    <a:pt x="343" y="255"/>
                    <a:pt x="343" y="255"/>
                    <a:pt x="343" y="255"/>
                  </a:cubicBezTo>
                  <a:cubicBezTo>
                    <a:pt x="343" y="255"/>
                    <a:pt x="343" y="255"/>
                    <a:pt x="342" y="255"/>
                  </a:cubicBezTo>
                  <a:cubicBezTo>
                    <a:pt x="343" y="255"/>
                    <a:pt x="343" y="255"/>
                    <a:pt x="343" y="255"/>
                  </a:cubicBezTo>
                  <a:cubicBezTo>
                    <a:pt x="343" y="254"/>
                    <a:pt x="342" y="255"/>
                    <a:pt x="342" y="255"/>
                  </a:cubicBezTo>
                  <a:cubicBezTo>
                    <a:pt x="342" y="255"/>
                    <a:pt x="342" y="255"/>
                    <a:pt x="342" y="254"/>
                  </a:cubicBezTo>
                  <a:cubicBezTo>
                    <a:pt x="342" y="254"/>
                    <a:pt x="342" y="254"/>
                    <a:pt x="341" y="255"/>
                  </a:cubicBezTo>
                  <a:cubicBezTo>
                    <a:pt x="342" y="254"/>
                    <a:pt x="342" y="254"/>
                    <a:pt x="343" y="254"/>
                  </a:cubicBezTo>
                  <a:cubicBezTo>
                    <a:pt x="343" y="254"/>
                    <a:pt x="342" y="254"/>
                    <a:pt x="342" y="254"/>
                  </a:cubicBezTo>
                  <a:cubicBezTo>
                    <a:pt x="343" y="254"/>
                    <a:pt x="343" y="253"/>
                    <a:pt x="343" y="253"/>
                  </a:cubicBezTo>
                  <a:cubicBezTo>
                    <a:pt x="343" y="253"/>
                    <a:pt x="343" y="253"/>
                    <a:pt x="343" y="254"/>
                  </a:cubicBezTo>
                  <a:cubicBezTo>
                    <a:pt x="343" y="253"/>
                    <a:pt x="343" y="253"/>
                    <a:pt x="343" y="253"/>
                  </a:cubicBezTo>
                  <a:cubicBezTo>
                    <a:pt x="343" y="253"/>
                    <a:pt x="344" y="252"/>
                    <a:pt x="343" y="252"/>
                  </a:cubicBezTo>
                  <a:cubicBezTo>
                    <a:pt x="343" y="252"/>
                    <a:pt x="344" y="252"/>
                    <a:pt x="344" y="252"/>
                  </a:cubicBezTo>
                  <a:cubicBezTo>
                    <a:pt x="343" y="251"/>
                    <a:pt x="343" y="252"/>
                    <a:pt x="342" y="252"/>
                  </a:cubicBezTo>
                  <a:cubicBezTo>
                    <a:pt x="342" y="252"/>
                    <a:pt x="343" y="252"/>
                    <a:pt x="343" y="251"/>
                  </a:cubicBezTo>
                  <a:cubicBezTo>
                    <a:pt x="343" y="251"/>
                    <a:pt x="342" y="251"/>
                    <a:pt x="342" y="251"/>
                  </a:cubicBezTo>
                  <a:cubicBezTo>
                    <a:pt x="342" y="251"/>
                    <a:pt x="342" y="251"/>
                    <a:pt x="342" y="251"/>
                  </a:cubicBezTo>
                  <a:cubicBezTo>
                    <a:pt x="343" y="251"/>
                    <a:pt x="342" y="251"/>
                    <a:pt x="342" y="251"/>
                  </a:cubicBezTo>
                  <a:cubicBezTo>
                    <a:pt x="342" y="251"/>
                    <a:pt x="342" y="251"/>
                    <a:pt x="343" y="251"/>
                  </a:cubicBezTo>
                  <a:cubicBezTo>
                    <a:pt x="342" y="251"/>
                    <a:pt x="342" y="251"/>
                    <a:pt x="342" y="250"/>
                  </a:cubicBezTo>
                  <a:cubicBezTo>
                    <a:pt x="342" y="250"/>
                    <a:pt x="342" y="250"/>
                    <a:pt x="342" y="250"/>
                  </a:cubicBezTo>
                  <a:cubicBezTo>
                    <a:pt x="342" y="250"/>
                    <a:pt x="342" y="250"/>
                    <a:pt x="342" y="250"/>
                  </a:cubicBezTo>
                  <a:cubicBezTo>
                    <a:pt x="342" y="250"/>
                    <a:pt x="341" y="250"/>
                    <a:pt x="342" y="250"/>
                  </a:cubicBezTo>
                  <a:cubicBezTo>
                    <a:pt x="341" y="249"/>
                    <a:pt x="342" y="249"/>
                    <a:pt x="342" y="249"/>
                  </a:cubicBezTo>
                  <a:cubicBezTo>
                    <a:pt x="342" y="249"/>
                    <a:pt x="342" y="249"/>
                    <a:pt x="342" y="249"/>
                  </a:cubicBezTo>
                  <a:cubicBezTo>
                    <a:pt x="342" y="249"/>
                    <a:pt x="341" y="249"/>
                    <a:pt x="341" y="249"/>
                  </a:cubicBezTo>
                  <a:cubicBezTo>
                    <a:pt x="341" y="249"/>
                    <a:pt x="342" y="249"/>
                    <a:pt x="341" y="249"/>
                  </a:cubicBezTo>
                  <a:cubicBezTo>
                    <a:pt x="341" y="248"/>
                    <a:pt x="341" y="248"/>
                    <a:pt x="341" y="248"/>
                  </a:cubicBezTo>
                  <a:cubicBezTo>
                    <a:pt x="341" y="248"/>
                    <a:pt x="340" y="248"/>
                    <a:pt x="340" y="247"/>
                  </a:cubicBezTo>
                  <a:cubicBezTo>
                    <a:pt x="340" y="247"/>
                    <a:pt x="340" y="247"/>
                    <a:pt x="340" y="247"/>
                  </a:cubicBezTo>
                  <a:cubicBezTo>
                    <a:pt x="340" y="247"/>
                    <a:pt x="340" y="247"/>
                    <a:pt x="341" y="248"/>
                  </a:cubicBezTo>
                  <a:cubicBezTo>
                    <a:pt x="340" y="247"/>
                    <a:pt x="341" y="247"/>
                    <a:pt x="341" y="248"/>
                  </a:cubicBezTo>
                  <a:cubicBezTo>
                    <a:pt x="341" y="247"/>
                    <a:pt x="340" y="247"/>
                    <a:pt x="341" y="247"/>
                  </a:cubicBezTo>
                  <a:cubicBezTo>
                    <a:pt x="341" y="247"/>
                    <a:pt x="340" y="247"/>
                    <a:pt x="340" y="247"/>
                  </a:cubicBezTo>
                  <a:cubicBezTo>
                    <a:pt x="340" y="247"/>
                    <a:pt x="341" y="247"/>
                    <a:pt x="341" y="247"/>
                  </a:cubicBezTo>
                  <a:cubicBezTo>
                    <a:pt x="340" y="246"/>
                    <a:pt x="340" y="246"/>
                    <a:pt x="340" y="246"/>
                  </a:cubicBezTo>
                  <a:cubicBezTo>
                    <a:pt x="340" y="246"/>
                    <a:pt x="341" y="246"/>
                    <a:pt x="341" y="246"/>
                  </a:cubicBezTo>
                  <a:cubicBezTo>
                    <a:pt x="341" y="246"/>
                    <a:pt x="340" y="245"/>
                    <a:pt x="340" y="245"/>
                  </a:cubicBezTo>
                  <a:cubicBezTo>
                    <a:pt x="340" y="245"/>
                    <a:pt x="340" y="245"/>
                    <a:pt x="341" y="245"/>
                  </a:cubicBezTo>
                  <a:cubicBezTo>
                    <a:pt x="340" y="245"/>
                    <a:pt x="340" y="245"/>
                    <a:pt x="339" y="244"/>
                  </a:cubicBezTo>
                  <a:cubicBezTo>
                    <a:pt x="340" y="244"/>
                    <a:pt x="342" y="245"/>
                    <a:pt x="342" y="246"/>
                  </a:cubicBezTo>
                  <a:cubicBezTo>
                    <a:pt x="341" y="245"/>
                    <a:pt x="342" y="245"/>
                    <a:pt x="341" y="245"/>
                  </a:cubicBezTo>
                  <a:cubicBezTo>
                    <a:pt x="341" y="244"/>
                    <a:pt x="342" y="244"/>
                    <a:pt x="342" y="245"/>
                  </a:cubicBezTo>
                  <a:cubicBezTo>
                    <a:pt x="342" y="245"/>
                    <a:pt x="342" y="245"/>
                    <a:pt x="342" y="245"/>
                  </a:cubicBezTo>
                  <a:cubicBezTo>
                    <a:pt x="342" y="245"/>
                    <a:pt x="342" y="246"/>
                    <a:pt x="342" y="246"/>
                  </a:cubicBezTo>
                  <a:cubicBezTo>
                    <a:pt x="342" y="246"/>
                    <a:pt x="342" y="246"/>
                    <a:pt x="342" y="246"/>
                  </a:cubicBezTo>
                  <a:cubicBezTo>
                    <a:pt x="342" y="246"/>
                    <a:pt x="342" y="246"/>
                    <a:pt x="342" y="246"/>
                  </a:cubicBezTo>
                  <a:cubicBezTo>
                    <a:pt x="343" y="247"/>
                    <a:pt x="343" y="243"/>
                    <a:pt x="343" y="242"/>
                  </a:cubicBezTo>
                  <a:cubicBezTo>
                    <a:pt x="344" y="242"/>
                    <a:pt x="343" y="241"/>
                    <a:pt x="343" y="242"/>
                  </a:cubicBezTo>
                  <a:cubicBezTo>
                    <a:pt x="343" y="241"/>
                    <a:pt x="342" y="241"/>
                    <a:pt x="341" y="240"/>
                  </a:cubicBezTo>
                  <a:cubicBezTo>
                    <a:pt x="342" y="240"/>
                    <a:pt x="341" y="240"/>
                    <a:pt x="342" y="241"/>
                  </a:cubicBezTo>
                  <a:cubicBezTo>
                    <a:pt x="342" y="241"/>
                    <a:pt x="343" y="240"/>
                    <a:pt x="343" y="240"/>
                  </a:cubicBezTo>
                  <a:cubicBezTo>
                    <a:pt x="343" y="239"/>
                    <a:pt x="343" y="238"/>
                    <a:pt x="342" y="237"/>
                  </a:cubicBezTo>
                  <a:cubicBezTo>
                    <a:pt x="342" y="237"/>
                    <a:pt x="343" y="237"/>
                    <a:pt x="343" y="237"/>
                  </a:cubicBezTo>
                  <a:cubicBezTo>
                    <a:pt x="342" y="236"/>
                    <a:pt x="341" y="236"/>
                    <a:pt x="340" y="236"/>
                  </a:cubicBezTo>
                  <a:cubicBezTo>
                    <a:pt x="340" y="236"/>
                    <a:pt x="340" y="236"/>
                    <a:pt x="341" y="236"/>
                  </a:cubicBezTo>
                  <a:cubicBezTo>
                    <a:pt x="340" y="236"/>
                    <a:pt x="341" y="236"/>
                    <a:pt x="341" y="236"/>
                  </a:cubicBezTo>
                  <a:cubicBezTo>
                    <a:pt x="341" y="236"/>
                    <a:pt x="342" y="236"/>
                    <a:pt x="342" y="236"/>
                  </a:cubicBezTo>
                  <a:cubicBezTo>
                    <a:pt x="343" y="236"/>
                    <a:pt x="343" y="235"/>
                    <a:pt x="343" y="234"/>
                  </a:cubicBezTo>
                  <a:cubicBezTo>
                    <a:pt x="343" y="235"/>
                    <a:pt x="342" y="234"/>
                    <a:pt x="341" y="234"/>
                  </a:cubicBezTo>
                  <a:cubicBezTo>
                    <a:pt x="341" y="234"/>
                    <a:pt x="341" y="234"/>
                    <a:pt x="340" y="234"/>
                  </a:cubicBezTo>
                  <a:cubicBezTo>
                    <a:pt x="341" y="234"/>
                    <a:pt x="341" y="234"/>
                    <a:pt x="341" y="233"/>
                  </a:cubicBezTo>
                  <a:cubicBezTo>
                    <a:pt x="341" y="233"/>
                    <a:pt x="342" y="234"/>
                    <a:pt x="343" y="234"/>
                  </a:cubicBezTo>
                  <a:cubicBezTo>
                    <a:pt x="343" y="233"/>
                    <a:pt x="343" y="233"/>
                    <a:pt x="342" y="233"/>
                  </a:cubicBezTo>
                  <a:cubicBezTo>
                    <a:pt x="343" y="233"/>
                    <a:pt x="343" y="232"/>
                    <a:pt x="343" y="232"/>
                  </a:cubicBezTo>
                  <a:cubicBezTo>
                    <a:pt x="343" y="233"/>
                    <a:pt x="342" y="231"/>
                    <a:pt x="342" y="231"/>
                  </a:cubicBezTo>
                  <a:cubicBezTo>
                    <a:pt x="342" y="231"/>
                    <a:pt x="343" y="230"/>
                    <a:pt x="343" y="230"/>
                  </a:cubicBezTo>
                  <a:cubicBezTo>
                    <a:pt x="342" y="230"/>
                    <a:pt x="342" y="230"/>
                    <a:pt x="341" y="230"/>
                  </a:cubicBezTo>
                  <a:cubicBezTo>
                    <a:pt x="342" y="230"/>
                    <a:pt x="342" y="230"/>
                    <a:pt x="343" y="229"/>
                  </a:cubicBezTo>
                  <a:cubicBezTo>
                    <a:pt x="342" y="229"/>
                    <a:pt x="342" y="229"/>
                    <a:pt x="342" y="228"/>
                  </a:cubicBezTo>
                  <a:cubicBezTo>
                    <a:pt x="342" y="228"/>
                    <a:pt x="342" y="229"/>
                    <a:pt x="342" y="229"/>
                  </a:cubicBezTo>
                  <a:cubicBezTo>
                    <a:pt x="342" y="228"/>
                    <a:pt x="341" y="228"/>
                    <a:pt x="341" y="228"/>
                  </a:cubicBezTo>
                  <a:cubicBezTo>
                    <a:pt x="341" y="227"/>
                    <a:pt x="342" y="228"/>
                    <a:pt x="342" y="228"/>
                  </a:cubicBezTo>
                  <a:cubicBezTo>
                    <a:pt x="342" y="227"/>
                    <a:pt x="342" y="227"/>
                    <a:pt x="342" y="226"/>
                  </a:cubicBezTo>
                  <a:cubicBezTo>
                    <a:pt x="342" y="226"/>
                    <a:pt x="341" y="227"/>
                    <a:pt x="341" y="227"/>
                  </a:cubicBezTo>
                  <a:cubicBezTo>
                    <a:pt x="341" y="227"/>
                    <a:pt x="342" y="226"/>
                    <a:pt x="342" y="226"/>
                  </a:cubicBezTo>
                  <a:cubicBezTo>
                    <a:pt x="341" y="226"/>
                    <a:pt x="342" y="226"/>
                    <a:pt x="342" y="225"/>
                  </a:cubicBezTo>
                  <a:cubicBezTo>
                    <a:pt x="342" y="225"/>
                    <a:pt x="342" y="225"/>
                    <a:pt x="342" y="225"/>
                  </a:cubicBezTo>
                  <a:cubicBezTo>
                    <a:pt x="342" y="225"/>
                    <a:pt x="342" y="225"/>
                    <a:pt x="342" y="226"/>
                  </a:cubicBezTo>
                  <a:cubicBezTo>
                    <a:pt x="342" y="225"/>
                    <a:pt x="342" y="224"/>
                    <a:pt x="342" y="224"/>
                  </a:cubicBezTo>
                  <a:cubicBezTo>
                    <a:pt x="341" y="224"/>
                    <a:pt x="341" y="223"/>
                    <a:pt x="341" y="223"/>
                  </a:cubicBezTo>
                  <a:cubicBezTo>
                    <a:pt x="341" y="223"/>
                    <a:pt x="342" y="223"/>
                    <a:pt x="342" y="223"/>
                  </a:cubicBezTo>
                  <a:cubicBezTo>
                    <a:pt x="341" y="223"/>
                    <a:pt x="342" y="222"/>
                    <a:pt x="342" y="222"/>
                  </a:cubicBezTo>
                  <a:cubicBezTo>
                    <a:pt x="342" y="222"/>
                    <a:pt x="342" y="222"/>
                    <a:pt x="342" y="221"/>
                  </a:cubicBezTo>
                  <a:cubicBezTo>
                    <a:pt x="342" y="222"/>
                    <a:pt x="341" y="222"/>
                    <a:pt x="341" y="222"/>
                  </a:cubicBezTo>
                  <a:cubicBezTo>
                    <a:pt x="341" y="222"/>
                    <a:pt x="340" y="222"/>
                    <a:pt x="340" y="222"/>
                  </a:cubicBezTo>
                  <a:cubicBezTo>
                    <a:pt x="340" y="223"/>
                    <a:pt x="339" y="223"/>
                    <a:pt x="339" y="224"/>
                  </a:cubicBezTo>
                  <a:cubicBezTo>
                    <a:pt x="339" y="224"/>
                    <a:pt x="338" y="224"/>
                    <a:pt x="338" y="224"/>
                  </a:cubicBezTo>
                  <a:cubicBezTo>
                    <a:pt x="338" y="225"/>
                    <a:pt x="338" y="225"/>
                    <a:pt x="338" y="226"/>
                  </a:cubicBezTo>
                  <a:cubicBezTo>
                    <a:pt x="338" y="226"/>
                    <a:pt x="337" y="225"/>
                    <a:pt x="337" y="225"/>
                  </a:cubicBezTo>
                  <a:cubicBezTo>
                    <a:pt x="337" y="226"/>
                    <a:pt x="337" y="226"/>
                    <a:pt x="337" y="227"/>
                  </a:cubicBezTo>
                  <a:cubicBezTo>
                    <a:pt x="337" y="227"/>
                    <a:pt x="337" y="226"/>
                    <a:pt x="337" y="226"/>
                  </a:cubicBezTo>
                  <a:cubicBezTo>
                    <a:pt x="337" y="226"/>
                    <a:pt x="336" y="227"/>
                    <a:pt x="336" y="227"/>
                  </a:cubicBezTo>
                  <a:cubicBezTo>
                    <a:pt x="336" y="227"/>
                    <a:pt x="336" y="227"/>
                    <a:pt x="336" y="227"/>
                  </a:cubicBezTo>
                  <a:cubicBezTo>
                    <a:pt x="336" y="227"/>
                    <a:pt x="336" y="227"/>
                    <a:pt x="336" y="227"/>
                  </a:cubicBezTo>
                  <a:cubicBezTo>
                    <a:pt x="336" y="227"/>
                    <a:pt x="336" y="226"/>
                    <a:pt x="336" y="226"/>
                  </a:cubicBezTo>
                  <a:cubicBezTo>
                    <a:pt x="335" y="227"/>
                    <a:pt x="336" y="228"/>
                    <a:pt x="337" y="228"/>
                  </a:cubicBezTo>
                  <a:cubicBezTo>
                    <a:pt x="336" y="228"/>
                    <a:pt x="336" y="228"/>
                    <a:pt x="336" y="228"/>
                  </a:cubicBezTo>
                  <a:cubicBezTo>
                    <a:pt x="336" y="228"/>
                    <a:pt x="336" y="228"/>
                    <a:pt x="336" y="229"/>
                  </a:cubicBezTo>
                  <a:cubicBezTo>
                    <a:pt x="336" y="228"/>
                    <a:pt x="336" y="228"/>
                    <a:pt x="336" y="228"/>
                  </a:cubicBezTo>
                  <a:cubicBezTo>
                    <a:pt x="336" y="228"/>
                    <a:pt x="336" y="228"/>
                    <a:pt x="336" y="228"/>
                  </a:cubicBezTo>
                  <a:cubicBezTo>
                    <a:pt x="336" y="228"/>
                    <a:pt x="336" y="227"/>
                    <a:pt x="335" y="227"/>
                  </a:cubicBezTo>
                  <a:cubicBezTo>
                    <a:pt x="336" y="227"/>
                    <a:pt x="335" y="228"/>
                    <a:pt x="335" y="228"/>
                  </a:cubicBezTo>
                  <a:cubicBezTo>
                    <a:pt x="335" y="228"/>
                    <a:pt x="335" y="229"/>
                    <a:pt x="334" y="229"/>
                  </a:cubicBezTo>
                  <a:cubicBezTo>
                    <a:pt x="334" y="227"/>
                    <a:pt x="334" y="230"/>
                    <a:pt x="333" y="230"/>
                  </a:cubicBezTo>
                  <a:cubicBezTo>
                    <a:pt x="333" y="230"/>
                    <a:pt x="333" y="229"/>
                    <a:pt x="333" y="228"/>
                  </a:cubicBezTo>
                  <a:cubicBezTo>
                    <a:pt x="333" y="229"/>
                    <a:pt x="327" y="230"/>
                    <a:pt x="327" y="231"/>
                  </a:cubicBezTo>
                  <a:cubicBezTo>
                    <a:pt x="327" y="230"/>
                    <a:pt x="328" y="230"/>
                    <a:pt x="328" y="229"/>
                  </a:cubicBezTo>
                  <a:cubicBezTo>
                    <a:pt x="328" y="229"/>
                    <a:pt x="328" y="229"/>
                    <a:pt x="328" y="229"/>
                  </a:cubicBezTo>
                  <a:cubicBezTo>
                    <a:pt x="329" y="229"/>
                    <a:pt x="328" y="229"/>
                    <a:pt x="328" y="229"/>
                  </a:cubicBezTo>
                  <a:cubicBezTo>
                    <a:pt x="328" y="229"/>
                    <a:pt x="328" y="229"/>
                    <a:pt x="328" y="229"/>
                  </a:cubicBezTo>
                  <a:cubicBezTo>
                    <a:pt x="328" y="229"/>
                    <a:pt x="328" y="228"/>
                    <a:pt x="328" y="228"/>
                  </a:cubicBezTo>
                  <a:cubicBezTo>
                    <a:pt x="328" y="228"/>
                    <a:pt x="328" y="229"/>
                    <a:pt x="328" y="229"/>
                  </a:cubicBezTo>
                  <a:cubicBezTo>
                    <a:pt x="328" y="228"/>
                    <a:pt x="328" y="228"/>
                    <a:pt x="328" y="227"/>
                  </a:cubicBezTo>
                  <a:cubicBezTo>
                    <a:pt x="327" y="227"/>
                    <a:pt x="327" y="228"/>
                    <a:pt x="327" y="228"/>
                  </a:cubicBezTo>
                  <a:cubicBezTo>
                    <a:pt x="328" y="226"/>
                    <a:pt x="326" y="225"/>
                    <a:pt x="324" y="225"/>
                  </a:cubicBezTo>
                  <a:cubicBezTo>
                    <a:pt x="324" y="225"/>
                    <a:pt x="323" y="225"/>
                    <a:pt x="323" y="224"/>
                  </a:cubicBezTo>
                  <a:cubicBezTo>
                    <a:pt x="323" y="224"/>
                    <a:pt x="323" y="224"/>
                    <a:pt x="322" y="224"/>
                  </a:cubicBezTo>
                  <a:cubicBezTo>
                    <a:pt x="322" y="224"/>
                    <a:pt x="321" y="224"/>
                    <a:pt x="320" y="224"/>
                  </a:cubicBezTo>
                  <a:cubicBezTo>
                    <a:pt x="321" y="223"/>
                    <a:pt x="321" y="223"/>
                    <a:pt x="322" y="223"/>
                  </a:cubicBezTo>
                  <a:cubicBezTo>
                    <a:pt x="323" y="224"/>
                    <a:pt x="323" y="223"/>
                    <a:pt x="323" y="222"/>
                  </a:cubicBezTo>
                  <a:cubicBezTo>
                    <a:pt x="324" y="223"/>
                    <a:pt x="324" y="223"/>
                    <a:pt x="323" y="223"/>
                  </a:cubicBezTo>
                  <a:cubicBezTo>
                    <a:pt x="324" y="223"/>
                    <a:pt x="324" y="223"/>
                    <a:pt x="324" y="223"/>
                  </a:cubicBezTo>
                  <a:cubicBezTo>
                    <a:pt x="324" y="223"/>
                    <a:pt x="323" y="224"/>
                    <a:pt x="324" y="224"/>
                  </a:cubicBezTo>
                  <a:cubicBezTo>
                    <a:pt x="324" y="224"/>
                    <a:pt x="325" y="223"/>
                    <a:pt x="325" y="223"/>
                  </a:cubicBezTo>
                  <a:cubicBezTo>
                    <a:pt x="325" y="223"/>
                    <a:pt x="325" y="223"/>
                    <a:pt x="325" y="222"/>
                  </a:cubicBezTo>
                  <a:cubicBezTo>
                    <a:pt x="325" y="222"/>
                    <a:pt x="325" y="222"/>
                    <a:pt x="325" y="222"/>
                  </a:cubicBezTo>
                  <a:cubicBezTo>
                    <a:pt x="326" y="222"/>
                    <a:pt x="326" y="222"/>
                    <a:pt x="325" y="221"/>
                  </a:cubicBezTo>
                  <a:cubicBezTo>
                    <a:pt x="325" y="221"/>
                    <a:pt x="325" y="221"/>
                    <a:pt x="325" y="221"/>
                  </a:cubicBezTo>
                  <a:cubicBezTo>
                    <a:pt x="325" y="220"/>
                    <a:pt x="325" y="219"/>
                    <a:pt x="326" y="219"/>
                  </a:cubicBezTo>
                  <a:cubicBezTo>
                    <a:pt x="326" y="219"/>
                    <a:pt x="326" y="219"/>
                    <a:pt x="326" y="219"/>
                  </a:cubicBezTo>
                  <a:cubicBezTo>
                    <a:pt x="326" y="218"/>
                    <a:pt x="325" y="217"/>
                    <a:pt x="325" y="217"/>
                  </a:cubicBezTo>
                  <a:cubicBezTo>
                    <a:pt x="327" y="218"/>
                    <a:pt x="328" y="213"/>
                    <a:pt x="329" y="211"/>
                  </a:cubicBezTo>
                  <a:cubicBezTo>
                    <a:pt x="329" y="211"/>
                    <a:pt x="328" y="212"/>
                    <a:pt x="328" y="212"/>
                  </a:cubicBezTo>
                  <a:cubicBezTo>
                    <a:pt x="328" y="212"/>
                    <a:pt x="328" y="212"/>
                    <a:pt x="328" y="211"/>
                  </a:cubicBezTo>
                  <a:cubicBezTo>
                    <a:pt x="328" y="211"/>
                    <a:pt x="328" y="210"/>
                    <a:pt x="328" y="211"/>
                  </a:cubicBezTo>
                  <a:cubicBezTo>
                    <a:pt x="327" y="211"/>
                    <a:pt x="327" y="210"/>
                    <a:pt x="326" y="210"/>
                  </a:cubicBezTo>
                  <a:cubicBezTo>
                    <a:pt x="326" y="209"/>
                    <a:pt x="325" y="210"/>
                    <a:pt x="325" y="209"/>
                  </a:cubicBezTo>
                  <a:cubicBezTo>
                    <a:pt x="324" y="209"/>
                    <a:pt x="324" y="208"/>
                    <a:pt x="324" y="207"/>
                  </a:cubicBezTo>
                  <a:cubicBezTo>
                    <a:pt x="324" y="207"/>
                    <a:pt x="324" y="206"/>
                    <a:pt x="324" y="206"/>
                  </a:cubicBezTo>
                  <a:cubicBezTo>
                    <a:pt x="324" y="205"/>
                    <a:pt x="325" y="206"/>
                    <a:pt x="325" y="206"/>
                  </a:cubicBezTo>
                  <a:cubicBezTo>
                    <a:pt x="324" y="206"/>
                    <a:pt x="324" y="205"/>
                    <a:pt x="324" y="205"/>
                  </a:cubicBezTo>
                  <a:cubicBezTo>
                    <a:pt x="324" y="205"/>
                    <a:pt x="323" y="203"/>
                    <a:pt x="324" y="203"/>
                  </a:cubicBezTo>
                  <a:cubicBezTo>
                    <a:pt x="324" y="203"/>
                    <a:pt x="322" y="199"/>
                    <a:pt x="322" y="199"/>
                  </a:cubicBezTo>
                  <a:cubicBezTo>
                    <a:pt x="321" y="198"/>
                    <a:pt x="320" y="197"/>
                    <a:pt x="320" y="197"/>
                  </a:cubicBezTo>
                  <a:cubicBezTo>
                    <a:pt x="318" y="196"/>
                    <a:pt x="318" y="198"/>
                    <a:pt x="317" y="199"/>
                  </a:cubicBezTo>
                  <a:cubicBezTo>
                    <a:pt x="317" y="198"/>
                    <a:pt x="316" y="196"/>
                    <a:pt x="315" y="196"/>
                  </a:cubicBezTo>
                  <a:cubicBezTo>
                    <a:pt x="315" y="196"/>
                    <a:pt x="315" y="196"/>
                    <a:pt x="314" y="196"/>
                  </a:cubicBezTo>
                  <a:cubicBezTo>
                    <a:pt x="314" y="196"/>
                    <a:pt x="314" y="195"/>
                    <a:pt x="313" y="195"/>
                  </a:cubicBezTo>
                  <a:cubicBezTo>
                    <a:pt x="312" y="194"/>
                    <a:pt x="311" y="193"/>
                    <a:pt x="310" y="192"/>
                  </a:cubicBezTo>
                  <a:cubicBezTo>
                    <a:pt x="309" y="192"/>
                    <a:pt x="308" y="193"/>
                    <a:pt x="307" y="194"/>
                  </a:cubicBezTo>
                  <a:cubicBezTo>
                    <a:pt x="306" y="195"/>
                    <a:pt x="306" y="196"/>
                    <a:pt x="307" y="197"/>
                  </a:cubicBezTo>
                  <a:cubicBezTo>
                    <a:pt x="307" y="198"/>
                    <a:pt x="307" y="198"/>
                    <a:pt x="307" y="198"/>
                  </a:cubicBezTo>
                  <a:cubicBezTo>
                    <a:pt x="307" y="199"/>
                    <a:pt x="307" y="199"/>
                    <a:pt x="307" y="199"/>
                  </a:cubicBezTo>
                  <a:cubicBezTo>
                    <a:pt x="306" y="199"/>
                    <a:pt x="302" y="202"/>
                    <a:pt x="305" y="202"/>
                  </a:cubicBezTo>
                  <a:cubicBezTo>
                    <a:pt x="304" y="202"/>
                    <a:pt x="304" y="203"/>
                    <a:pt x="304" y="203"/>
                  </a:cubicBezTo>
                  <a:cubicBezTo>
                    <a:pt x="305" y="203"/>
                    <a:pt x="305" y="203"/>
                    <a:pt x="306" y="203"/>
                  </a:cubicBezTo>
                  <a:cubicBezTo>
                    <a:pt x="304" y="203"/>
                    <a:pt x="303" y="207"/>
                    <a:pt x="304" y="208"/>
                  </a:cubicBezTo>
                  <a:cubicBezTo>
                    <a:pt x="304" y="208"/>
                    <a:pt x="303" y="208"/>
                    <a:pt x="303" y="208"/>
                  </a:cubicBezTo>
                  <a:cubicBezTo>
                    <a:pt x="302" y="209"/>
                    <a:pt x="301" y="210"/>
                    <a:pt x="301" y="210"/>
                  </a:cubicBezTo>
                  <a:cubicBezTo>
                    <a:pt x="300" y="211"/>
                    <a:pt x="299" y="212"/>
                    <a:pt x="298" y="212"/>
                  </a:cubicBezTo>
                  <a:cubicBezTo>
                    <a:pt x="298" y="213"/>
                    <a:pt x="297" y="213"/>
                    <a:pt x="297" y="214"/>
                  </a:cubicBezTo>
                  <a:cubicBezTo>
                    <a:pt x="297" y="214"/>
                    <a:pt x="297" y="214"/>
                    <a:pt x="297" y="214"/>
                  </a:cubicBezTo>
                  <a:cubicBezTo>
                    <a:pt x="297" y="214"/>
                    <a:pt x="297" y="213"/>
                    <a:pt x="297" y="214"/>
                  </a:cubicBezTo>
                  <a:cubicBezTo>
                    <a:pt x="297" y="214"/>
                    <a:pt x="297" y="214"/>
                    <a:pt x="297" y="214"/>
                  </a:cubicBezTo>
                  <a:cubicBezTo>
                    <a:pt x="297" y="214"/>
                    <a:pt x="297" y="214"/>
                    <a:pt x="297" y="214"/>
                  </a:cubicBezTo>
                  <a:cubicBezTo>
                    <a:pt x="297" y="214"/>
                    <a:pt x="298" y="215"/>
                    <a:pt x="298" y="215"/>
                  </a:cubicBezTo>
                  <a:cubicBezTo>
                    <a:pt x="298" y="215"/>
                    <a:pt x="298" y="215"/>
                    <a:pt x="298" y="215"/>
                  </a:cubicBezTo>
                  <a:cubicBezTo>
                    <a:pt x="298" y="215"/>
                    <a:pt x="298" y="216"/>
                    <a:pt x="298" y="216"/>
                  </a:cubicBezTo>
                  <a:cubicBezTo>
                    <a:pt x="298" y="216"/>
                    <a:pt x="298" y="216"/>
                    <a:pt x="298" y="216"/>
                  </a:cubicBezTo>
                  <a:cubicBezTo>
                    <a:pt x="298" y="216"/>
                    <a:pt x="298" y="217"/>
                    <a:pt x="298" y="217"/>
                  </a:cubicBezTo>
                  <a:cubicBezTo>
                    <a:pt x="298" y="217"/>
                    <a:pt x="298" y="216"/>
                    <a:pt x="298" y="216"/>
                  </a:cubicBezTo>
                  <a:cubicBezTo>
                    <a:pt x="298" y="217"/>
                    <a:pt x="299" y="217"/>
                    <a:pt x="299" y="217"/>
                  </a:cubicBezTo>
                  <a:cubicBezTo>
                    <a:pt x="299" y="217"/>
                    <a:pt x="299" y="217"/>
                    <a:pt x="298" y="217"/>
                  </a:cubicBezTo>
                  <a:cubicBezTo>
                    <a:pt x="300" y="218"/>
                    <a:pt x="300" y="219"/>
                    <a:pt x="300" y="221"/>
                  </a:cubicBezTo>
                  <a:cubicBezTo>
                    <a:pt x="300" y="222"/>
                    <a:pt x="300" y="222"/>
                    <a:pt x="300" y="222"/>
                  </a:cubicBezTo>
                  <a:cubicBezTo>
                    <a:pt x="299" y="222"/>
                    <a:pt x="299" y="222"/>
                    <a:pt x="299" y="222"/>
                  </a:cubicBezTo>
                  <a:cubicBezTo>
                    <a:pt x="299" y="222"/>
                    <a:pt x="298" y="223"/>
                    <a:pt x="298" y="223"/>
                  </a:cubicBezTo>
                  <a:cubicBezTo>
                    <a:pt x="299" y="223"/>
                    <a:pt x="300" y="222"/>
                    <a:pt x="300" y="222"/>
                  </a:cubicBezTo>
                  <a:cubicBezTo>
                    <a:pt x="300" y="223"/>
                    <a:pt x="300" y="225"/>
                    <a:pt x="299" y="226"/>
                  </a:cubicBezTo>
                  <a:cubicBezTo>
                    <a:pt x="299" y="227"/>
                    <a:pt x="298" y="228"/>
                    <a:pt x="297" y="229"/>
                  </a:cubicBezTo>
                  <a:cubicBezTo>
                    <a:pt x="297" y="229"/>
                    <a:pt x="297" y="229"/>
                    <a:pt x="297" y="229"/>
                  </a:cubicBezTo>
                  <a:cubicBezTo>
                    <a:pt x="297" y="229"/>
                    <a:pt x="297" y="229"/>
                    <a:pt x="297" y="229"/>
                  </a:cubicBezTo>
                  <a:cubicBezTo>
                    <a:pt x="297" y="229"/>
                    <a:pt x="297" y="229"/>
                    <a:pt x="297" y="229"/>
                  </a:cubicBezTo>
                  <a:cubicBezTo>
                    <a:pt x="297" y="230"/>
                    <a:pt x="296" y="230"/>
                    <a:pt x="295" y="231"/>
                  </a:cubicBezTo>
                  <a:cubicBezTo>
                    <a:pt x="295" y="231"/>
                    <a:pt x="295" y="231"/>
                    <a:pt x="295" y="231"/>
                  </a:cubicBezTo>
                  <a:cubicBezTo>
                    <a:pt x="295" y="231"/>
                    <a:pt x="293" y="232"/>
                    <a:pt x="294" y="232"/>
                  </a:cubicBezTo>
                  <a:cubicBezTo>
                    <a:pt x="294" y="232"/>
                    <a:pt x="294" y="232"/>
                    <a:pt x="294" y="232"/>
                  </a:cubicBezTo>
                  <a:cubicBezTo>
                    <a:pt x="294" y="232"/>
                    <a:pt x="293" y="232"/>
                    <a:pt x="293" y="232"/>
                  </a:cubicBezTo>
                  <a:cubicBezTo>
                    <a:pt x="293" y="232"/>
                    <a:pt x="293" y="232"/>
                    <a:pt x="293" y="232"/>
                  </a:cubicBezTo>
                  <a:cubicBezTo>
                    <a:pt x="292" y="233"/>
                    <a:pt x="290" y="233"/>
                    <a:pt x="289" y="234"/>
                  </a:cubicBezTo>
                  <a:cubicBezTo>
                    <a:pt x="288" y="234"/>
                    <a:pt x="285" y="235"/>
                    <a:pt x="285" y="234"/>
                  </a:cubicBezTo>
                  <a:cubicBezTo>
                    <a:pt x="285" y="234"/>
                    <a:pt x="285" y="235"/>
                    <a:pt x="285" y="235"/>
                  </a:cubicBezTo>
                  <a:cubicBezTo>
                    <a:pt x="285" y="236"/>
                    <a:pt x="285" y="236"/>
                    <a:pt x="285" y="236"/>
                  </a:cubicBezTo>
                  <a:cubicBezTo>
                    <a:pt x="285" y="237"/>
                    <a:pt x="285" y="237"/>
                    <a:pt x="285" y="237"/>
                  </a:cubicBezTo>
                  <a:cubicBezTo>
                    <a:pt x="285" y="237"/>
                    <a:pt x="285" y="238"/>
                    <a:pt x="285" y="238"/>
                  </a:cubicBezTo>
                  <a:cubicBezTo>
                    <a:pt x="285" y="238"/>
                    <a:pt x="285" y="238"/>
                    <a:pt x="285" y="238"/>
                  </a:cubicBezTo>
                  <a:cubicBezTo>
                    <a:pt x="285" y="239"/>
                    <a:pt x="285" y="240"/>
                    <a:pt x="285" y="240"/>
                  </a:cubicBezTo>
                  <a:cubicBezTo>
                    <a:pt x="285" y="240"/>
                    <a:pt x="285" y="240"/>
                    <a:pt x="284" y="240"/>
                  </a:cubicBezTo>
                  <a:cubicBezTo>
                    <a:pt x="284" y="240"/>
                    <a:pt x="284" y="240"/>
                    <a:pt x="284" y="240"/>
                  </a:cubicBezTo>
                  <a:cubicBezTo>
                    <a:pt x="284" y="241"/>
                    <a:pt x="284" y="241"/>
                    <a:pt x="284" y="241"/>
                  </a:cubicBezTo>
                  <a:cubicBezTo>
                    <a:pt x="284" y="241"/>
                    <a:pt x="284" y="241"/>
                    <a:pt x="284" y="241"/>
                  </a:cubicBezTo>
                  <a:cubicBezTo>
                    <a:pt x="284" y="241"/>
                    <a:pt x="284" y="243"/>
                    <a:pt x="284" y="243"/>
                  </a:cubicBezTo>
                  <a:cubicBezTo>
                    <a:pt x="284" y="243"/>
                    <a:pt x="284" y="243"/>
                    <a:pt x="284" y="243"/>
                  </a:cubicBezTo>
                  <a:cubicBezTo>
                    <a:pt x="283" y="243"/>
                    <a:pt x="284" y="244"/>
                    <a:pt x="283" y="245"/>
                  </a:cubicBezTo>
                  <a:cubicBezTo>
                    <a:pt x="284" y="245"/>
                    <a:pt x="284" y="246"/>
                    <a:pt x="284" y="247"/>
                  </a:cubicBezTo>
                  <a:cubicBezTo>
                    <a:pt x="283" y="246"/>
                    <a:pt x="281" y="250"/>
                    <a:pt x="280" y="251"/>
                  </a:cubicBezTo>
                  <a:cubicBezTo>
                    <a:pt x="280" y="250"/>
                    <a:pt x="280" y="250"/>
                    <a:pt x="280" y="249"/>
                  </a:cubicBezTo>
                  <a:cubicBezTo>
                    <a:pt x="279" y="250"/>
                    <a:pt x="279" y="250"/>
                    <a:pt x="277" y="250"/>
                  </a:cubicBezTo>
                  <a:cubicBezTo>
                    <a:pt x="276" y="250"/>
                    <a:pt x="276" y="249"/>
                    <a:pt x="275" y="249"/>
                  </a:cubicBezTo>
                  <a:cubicBezTo>
                    <a:pt x="276" y="248"/>
                    <a:pt x="276" y="246"/>
                    <a:pt x="276" y="245"/>
                  </a:cubicBezTo>
                  <a:cubicBezTo>
                    <a:pt x="276" y="244"/>
                    <a:pt x="275" y="244"/>
                    <a:pt x="275" y="243"/>
                  </a:cubicBezTo>
                  <a:cubicBezTo>
                    <a:pt x="275" y="242"/>
                    <a:pt x="275" y="241"/>
                    <a:pt x="275" y="240"/>
                  </a:cubicBezTo>
                  <a:cubicBezTo>
                    <a:pt x="276" y="241"/>
                    <a:pt x="277" y="241"/>
                    <a:pt x="278" y="241"/>
                  </a:cubicBezTo>
                  <a:cubicBezTo>
                    <a:pt x="278" y="242"/>
                    <a:pt x="278" y="242"/>
                    <a:pt x="278" y="241"/>
                  </a:cubicBezTo>
                  <a:cubicBezTo>
                    <a:pt x="278" y="240"/>
                    <a:pt x="277" y="237"/>
                    <a:pt x="275" y="238"/>
                  </a:cubicBezTo>
                  <a:cubicBezTo>
                    <a:pt x="276" y="237"/>
                    <a:pt x="276" y="235"/>
                    <a:pt x="276" y="234"/>
                  </a:cubicBezTo>
                  <a:cubicBezTo>
                    <a:pt x="277" y="233"/>
                    <a:pt x="277" y="232"/>
                    <a:pt x="277" y="231"/>
                  </a:cubicBezTo>
                  <a:cubicBezTo>
                    <a:pt x="278" y="228"/>
                    <a:pt x="277" y="227"/>
                    <a:pt x="275" y="226"/>
                  </a:cubicBezTo>
                  <a:cubicBezTo>
                    <a:pt x="275" y="226"/>
                    <a:pt x="275" y="226"/>
                    <a:pt x="275" y="226"/>
                  </a:cubicBezTo>
                  <a:cubicBezTo>
                    <a:pt x="273" y="225"/>
                    <a:pt x="270" y="223"/>
                    <a:pt x="269" y="221"/>
                  </a:cubicBezTo>
                  <a:cubicBezTo>
                    <a:pt x="267" y="219"/>
                    <a:pt x="266" y="216"/>
                    <a:pt x="265" y="214"/>
                  </a:cubicBezTo>
                  <a:cubicBezTo>
                    <a:pt x="264" y="211"/>
                    <a:pt x="262" y="209"/>
                    <a:pt x="259" y="208"/>
                  </a:cubicBezTo>
                  <a:cubicBezTo>
                    <a:pt x="257" y="207"/>
                    <a:pt x="254" y="207"/>
                    <a:pt x="252" y="206"/>
                  </a:cubicBezTo>
                  <a:cubicBezTo>
                    <a:pt x="255" y="205"/>
                    <a:pt x="255" y="200"/>
                    <a:pt x="255" y="198"/>
                  </a:cubicBezTo>
                  <a:cubicBezTo>
                    <a:pt x="255" y="197"/>
                    <a:pt x="255" y="196"/>
                    <a:pt x="254" y="195"/>
                  </a:cubicBezTo>
                  <a:cubicBezTo>
                    <a:pt x="253" y="194"/>
                    <a:pt x="252" y="195"/>
                    <a:pt x="251" y="196"/>
                  </a:cubicBezTo>
                  <a:cubicBezTo>
                    <a:pt x="251" y="196"/>
                    <a:pt x="252" y="194"/>
                    <a:pt x="252" y="194"/>
                  </a:cubicBezTo>
                  <a:cubicBezTo>
                    <a:pt x="251" y="195"/>
                    <a:pt x="251" y="192"/>
                    <a:pt x="252" y="191"/>
                  </a:cubicBezTo>
                  <a:cubicBezTo>
                    <a:pt x="252" y="189"/>
                    <a:pt x="253" y="187"/>
                    <a:pt x="254" y="185"/>
                  </a:cubicBezTo>
                  <a:cubicBezTo>
                    <a:pt x="254" y="184"/>
                    <a:pt x="254" y="184"/>
                    <a:pt x="254" y="183"/>
                  </a:cubicBezTo>
                  <a:cubicBezTo>
                    <a:pt x="254" y="183"/>
                    <a:pt x="255" y="183"/>
                    <a:pt x="255" y="183"/>
                  </a:cubicBezTo>
                  <a:cubicBezTo>
                    <a:pt x="256" y="183"/>
                    <a:pt x="256" y="182"/>
                    <a:pt x="257" y="182"/>
                  </a:cubicBezTo>
                  <a:cubicBezTo>
                    <a:pt x="258" y="181"/>
                    <a:pt x="259" y="180"/>
                    <a:pt x="260" y="179"/>
                  </a:cubicBezTo>
                  <a:cubicBezTo>
                    <a:pt x="260" y="179"/>
                    <a:pt x="262" y="178"/>
                    <a:pt x="262" y="177"/>
                  </a:cubicBezTo>
                  <a:cubicBezTo>
                    <a:pt x="262" y="178"/>
                    <a:pt x="262" y="178"/>
                    <a:pt x="262" y="178"/>
                  </a:cubicBezTo>
                  <a:cubicBezTo>
                    <a:pt x="262" y="177"/>
                    <a:pt x="261" y="177"/>
                    <a:pt x="262" y="177"/>
                  </a:cubicBezTo>
                  <a:cubicBezTo>
                    <a:pt x="262" y="176"/>
                    <a:pt x="262" y="176"/>
                    <a:pt x="262" y="176"/>
                  </a:cubicBezTo>
                  <a:cubicBezTo>
                    <a:pt x="262" y="176"/>
                    <a:pt x="262" y="177"/>
                    <a:pt x="262" y="177"/>
                  </a:cubicBezTo>
                  <a:cubicBezTo>
                    <a:pt x="263" y="176"/>
                    <a:pt x="263" y="176"/>
                    <a:pt x="263" y="176"/>
                  </a:cubicBezTo>
                  <a:cubicBezTo>
                    <a:pt x="263" y="176"/>
                    <a:pt x="263" y="176"/>
                    <a:pt x="264" y="176"/>
                  </a:cubicBezTo>
                  <a:cubicBezTo>
                    <a:pt x="264" y="176"/>
                    <a:pt x="264" y="176"/>
                    <a:pt x="264" y="175"/>
                  </a:cubicBezTo>
                  <a:cubicBezTo>
                    <a:pt x="264" y="175"/>
                    <a:pt x="264" y="176"/>
                    <a:pt x="264" y="176"/>
                  </a:cubicBezTo>
                  <a:cubicBezTo>
                    <a:pt x="264" y="175"/>
                    <a:pt x="265" y="175"/>
                    <a:pt x="265" y="175"/>
                  </a:cubicBezTo>
                  <a:cubicBezTo>
                    <a:pt x="265" y="175"/>
                    <a:pt x="265" y="175"/>
                    <a:pt x="265" y="175"/>
                  </a:cubicBezTo>
                  <a:cubicBezTo>
                    <a:pt x="265" y="175"/>
                    <a:pt x="265" y="175"/>
                    <a:pt x="265" y="176"/>
                  </a:cubicBezTo>
                  <a:cubicBezTo>
                    <a:pt x="266" y="176"/>
                    <a:pt x="266" y="175"/>
                    <a:pt x="266" y="174"/>
                  </a:cubicBezTo>
                  <a:cubicBezTo>
                    <a:pt x="266" y="175"/>
                    <a:pt x="267" y="175"/>
                    <a:pt x="267" y="175"/>
                  </a:cubicBezTo>
                  <a:cubicBezTo>
                    <a:pt x="267" y="175"/>
                    <a:pt x="267" y="174"/>
                    <a:pt x="266" y="174"/>
                  </a:cubicBezTo>
                  <a:cubicBezTo>
                    <a:pt x="266" y="174"/>
                    <a:pt x="266" y="174"/>
                    <a:pt x="266" y="174"/>
                  </a:cubicBezTo>
                  <a:cubicBezTo>
                    <a:pt x="266" y="174"/>
                    <a:pt x="266" y="174"/>
                    <a:pt x="266" y="174"/>
                  </a:cubicBezTo>
                  <a:cubicBezTo>
                    <a:pt x="267" y="174"/>
                    <a:pt x="268" y="174"/>
                    <a:pt x="268" y="174"/>
                  </a:cubicBezTo>
                  <a:cubicBezTo>
                    <a:pt x="269" y="175"/>
                    <a:pt x="268" y="174"/>
                    <a:pt x="268" y="173"/>
                  </a:cubicBezTo>
                  <a:cubicBezTo>
                    <a:pt x="268" y="173"/>
                    <a:pt x="267" y="172"/>
                    <a:pt x="268" y="172"/>
                  </a:cubicBezTo>
                  <a:cubicBezTo>
                    <a:pt x="268" y="172"/>
                    <a:pt x="269" y="173"/>
                    <a:pt x="270" y="173"/>
                  </a:cubicBezTo>
                  <a:cubicBezTo>
                    <a:pt x="271" y="173"/>
                    <a:pt x="273" y="174"/>
                    <a:pt x="273" y="173"/>
                  </a:cubicBezTo>
                  <a:cubicBezTo>
                    <a:pt x="273" y="172"/>
                    <a:pt x="273" y="170"/>
                    <a:pt x="274" y="170"/>
                  </a:cubicBezTo>
                  <a:cubicBezTo>
                    <a:pt x="273" y="170"/>
                    <a:pt x="272" y="169"/>
                    <a:pt x="272" y="169"/>
                  </a:cubicBezTo>
                  <a:cubicBezTo>
                    <a:pt x="271" y="168"/>
                    <a:pt x="270" y="168"/>
                    <a:pt x="270" y="167"/>
                  </a:cubicBezTo>
                  <a:cubicBezTo>
                    <a:pt x="270" y="167"/>
                    <a:pt x="270" y="167"/>
                    <a:pt x="271" y="167"/>
                  </a:cubicBezTo>
                  <a:cubicBezTo>
                    <a:pt x="271" y="167"/>
                    <a:pt x="270" y="166"/>
                    <a:pt x="270" y="166"/>
                  </a:cubicBezTo>
                  <a:cubicBezTo>
                    <a:pt x="271" y="166"/>
                    <a:pt x="272" y="167"/>
                    <a:pt x="272" y="167"/>
                  </a:cubicBezTo>
                  <a:cubicBezTo>
                    <a:pt x="273" y="168"/>
                    <a:pt x="274" y="168"/>
                    <a:pt x="274" y="168"/>
                  </a:cubicBezTo>
                  <a:cubicBezTo>
                    <a:pt x="275" y="169"/>
                    <a:pt x="275" y="169"/>
                    <a:pt x="275" y="169"/>
                  </a:cubicBezTo>
                  <a:cubicBezTo>
                    <a:pt x="275" y="169"/>
                    <a:pt x="276" y="169"/>
                    <a:pt x="276" y="169"/>
                  </a:cubicBezTo>
                  <a:cubicBezTo>
                    <a:pt x="276" y="169"/>
                    <a:pt x="276" y="169"/>
                    <a:pt x="277" y="169"/>
                  </a:cubicBezTo>
                  <a:cubicBezTo>
                    <a:pt x="278" y="169"/>
                    <a:pt x="278" y="168"/>
                    <a:pt x="277" y="167"/>
                  </a:cubicBezTo>
                  <a:cubicBezTo>
                    <a:pt x="277" y="167"/>
                    <a:pt x="278" y="168"/>
                    <a:pt x="278" y="168"/>
                  </a:cubicBezTo>
                  <a:cubicBezTo>
                    <a:pt x="278" y="168"/>
                    <a:pt x="279" y="168"/>
                    <a:pt x="278" y="167"/>
                  </a:cubicBezTo>
                  <a:cubicBezTo>
                    <a:pt x="278" y="167"/>
                    <a:pt x="278" y="167"/>
                    <a:pt x="278" y="166"/>
                  </a:cubicBezTo>
                  <a:cubicBezTo>
                    <a:pt x="278" y="166"/>
                    <a:pt x="278" y="166"/>
                    <a:pt x="278" y="167"/>
                  </a:cubicBezTo>
                  <a:cubicBezTo>
                    <a:pt x="279" y="167"/>
                    <a:pt x="279" y="167"/>
                    <a:pt x="279" y="168"/>
                  </a:cubicBezTo>
                  <a:cubicBezTo>
                    <a:pt x="279" y="167"/>
                    <a:pt x="279" y="168"/>
                    <a:pt x="279" y="168"/>
                  </a:cubicBezTo>
                  <a:cubicBezTo>
                    <a:pt x="279" y="168"/>
                    <a:pt x="279" y="168"/>
                    <a:pt x="279" y="168"/>
                  </a:cubicBezTo>
                  <a:cubicBezTo>
                    <a:pt x="280" y="168"/>
                    <a:pt x="280" y="168"/>
                    <a:pt x="280" y="169"/>
                  </a:cubicBezTo>
                  <a:cubicBezTo>
                    <a:pt x="280" y="168"/>
                    <a:pt x="280" y="168"/>
                    <a:pt x="280" y="168"/>
                  </a:cubicBezTo>
                  <a:cubicBezTo>
                    <a:pt x="280" y="169"/>
                    <a:pt x="281" y="168"/>
                    <a:pt x="280" y="168"/>
                  </a:cubicBezTo>
                  <a:cubicBezTo>
                    <a:pt x="281" y="168"/>
                    <a:pt x="281" y="170"/>
                    <a:pt x="282" y="169"/>
                  </a:cubicBezTo>
                  <a:cubicBezTo>
                    <a:pt x="282" y="169"/>
                    <a:pt x="282" y="169"/>
                    <a:pt x="283" y="169"/>
                  </a:cubicBezTo>
                  <a:cubicBezTo>
                    <a:pt x="284" y="168"/>
                    <a:pt x="285" y="167"/>
                    <a:pt x="286" y="167"/>
                  </a:cubicBezTo>
                  <a:cubicBezTo>
                    <a:pt x="288" y="166"/>
                    <a:pt x="292" y="163"/>
                    <a:pt x="289" y="162"/>
                  </a:cubicBezTo>
                  <a:cubicBezTo>
                    <a:pt x="290" y="162"/>
                    <a:pt x="291" y="160"/>
                    <a:pt x="293" y="160"/>
                  </a:cubicBezTo>
                  <a:cubicBezTo>
                    <a:pt x="294" y="160"/>
                    <a:pt x="294" y="161"/>
                    <a:pt x="295" y="160"/>
                  </a:cubicBezTo>
                  <a:cubicBezTo>
                    <a:pt x="296" y="158"/>
                    <a:pt x="295" y="156"/>
                    <a:pt x="295" y="154"/>
                  </a:cubicBezTo>
                  <a:cubicBezTo>
                    <a:pt x="296" y="155"/>
                    <a:pt x="297" y="155"/>
                    <a:pt x="298" y="155"/>
                  </a:cubicBezTo>
                  <a:cubicBezTo>
                    <a:pt x="299" y="155"/>
                    <a:pt x="299" y="157"/>
                    <a:pt x="298" y="158"/>
                  </a:cubicBezTo>
                  <a:cubicBezTo>
                    <a:pt x="299" y="157"/>
                    <a:pt x="300" y="159"/>
                    <a:pt x="301" y="159"/>
                  </a:cubicBezTo>
                  <a:cubicBezTo>
                    <a:pt x="300" y="159"/>
                    <a:pt x="300" y="158"/>
                    <a:pt x="301" y="158"/>
                  </a:cubicBezTo>
                  <a:cubicBezTo>
                    <a:pt x="301" y="158"/>
                    <a:pt x="301" y="159"/>
                    <a:pt x="301" y="159"/>
                  </a:cubicBezTo>
                  <a:cubicBezTo>
                    <a:pt x="302" y="159"/>
                    <a:pt x="302" y="160"/>
                    <a:pt x="302" y="160"/>
                  </a:cubicBezTo>
                  <a:cubicBezTo>
                    <a:pt x="303" y="161"/>
                    <a:pt x="302" y="155"/>
                    <a:pt x="302" y="155"/>
                  </a:cubicBezTo>
                  <a:cubicBezTo>
                    <a:pt x="303" y="155"/>
                    <a:pt x="303" y="157"/>
                    <a:pt x="304" y="155"/>
                  </a:cubicBezTo>
                  <a:cubicBezTo>
                    <a:pt x="304" y="156"/>
                    <a:pt x="303" y="156"/>
                    <a:pt x="303" y="157"/>
                  </a:cubicBezTo>
                  <a:cubicBezTo>
                    <a:pt x="303" y="158"/>
                    <a:pt x="304" y="158"/>
                    <a:pt x="304" y="159"/>
                  </a:cubicBezTo>
                  <a:cubicBezTo>
                    <a:pt x="304" y="159"/>
                    <a:pt x="303" y="159"/>
                    <a:pt x="303" y="159"/>
                  </a:cubicBezTo>
                  <a:cubicBezTo>
                    <a:pt x="304" y="159"/>
                    <a:pt x="304" y="160"/>
                    <a:pt x="304" y="160"/>
                  </a:cubicBezTo>
                  <a:cubicBezTo>
                    <a:pt x="304" y="159"/>
                    <a:pt x="305" y="159"/>
                    <a:pt x="305" y="159"/>
                  </a:cubicBezTo>
                  <a:cubicBezTo>
                    <a:pt x="305" y="159"/>
                    <a:pt x="306" y="159"/>
                    <a:pt x="307" y="158"/>
                  </a:cubicBezTo>
                  <a:cubicBezTo>
                    <a:pt x="308" y="158"/>
                    <a:pt x="310" y="157"/>
                    <a:pt x="311" y="156"/>
                  </a:cubicBezTo>
                  <a:cubicBezTo>
                    <a:pt x="313" y="154"/>
                    <a:pt x="313" y="152"/>
                    <a:pt x="313" y="151"/>
                  </a:cubicBezTo>
                  <a:cubicBezTo>
                    <a:pt x="311" y="150"/>
                    <a:pt x="313" y="148"/>
                    <a:pt x="314" y="147"/>
                  </a:cubicBezTo>
                  <a:cubicBezTo>
                    <a:pt x="313" y="149"/>
                    <a:pt x="313" y="146"/>
                    <a:pt x="313" y="146"/>
                  </a:cubicBezTo>
                  <a:cubicBezTo>
                    <a:pt x="313" y="146"/>
                    <a:pt x="313" y="146"/>
                    <a:pt x="314" y="146"/>
                  </a:cubicBezTo>
                  <a:cubicBezTo>
                    <a:pt x="314" y="146"/>
                    <a:pt x="313" y="145"/>
                    <a:pt x="313" y="146"/>
                  </a:cubicBezTo>
                  <a:cubicBezTo>
                    <a:pt x="313" y="146"/>
                    <a:pt x="313" y="146"/>
                    <a:pt x="313" y="146"/>
                  </a:cubicBezTo>
                  <a:cubicBezTo>
                    <a:pt x="313" y="146"/>
                    <a:pt x="313" y="144"/>
                    <a:pt x="313" y="144"/>
                  </a:cubicBezTo>
                  <a:cubicBezTo>
                    <a:pt x="313" y="144"/>
                    <a:pt x="315" y="145"/>
                    <a:pt x="315" y="145"/>
                  </a:cubicBezTo>
                  <a:cubicBezTo>
                    <a:pt x="316" y="145"/>
                    <a:pt x="316" y="145"/>
                    <a:pt x="317" y="144"/>
                  </a:cubicBezTo>
                  <a:cubicBezTo>
                    <a:pt x="318" y="143"/>
                    <a:pt x="317" y="142"/>
                    <a:pt x="316" y="142"/>
                  </a:cubicBezTo>
                  <a:cubicBezTo>
                    <a:pt x="317" y="142"/>
                    <a:pt x="319" y="141"/>
                    <a:pt x="318" y="140"/>
                  </a:cubicBezTo>
                  <a:cubicBezTo>
                    <a:pt x="318" y="139"/>
                    <a:pt x="317" y="138"/>
                    <a:pt x="317" y="137"/>
                  </a:cubicBezTo>
                  <a:cubicBezTo>
                    <a:pt x="317" y="138"/>
                    <a:pt x="317" y="137"/>
                    <a:pt x="317" y="137"/>
                  </a:cubicBezTo>
                  <a:cubicBezTo>
                    <a:pt x="317" y="137"/>
                    <a:pt x="317" y="137"/>
                    <a:pt x="316" y="136"/>
                  </a:cubicBezTo>
                  <a:cubicBezTo>
                    <a:pt x="316" y="136"/>
                    <a:pt x="315" y="135"/>
                    <a:pt x="315" y="135"/>
                  </a:cubicBezTo>
                  <a:cubicBezTo>
                    <a:pt x="315" y="135"/>
                    <a:pt x="316" y="136"/>
                    <a:pt x="316" y="136"/>
                  </a:cubicBezTo>
                  <a:cubicBezTo>
                    <a:pt x="316" y="136"/>
                    <a:pt x="317" y="136"/>
                    <a:pt x="317" y="136"/>
                  </a:cubicBezTo>
                  <a:cubicBezTo>
                    <a:pt x="317" y="136"/>
                    <a:pt x="317" y="135"/>
                    <a:pt x="316" y="135"/>
                  </a:cubicBezTo>
                  <a:cubicBezTo>
                    <a:pt x="317" y="135"/>
                    <a:pt x="318" y="135"/>
                    <a:pt x="318" y="135"/>
                  </a:cubicBezTo>
                  <a:cubicBezTo>
                    <a:pt x="318" y="135"/>
                    <a:pt x="317" y="134"/>
                    <a:pt x="317" y="134"/>
                  </a:cubicBezTo>
                  <a:cubicBezTo>
                    <a:pt x="317" y="134"/>
                    <a:pt x="317" y="134"/>
                    <a:pt x="317" y="134"/>
                  </a:cubicBezTo>
                  <a:cubicBezTo>
                    <a:pt x="317" y="134"/>
                    <a:pt x="316" y="134"/>
                    <a:pt x="316" y="134"/>
                  </a:cubicBezTo>
                  <a:cubicBezTo>
                    <a:pt x="316" y="134"/>
                    <a:pt x="315" y="133"/>
                    <a:pt x="315" y="134"/>
                  </a:cubicBezTo>
                  <a:cubicBezTo>
                    <a:pt x="315" y="133"/>
                    <a:pt x="314" y="133"/>
                    <a:pt x="314" y="133"/>
                  </a:cubicBezTo>
                  <a:cubicBezTo>
                    <a:pt x="314" y="133"/>
                    <a:pt x="314" y="133"/>
                    <a:pt x="314" y="133"/>
                  </a:cubicBezTo>
                  <a:cubicBezTo>
                    <a:pt x="314" y="133"/>
                    <a:pt x="314" y="133"/>
                    <a:pt x="314" y="133"/>
                  </a:cubicBezTo>
                  <a:cubicBezTo>
                    <a:pt x="313" y="131"/>
                    <a:pt x="314" y="132"/>
                    <a:pt x="314" y="133"/>
                  </a:cubicBezTo>
                  <a:cubicBezTo>
                    <a:pt x="314" y="132"/>
                    <a:pt x="310" y="130"/>
                    <a:pt x="309" y="130"/>
                  </a:cubicBezTo>
                  <a:cubicBezTo>
                    <a:pt x="310" y="130"/>
                    <a:pt x="310" y="130"/>
                    <a:pt x="309" y="130"/>
                  </a:cubicBezTo>
                  <a:cubicBezTo>
                    <a:pt x="309" y="130"/>
                    <a:pt x="310" y="130"/>
                    <a:pt x="309" y="130"/>
                  </a:cubicBezTo>
                  <a:cubicBezTo>
                    <a:pt x="309" y="130"/>
                    <a:pt x="309" y="132"/>
                    <a:pt x="309" y="132"/>
                  </a:cubicBezTo>
                  <a:cubicBezTo>
                    <a:pt x="308" y="132"/>
                    <a:pt x="308" y="134"/>
                    <a:pt x="308" y="134"/>
                  </a:cubicBezTo>
                  <a:cubicBezTo>
                    <a:pt x="307" y="135"/>
                    <a:pt x="308" y="134"/>
                    <a:pt x="308" y="135"/>
                  </a:cubicBezTo>
                  <a:cubicBezTo>
                    <a:pt x="308" y="135"/>
                    <a:pt x="309" y="136"/>
                    <a:pt x="308" y="136"/>
                  </a:cubicBezTo>
                  <a:cubicBezTo>
                    <a:pt x="308" y="136"/>
                    <a:pt x="308" y="136"/>
                    <a:pt x="308" y="136"/>
                  </a:cubicBezTo>
                  <a:cubicBezTo>
                    <a:pt x="308" y="136"/>
                    <a:pt x="308" y="136"/>
                    <a:pt x="308" y="136"/>
                  </a:cubicBezTo>
                  <a:cubicBezTo>
                    <a:pt x="308" y="136"/>
                    <a:pt x="309" y="137"/>
                    <a:pt x="309" y="138"/>
                  </a:cubicBezTo>
                  <a:cubicBezTo>
                    <a:pt x="309" y="137"/>
                    <a:pt x="308" y="137"/>
                    <a:pt x="308" y="137"/>
                  </a:cubicBezTo>
                  <a:cubicBezTo>
                    <a:pt x="308" y="137"/>
                    <a:pt x="308" y="138"/>
                    <a:pt x="308" y="138"/>
                  </a:cubicBezTo>
                  <a:cubicBezTo>
                    <a:pt x="308" y="138"/>
                    <a:pt x="308" y="137"/>
                    <a:pt x="307" y="138"/>
                  </a:cubicBezTo>
                  <a:cubicBezTo>
                    <a:pt x="307" y="138"/>
                    <a:pt x="308" y="138"/>
                    <a:pt x="308" y="138"/>
                  </a:cubicBezTo>
                  <a:cubicBezTo>
                    <a:pt x="308" y="138"/>
                    <a:pt x="307" y="138"/>
                    <a:pt x="307" y="138"/>
                  </a:cubicBezTo>
                  <a:cubicBezTo>
                    <a:pt x="307" y="138"/>
                    <a:pt x="308" y="139"/>
                    <a:pt x="308" y="140"/>
                  </a:cubicBezTo>
                  <a:cubicBezTo>
                    <a:pt x="308" y="140"/>
                    <a:pt x="307" y="139"/>
                    <a:pt x="307" y="139"/>
                  </a:cubicBezTo>
                  <a:cubicBezTo>
                    <a:pt x="307" y="139"/>
                    <a:pt x="306" y="139"/>
                    <a:pt x="306" y="139"/>
                  </a:cubicBezTo>
                  <a:cubicBezTo>
                    <a:pt x="306" y="139"/>
                    <a:pt x="306" y="139"/>
                    <a:pt x="306" y="139"/>
                  </a:cubicBezTo>
                  <a:cubicBezTo>
                    <a:pt x="306" y="139"/>
                    <a:pt x="306" y="139"/>
                    <a:pt x="306" y="138"/>
                  </a:cubicBezTo>
                  <a:cubicBezTo>
                    <a:pt x="305" y="140"/>
                    <a:pt x="303" y="143"/>
                    <a:pt x="301" y="144"/>
                  </a:cubicBezTo>
                  <a:cubicBezTo>
                    <a:pt x="301" y="144"/>
                    <a:pt x="301" y="144"/>
                    <a:pt x="301" y="144"/>
                  </a:cubicBezTo>
                  <a:cubicBezTo>
                    <a:pt x="301" y="145"/>
                    <a:pt x="299" y="146"/>
                    <a:pt x="298" y="147"/>
                  </a:cubicBezTo>
                  <a:cubicBezTo>
                    <a:pt x="298" y="147"/>
                    <a:pt x="297" y="148"/>
                    <a:pt x="297" y="148"/>
                  </a:cubicBezTo>
                  <a:cubicBezTo>
                    <a:pt x="296" y="149"/>
                    <a:pt x="296" y="148"/>
                    <a:pt x="296" y="149"/>
                  </a:cubicBezTo>
                  <a:cubicBezTo>
                    <a:pt x="296" y="148"/>
                    <a:pt x="295" y="148"/>
                    <a:pt x="295" y="149"/>
                  </a:cubicBezTo>
                  <a:cubicBezTo>
                    <a:pt x="295" y="149"/>
                    <a:pt x="295" y="149"/>
                    <a:pt x="295" y="149"/>
                  </a:cubicBezTo>
                  <a:cubicBezTo>
                    <a:pt x="295" y="149"/>
                    <a:pt x="294" y="149"/>
                    <a:pt x="294" y="149"/>
                  </a:cubicBezTo>
                  <a:cubicBezTo>
                    <a:pt x="295" y="148"/>
                    <a:pt x="295" y="147"/>
                    <a:pt x="295" y="146"/>
                  </a:cubicBezTo>
                  <a:cubicBezTo>
                    <a:pt x="295" y="145"/>
                    <a:pt x="295" y="143"/>
                    <a:pt x="295" y="142"/>
                  </a:cubicBezTo>
                  <a:cubicBezTo>
                    <a:pt x="295" y="141"/>
                    <a:pt x="296" y="140"/>
                    <a:pt x="296" y="139"/>
                  </a:cubicBezTo>
                  <a:cubicBezTo>
                    <a:pt x="296" y="138"/>
                    <a:pt x="296" y="138"/>
                    <a:pt x="296" y="139"/>
                  </a:cubicBezTo>
                  <a:cubicBezTo>
                    <a:pt x="296" y="139"/>
                    <a:pt x="297" y="140"/>
                    <a:pt x="297" y="139"/>
                  </a:cubicBezTo>
                  <a:cubicBezTo>
                    <a:pt x="298" y="138"/>
                    <a:pt x="298" y="137"/>
                    <a:pt x="298" y="136"/>
                  </a:cubicBezTo>
                  <a:cubicBezTo>
                    <a:pt x="298" y="134"/>
                    <a:pt x="298" y="133"/>
                    <a:pt x="297" y="132"/>
                  </a:cubicBezTo>
                  <a:cubicBezTo>
                    <a:pt x="297" y="131"/>
                    <a:pt x="296" y="130"/>
                    <a:pt x="295" y="131"/>
                  </a:cubicBezTo>
                  <a:cubicBezTo>
                    <a:pt x="295" y="133"/>
                    <a:pt x="294" y="134"/>
                    <a:pt x="293" y="134"/>
                  </a:cubicBezTo>
                  <a:cubicBezTo>
                    <a:pt x="293" y="134"/>
                    <a:pt x="293" y="134"/>
                    <a:pt x="293" y="134"/>
                  </a:cubicBezTo>
                  <a:cubicBezTo>
                    <a:pt x="293" y="134"/>
                    <a:pt x="291" y="136"/>
                    <a:pt x="291" y="136"/>
                  </a:cubicBezTo>
                  <a:cubicBezTo>
                    <a:pt x="291" y="136"/>
                    <a:pt x="291" y="136"/>
                    <a:pt x="290" y="136"/>
                  </a:cubicBezTo>
                  <a:cubicBezTo>
                    <a:pt x="290" y="136"/>
                    <a:pt x="290" y="136"/>
                    <a:pt x="290" y="135"/>
                  </a:cubicBezTo>
                  <a:cubicBezTo>
                    <a:pt x="290" y="135"/>
                    <a:pt x="290" y="134"/>
                    <a:pt x="290" y="134"/>
                  </a:cubicBezTo>
                  <a:cubicBezTo>
                    <a:pt x="291" y="133"/>
                    <a:pt x="291" y="132"/>
                    <a:pt x="291" y="132"/>
                  </a:cubicBezTo>
                  <a:cubicBezTo>
                    <a:pt x="291" y="132"/>
                    <a:pt x="291" y="131"/>
                    <a:pt x="291" y="131"/>
                  </a:cubicBezTo>
                  <a:cubicBezTo>
                    <a:pt x="291" y="130"/>
                    <a:pt x="291" y="130"/>
                    <a:pt x="291" y="129"/>
                  </a:cubicBezTo>
                  <a:cubicBezTo>
                    <a:pt x="291" y="128"/>
                    <a:pt x="290" y="127"/>
                    <a:pt x="290" y="126"/>
                  </a:cubicBezTo>
                  <a:cubicBezTo>
                    <a:pt x="291" y="127"/>
                    <a:pt x="293" y="127"/>
                    <a:pt x="291" y="127"/>
                  </a:cubicBezTo>
                  <a:cubicBezTo>
                    <a:pt x="291" y="127"/>
                    <a:pt x="292" y="127"/>
                    <a:pt x="292" y="127"/>
                  </a:cubicBezTo>
                  <a:cubicBezTo>
                    <a:pt x="292" y="128"/>
                    <a:pt x="292" y="128"/>
                    <a:pt x="292" y="128"/>
                  </a:cubicBezTo>
                  <a:cubicBezTo>
                    <a:pt x="292" y="128"/>
                    <a:pt x="292" y="127"/>
                    <a:pt x="292" y="127"/>
                  </a:cubicBezTo>
                  <a:cubicBezTo>
                    <a:pt x="292" y="128"/>
                    <a:pt x="292" y="128"/>
                    <a:pt x="292" y="128"/>
                  </a:cubicBezTo>
                  <a:cubicBezTo>
                    <a:pt x="292" y="128"/>
                    <a:pt x="293" y="128"/>
                    <a:pt x="293" y="127"/>
                  </a:cubicBezTo>
                  <a:cubicBezTo>
                    <a:pt x="292" y="128"/>
                    <a:pt x="292" y="128"/>
                    <a:pt x="292" y="129"/>
                  </a:cubicBezTo>
                  <a:cubicBezTo>
                    <a:pt x="293" y="129"/>
                    <a:pt x="293" y="128"/>
                    <a:pt x="293" y="128"/>
                  </a:cubicBezTo>
                  <a:cubicBezTo>
                    <a:pt x="293" y="128"/>
                    <a:pt x="293" y="127"/>
                    <a:pt x="293" y="127"/>
                  </a:cubicBezTo>
                  <a:cubicBezTo>
                    <a:pt x="293" y="126"/>
                    <a:pt x="293" y="127"/>
                    <a:pt x="294" y="127"/>
                  </a:cubicBezTo>
                  <a:cubicBezTo>
                    <a:pt x="295" y="126"/>
                    <a:pt x="293" y="126"/>
                    <a:pt x="292" y="126"/>
                  </a:cubicBezTo>
                  <a:cubicBezTo>
                    <a:pt x="292" y="126"/>
                    <a:pt x="293" y="125"/>
                    <a:pt x="292" y="126"/>
                  </a:cubicBezTo>
                  <a:cubicBezTo>
                    <a:pt x="292" y="126"/>
                    <a:pt x="292" y="126"/>
                    <a:pt x="291" y="126"/>
                  </a:cubicBezTo>
                  <a:cubicBezTo>
                    <a:pt x="292" y="126"/>
                    <a:pt x="292" y="125"/>
                    <a:pt x="292" y="125"/>
                  </a:cubicBezTo>
                  <a:cubicBezTo>
                    <a:pt x="291" y="126"/>
                    <a:pt x="292" y="125"/>
                    <a:pt x="292" y="124"/>
                  </a:cubicBezTo>
                  <a:cubicBezTo>
                    <a:pt x="291" y="124"/>
                    <a:pt x="290" y="124"/>
                    <a:pt x="290" y="125"/>
                  </a:cubicBezTo>
                  <a:cubicBezTo>
                    <a:pt x="290" y="125"/>
                    <a:pt x="289" y="124"/>
                    <a:pt x="289" y="124"/>
                  </a:cubicBezTo>
                  <a:cubicBezTo>
                    <a:pt x="289" y="124"/>
                    <a:pt x="289" y="123"/>
                    <a:pt x="289" y="123"/>
                  </a:cubicBezTo>
                  <a:cubicBezTo>
                    <a:pt x="289" y="123"/>
                    <a:pt x="288" y="122"/>
                    <a:pt x="288" y="122"/>
                  </a:cubicBezTo>
                  <a:cubicBezTo>
                    <a:pt x="288" y="122"/>
                    <a:pt x="288" y="122"/>
                    <a:pt x="288" y="122"/>
                  </a:cubicBezTo>
                  <a:cubicBezTo>
                    <a:pt x="289" y="122"/>
                    <a:pt x="288" y="122"/>
                    <a:pt x="288" y="122"/>
                  </a:cubicBezTo>
                  <a:cubicBezTo>
                    <a:pt x="288" y="122"/>
                    <a:pt x="287" y="122"/>
                    <a:pt x="287" y="122"/>
                  </a:cubicBezTo>
                  <a:cubicBezTo>
                    <a:pt x="287" y="121"/>
                    <a:pt x="289" y="121"/>
                    <a:pt x="290" y="121"/>
                  </a:cubicBezTo>
                  <a:cubicBezTo>
                    <a:pt x="290" y="120"/>
                    <a:pt x="291" y="120"/>
                    <a:pt x="291" y="120"/>
                  </a:cubicBezTo>
                  <a:cubicBezTo>
                    <a:pt x="291" y="119"/>
                    <a:pt x="290" y="119"/>
                    <a:pt x="290" y="119"/>
                  </a:cubicBezTo>
                  <a:cubicBezTo>
                    <a:pt x="290" y="119"/>
                    <a:pt x="291" y="119"/>
                    <a:pt x="290" y="118"/>
                  </a:cubicBezTo>
                  <a:cubicBezTo>
                    <a:pt x="291" y="118"/>
                    <a:pt x="291" y="118"/>
                    <a:pt x="291" y="118"/>
                  </a:cubicBezTo>
                  <a:cubicBezTo>
                    <a:pt x="291" y="118"/>
                    <a:pt x="291" y="118"/>
                    <a:pt x="291" y="119"/>
                  </a:cubicBezTo>
                  <a:cubicBezTo>
                    <a:pt x="292" y="119"/>
                    <a:pt x="292" y="120"/>
                    <a:pt x="292" y="120"/>
                  </a:cubicBezTo>
                  <a:cubicBezTo>
                    <a:pt x="294" y="120"/>
                    <a:pt x="293" y="118"/>
                    <a:pt x="293" y="117"/>
                  </a:cubicBezTo>
                  <a:cubicBezTo>
                    <a:pt x="293" y="118"/>
                    <a:pt x="292" y="118"/>
                    <a:pt x="292" y="118"/>
                  </a:cubicBezTo>
                  <a:cubicBezTo>
                    <a:pt x="292" y="118"/>
                    <a:pt x="292" y="117"/>
                    <a:pt x="293" y="117"/>
                  </a:cubicBezTo>
                  <a:cubicBezTo>
                    <a:pt x="292" y="117"/>
                    <a:pt x="292" y="117"/>
                    <a:pt x="292" y="117"/>
                  </a:cubicBezTo>
                  <a:cubicBezTo>
                    <a:pt x="292" y="116"/>
                    <a:pt x="292" y="116"/>
                    <a:pt x="292" y="115"/>
                  </a:cubicBezTo>
                  <a:cubicBezTo>
                    <a:pt x="292" y="115"/>
                    <a:pt x="292" y="115"/>
                    <a:pt x="292" y="115"/>
                  </a:cubicBezTo>
                  <a:cubicBezTo>
                    <a:pt x="292" y="115"/>
                    <a:pt x="293" y="115"/>
                    <a:pt x="293" y="115"/>
                  </a:cubicBezTo>
                  <a:cubicBezTo>
                    <a:pt x="293" y="115"/>
                    <a:pt x="292" y="115"/>
                    <a:pt x="292" y="115"/>
                  </a:cubicBezTo>
                  <a:cubicBezTo>
                    <a:pt x="292" y="114"/>
                    <a:pt x="291" y="112"/>
                    <a:pt x="291" y="111"/>
                  </a:cubicBezTo>
                  <a:cubicBezTo>
                    <a:pt x="291" y="111"/>
                    <a:pt x="292" y="112"/>
                    <a:pt x="292" y="112"/>
                  </a:cubicBezTo>
                  <a:cubicBezTo>
                    <a:pt x="291" y="109"/>
                    <a:pt x="294" y="108"/>
                    <a:pt x="293" y="105"/>
                  </a:cubicBezTo>
                  <a:cubicBezTo>
                    <a:pt x="292" y="105"/>
                    <a:pt x="292" y="102"/>
                    <a:pt x="292" y="102"/>
                  </a:cubicBezTo>
                  <a:cubicBezTo>
                    <a:pt x="291" y="102"/>
                    <a:pt x="291" y="102"/>
                    <a:pt x="290" y="103"/>
                  </a:cubicBezTo>
                  <a:cubicBezTo>
                    <a:pt x="291" y="102"/>
                    <a:pt x="292" y="100"/>
                    <a:pt x="291" y="101"/>
                  </a:cubicBezTo>
                  <a:cubicBezTo>
                    <a:pt x="291" y="101"/>
                    <a:pt x="290" y="101"/>
                    <a:pt x="290" y="102"/>
                  </a:cubicBezTo>
                  <a:cubicBezTo>
                    <a:pt x="290" y="102"/>
                    <a:pt x="290" y="101"/>
                    <a:pt x="291" y="101"/>
                  </a:cubicBezTo>
                  <a:cubicBezTo>
                    <a:pt x="290" y="100"/>
                    <a:pt x="289" y="100"/>
                    <a:pt x="288" y="101"/>
                  </a:cubicBezTo>
                  <a:cubicBezTo>
                    <a:pt x="287" y="101"/>
                    <a:pt x="285" y="101"/>
                    <a:pt x="285" y="102"/>
                  </a:cubicBezTo>
                  <a:cubicBezTo>
                    <a:pt x="285" y="103"/>
                    <a:pt x="287" y="102"/>
                    <a:pt x="288" y="103"/>
                  </a:cubicBezTo>
                  <a:cubicBezTo>
                    <a:pt x="287" y="103"/>
                    <a:pt x="286" y="104"/>
                    <a:pt x="285" y="104"/>
                  </a:cubicBezTo>
                  <a:cubicBezTo>
                    <a:pt x="285" y="103"/>
                    <a:pt x="284" y="103"/>
                    <a:pt x="283" y="103"/>
                  </a:cubicBezTo>
                  <a:cubicBezTo>
                    <a:pt x="282" y="104"/>
                    <a:pt x="283" y="105"/>
                    <a:pt x="282" y="106"/>
                  </a:cubicBezTo>
                  <a:cubicBezTo>
                    <a:pt x="281" y="107"/>
                    <a:pt x="280" y="108"/>
                    <a:pt x="281" y="109"/>
                  </a:cubicBezTo>
                  <a:cubicBezTo>
                    <a:pt x="281" y="110"/>
                    <a:pt x="282" y="108"/>
                    <a:pt x="283" y="109"/>
                  </a:cubicBezTo>
                  <a:cubicBezTo>
                    <a:pt x="281" y="109"/>
                    <a:pt x="283" y="110"/>
                    <a:pt x="282" y="111"/>
                  </a:cubicBezTo>
                  <a:cubicBezTo>
                    <a:pt x="282" y="110"/>
                    <a:pt x="280" y="109"/>
                    <a:pt x="280" y="111"/>
                  </a:cubicBezTo>
                  <a:cubicBezTo>
                    <a:pt x="279" y="112"/>
                    <a:pt x="279" y="114"/>
                    <a:pt x="279" y="115"/>
                  </a:cubicBezTo>
                  <a:cubicBezTo>
                    <a:pt x="279" y="116"/>
                    <a:pt x="278" y="117"/>
                    <a:pt x="279" y="118"/>
                  </a:cubicBezTo>
                  <a:cubicBezTo>
                    <a:pt x="280" y="119"/>
                    <a:pt x="281" y="119"/>
                    <a:pt x="283" y="119"/>
                  </a:cubicBezTo>
                  <a:cubicBezTo>
                    <a:pt x="282" y="120"/>
                    <a:pt x="282" y="121"/>
                    <a:pt x="283" y="122"/>
                  </a:cubicBezTo>
                  <a:cubicBezTo>
                    <a:pt x="281" y="123"/>
                    <a:pt x="279" y="124"/>
                    <a:pt x="278" y="125"/>
                  </a:cubicBezTo>
                  <a:cubicBezTo>
                    <a:pt x="277" y="125"/>
                    <a:pt x="276" y="121"/>
                    <a:pt x="277" y="122"/>
                  </a:cubicBezTo>
                  <a:cubicBezTo>
                    <a:pt x="277" y="122"/>
                    <a:pt x="277" y="121"/>
                    <a:pt x="277" y="121"/>
                  </a:cubicBezTo>
                  <a:cubicBezTo>
                    <a:pt x="277" y="121"/>
                    <a:pt x="277" y="121"/>
                    <a:pt x="277" y="120"/>
                  </a:cubicBezTo>
                  <a:cubicBezTo>
                    <a:pt x="277" y="120"/>
                    <a:pt x="278" y="120"/>
                    <a:pt x="278" y="119"/>
                  </a:cubicBezTo>
                  <a:cubicBezTo>
                    <a:pt x="278" y="119"/>
                    <a:pt x="277" y="119"/>
                    <a:pt x="277" y="119"/>
                  </a:cubicBezTo>
                  <a:cubicBezTo>
                    <a:pt x="277" y="119"/>
                    <a:pt x="276" y="118"/>
                    <a:pt x="276" y="118"/>
                  </a:cubicBezTo>
                  <a:cubicBezTo>
                    <a:pt x="276" y="118"/>
                    <a:pt x="276" y="118"/>
                    <a:pt x="276" y="118"/>
                  </a:cubicBezTo>
                  <a:cubicBezTo>
                    <a:pt x="276" y="118"/>
                    <a:pt x="275" y="118"/>
                    <a:pt x="275" y="117"/>
                  </a:cubicBezTo>
                  <a:cubicBezTo>
                    <a:pt x="275" y="117"/>
                    <a:pt x="275" y="117"/>
                    <a:pt x="274" y="116"/>
                  </a:cubicBezTo>
                  <a:cubicBezTo>
                    <a:pt x="274" y="116"/>
                    <a:pt x="273" y="115"/>
                    <a:pt x="273" y="115"/>
                  </a:cubicBezTo>
                  <a:cubicBezTo>
                    <a:pt x="271" y="114"/>
                    <a:pt x="271" y="116"/>
                    <a:pt x="271" y="117"/>
                  </a:cubicBezTo>
                  <a:cubicBezTo>
                    <a:pt x="272" y="117"/>
                    <a:pt x="272" y="117"/>
                    <a:pt x="272" y="117"/>
                  </a:cubicBezTo>
                  <a:cubicBezTo>
                    <a:pt x="272" y="117"/>
                    <a:pt x="272" y="117"/>
                    <a:pt x="272" y="118"/>
                  </a:cubicBezTo>
                  <a:cubicBezTo>
                    <a:pt x="271" y="117"/>
                    <a:pt x="271" y="117"/>
                    <a:pt x="271" y="116"/>
                  </a:cubicBezTo>
                  <a:cubicBezTo>
                    <a:pt x="271" y="117"/>
                    <a:pt x="266" y="119"/>
                    <a:pt x="266" y="119"/>
                  </a:cubicBezTo>
                  <a:cubicBezTo>
                    <a:pt x="266" y="119"/>
                    <a:pt x="266" y="120"/>
                    <a:pt x="267" y="121"/>
                  </a:cubicBezTo>
                  <a:cubicBezTo>
                    <a:pt x="267" y="121"/>
                    <a:pt x="267" y="121"/>
                    <a:pt x="267" y="121"/>
                  </a:cubicBezTo>
                  <a:cubicBezTo>
                    <a:pt x="267" y="121"/>
                    <a:pt x="267" y="121"/>
                    <a:pt x="267" y="121"/>
                  </a:cubicBezTo>
                  <a:cubicBezTo>
                    <a:pt x="267" y="121"/>
                    <a:pt x="267" y="122"/>
                    <a:pt x="267" y="122"/>
                  </a:cubicBezTo>
                  <a:cubicBezTo>
                    <a:pt x="267" y="122"/>
                    <a:pt x="267" y="122"/>
                    <a:pt x="268" y="123"/>
                  </a:cubicBezTo>
                  <a:cubicBezTo>
                    <a:pt x="268" y="123"/>
                    <a:pt x="268" y="123"/>
                    <a:pt x="268" y="123"/>
                  </a:cubicBezTo>
                  <a:cubicBezTo>
                    <a:pt x="270" y="123"/>
                    <a:pt x="270" y="125"/>
                    <a:pt x="271" y="125"/>
                  </a:cubicBezTo>
                  <a:cubicBezTo>
                    <a:pt x="271" y="126"/>
                    <a:pt x="272" y="126"/>
                    <a:pt x="272" y="126"/>
                  </a:cubicBezTo>
                  <a:cubicBezTo>
                    <a:pt x="273" y="127"/>
                    <a:pt x="274" y="127"/>
                    <a:pt x="275" y="127"/>
                  </a:cubicBezTo>
                  <a:cubicBezTo>
                    <a:pt x="275" y="127"/>
                    <a:pt x="274" y="128"/>
                    <a:pt x="274" y="128"/>
                  </a:cubicBezTo>
                  <a:cubicBezTo>
                    <a:pt x="273" y="128"/>
                    <a:pt x="273" y="128"/>
                    <a:pt x="273" y="128"/>
                  </a:cubicBezTo>
                  <a:cubicBezTo>
                    <a:pt x="273" y="128"/>
                    <a:pt x="272" y="129"/>
                    <a:pt x="272" y="129"/>
                  </a:cubicBezTo>
                  <a:cubicBezTo>
                    <a:pt x="272" y="129"/>
                    <a:pt x="272" y="129"/>
                    <a:pt x="272" y="129"/>
                  </a:cubicBezTo>
                  <a:cubicBezTo>
                    <a:pt x="271" y="129"/>
                    <a:pt x="271" y="128"/>
                    <a:pt x="271" y="129"/>
                  </a:cubicBezTo>
                  <a:cubicBezTo>
                    <a:pt x="271" y="128"/>
                    <a:pt x="271" y="128"/>
                    <a:pt x="271" y="128"/>
                  </a:cubicBezTo>
                  <a:cubicBezTo>
                    <a:pt x="270" y="127"/>
                    <a:pt x="270" y="126"/>
                    <a:pt x="270" y="126"/>
                  </a:cubicBezTo>
                  <a:cubicBezTo>
                    <a:pt x="270" y="125"/>
                    <a:pt x="268" y="125"/>
                    <a:pt x="269" y="125"/>
                  </a:cubicBezTo>
                  <a:cubicBezTo>
                    <a:pt x="269" y="126"/>
                    <a:pt x="269" y="127"/>
                    <a:pt x="268" y="127"/>
                  </a:cubicBezTo>
                  <a:cubicBezTo>
                    <a:pt x="268" y="127"/>
                    <a:pt x="267" y="126"/>
                    <a:pt x="267" y="125"/>
                  </a:cubicBezTo>
                  <a:cubicBezTo>
                    <a:pt x="267" y="125"/>
                    <a:pt x="267" y="126"/>
                    <a:pt x="267" y="126"/>
                  </a:cubicBezTo>
                  <a:cubicBezTo>
                    <a:pt x="266" y="125"/>
                    <a:pt x="267" y="126"/>
                    <a:pt x="266" y="126"/>
                  </a:cubicBezTo>
                  <a:cubicBezTo>
                    <a:pt x="266" y="126"/>
                    <a:pt x="266" y="125"/>
                    <a:pt x="266" y="125"/>
                  </a:cubicBezTo>
                  <a:cubicBezTo>
                    <a:pt x="266" y="126"/>
                    <a:pt x="266" y="127"/>
                    <a:pt x="266" y="127"/>
                  </a:cubicBezTo>
                  <a:cubicBezTo>
                    <a:pt x="266" y="127"/>
                    <a:pt x="266" y="127"/>
                    <a:pt x="266" y="127"/>
                  </a:cubicBezTo>
                  <a:cubicBezTo>
                    <a:pt x="266" y="128"/>
                    <a:pt x="266" y="129"/>
                    <a:pt x="266" y="129"/>
                  </a:cubicBezTo>
                  <a:cubicBezTo>
                    <a:pt x="266" y="129"/>
                    <a:pt x="265" y="128"/>
                    <a:pt x="265" y="128"/>
                  </a:cubicBezTo>
                  <a:cubicBezTo>
                    <a:pt x="265" y="128"/>
                    <a:pt x="265" y="130"/>
                    <a:pt x="265" y="130"/>
                  </a:cubicBezTo>
                  <a:cubicBezTo>
                    <a:pt x="265" y="131"/>
                    <a:pt x="263" y="130"/>
                    <a:pt x="263" y="129"/>
                  </a:cubicBezTo>
                  <a:cubicBezTo>
                    <a:pt x="262" y="129"/>
                    <a:pt x="262" y="129"/>
                    <a:pt x="262" y="128"/>
                  </a:cubicBezTo>
                  <a:cubicBezTo>
                    <a:pt x="261" y="128"/>
                    <a:pt x="261" y="128"/>
                    <a:pt x="261" y="128"/>
                  </a:cubicBezTo>
                  <a:cubicBezTo>
                    <a:pt x="260" y="128"/>
                    <a:pt x="259" y="127"/>
                    <a:pt x="258" y="127"/>
                  </a:cubicBezTo>
                  <a:cubicBezTo>
                    <a:pt x="258" y="127"/>
                    <a:pt x="257" y="127"/>
                    <a:pt x="257" y="127"/>
                  </a:cubicBezTo>
                  <a:cubicBezTo>
                    <a:pt x="258" y="126"/>
                    <a:pt x="255" y="126"/>
                    <a:pt x="254" y="125"/>
                  </a:cubicBezTo>
                  <a:cubicBezTo>
                    <a:pt x="252" y="125"/>
                    <a:pt x="251" y="123"/>
                    <a:pt x="252" y="121"/>
                  </a:cubicBezTo>
                  <a:cubicBezTo>
                    <a:pt x="251" y="122"/>
                    <a:pt x="249" y="121"/>
                    <a:pt x="249" y="121"/>
                  </a:cubicBezTo>
                  <a:cubicBezTo>
                    <a:pt x="249" y="121"/>
                    <a:pt x="248" y="121"/>
                    <a:pt x="248" y="120"/>
                  </a:cubicBezTo>
                  <a:cubicBezTo>
                    <a:pt x="248" y="120"/>
                    <a:pt x="248" y="120"/>
                    <a:pt x="248" y="120"/>
                  </a:cubicBezTo>
                  <a:cubicBezTo>
                    <a:pt x="248" y="120"/>
                    <a:pt x="249" y="120"/>
                    <a:pt x="249" y="120"/>
                  </a:cubicBezTo>
                  <a:cubicBezTo>
                    <a:pt x="249" y="120"/>
                    <a:pt x="248" y="120"/>
                    <a:pt x="248" y="120"/>
                  </a:cubicBezTo>
                  <a:cubicBezTo>
                    <a:pt x="248" y="120"/>
                    <a:pt x="248" y="119"/>
                    <a:pt x="248" y="119"/>
                  </a:cubicBezTo>
                  <a:cubicBezTo>
                    <a:pt x="248" y="119"/>
                    <a:pt x="248" y="119"/>
                    <a:pt x="248" y="119"/>
                  </a:cubicBezTo>
                  <a:cubicBezTo>
                    <a:pt x="248" y="118"/>
                    <a:pt x="248" y="118"/>
                    <a:pt x="248" y="118"/>
                  </a:cubicBezTo>
                  <a:cubicBezTo>
                    <a:pt x="248" y="118"/>
                    <a:pt x="248" y="118"/>
                    <a:pt x="248" y="119"/>
                  </a:cubicBezTo>
                  <a:cubicBezTo>
                    <a:pt x="248" y="118"/>
                    <a:pt x="248" y="118"/>
                    <a:pt x="248" y="118"/>
                  </a:cubicBezTo>
                  <a:cubicBezTo>
                    <a:pt x="248" y="118"/>
                    <a:pt x="248" y="118"/>
                    <a:pt x="248" y="118"/>
                  </a:cubicBezTo>
                  <a:cubicBezTo>
                    <a:pt x="248" y="118"/>
                    <a:pt x="247" y="117"/>
                    <a:pt x="247" y="117"/>
                  </a:cubicBezTo>
                  <a:cubicBezTo>
                    <a:pt x="247" y="117"/>
                    <a:pt x="247" y="117"/>
                    <a:pt x="247" y="117"/>
                  </a:cubicBezTo>
                  <a:cubicBezTo>
                    <a:pt x="247" y="117"/>
                    <a:pt x="247" y="117"/>
                    <a:pt x="247" y="117"/>
                  </a:cubicBezTo>
                  <a:cubicBezTo>
                    <a:pt x="247" y="116"/>
                    <a:pt x="247" y="116"/>
                    <a:pt x="247" y="116"/>
                  </a:cubicBezTo>
                  <a:cubicBezTo>
                    <a:pt x="247" y="116"/>
                    <a:pt x="247" y="117"/>
                    <a:pt x="246" y="117"/>
                  </a:cubicBezTo>
                  <a:cubicBezTo>
                    <a:pt x="247" y="115"/>
                    <a:pt x="249" y="113"/>
                    <a:pt x="246" y="112"/>
                  </a:cubicBezTo>
                  <a:cubicBezTo>
                    <a:pt x="247" y="112"/>
                    <a:pt x="247" y="111"/>
                    <a:pt x="248" y="111"/>
                  </a:cubicBezTo>
                  <a:cubicBezTo>
                    <a:pt x="248" y="111"/>
                    <a:pt x="249" y="111"/>
                    <a:pt x="249" y="111"/>
                  </a:cubicBezTo>
                  <a:cubicBezTo>
                    <a:pt x="249" y="111"/>
                    <a:pt x="249" y="112"/>
                    <a:pt x="249" y="112"/>
                  </a:cubicBezTo>
                  <a:cubicBezTo>
                    <a:pt x="250" y="113"/>
                    <a:pt x="251" y="113"/>
                    <a:pt x="251" y="114"/>
                  </a:cubicBezTo>
                  <a:cubicBezTo>
                    <a:pt x="253" y="115"/>
                    <a:pt x="255" y="116"/>
                    <a:pt x="257" y="117"/>
                  </a:cubicBezTo>
                  <a:cubicBezTo>
                    <a:pt x="257" y="117"/>
                    <a:pt x="258" y="117"/>
                    <a:pt x="259" y="116"/>
                  </a:cubicBezTo>
                  <a:cubicBezTo>
                    <a:pt x="259" y="116"/>
                    <a:pt x="260" y="116"/>
                    <a:pt x="260" y="116"/>
                  </a:cubicBezTo>
                  <a:cubicBezTo>
                    <a:pt x="260" y="116"/>
                    <a:pt x="261" y="116"/>
                    <a:pt x="261" y="115"/>
                  </a:cubicBezTo>
                  <a:cubicBezTo>
                    <a:pt x="261" y="115"/>
                    <a:pt x="260" y="115"/>
                    <a:pt x="260" y="114"/>
                  </a:cubicBezTo>
                  <a:cubicBezTo>
                    <a:pt x="260" y="114"/>
                    <a:pt x="259" y="114"/>
                    <a:pt x="259" y="115"/>
                  </a:cubicBezTo>
                  <a:cubicBezTo>
                    <a:pt x="259" y="114"/>
                    <a:pt x="259" y="113"/>
                    <a:pt x="259" y="114"/>
                  </a:cubicBezTo>
                  <a:cubicBezTo>
                    <a:pt x="260" y="114"/>
                    <a:pt x="260" y="113"/>
                    <a:pt x="259" y="113"/>
                  </a:cubicBezTo>
                  <a:cubicBezTo>
                    <a:pt x="259" y="113"/>
                    <a:pt x="260" y="113"/>
                    <a:pt x="260" y="113"/>
                  </a:cubicBezTo>
                  <a:cubicBezTo>
                    <a:pt x="260" y="113"/>
                    <a:pt x="261" y="112"/>
                    <a:pt x="260" y="112"/>
                  </a:cubicBezTo>
                  <a:cubicBezTo>
                    <a:pt x="260" y="112"/>
                    <a:pt x="259" y="112"/>
                    <a:pt x="259" y="112"/>
                  </a:cubicBezTo>
                  <a:cubicBezTo>
                    <a:pt x="258" y="112"/>
                    <a:pt x="257" y="112"/>
                    <a:pt x="257" y="113"/>
                  </a:cubicBezTo>
                  <a:cubicBezTo>
                    <a:pt x="257" y="112"/>
                    <a:pt x="258" y="111"/>
                    <a:pt x="257" y="110"/>
                  </a:cubicBezTo>
                  <a:cubicBezTo>
                    <a:pt x="257" y="111"/>
                    <a:pt x="257" y="111"/>
                    <a:pt x="257" y="111"/>
                  </a:cubicBezTo>
                  <a:cubicBezTo>
                    <a:pt x="257" y="111"/>
                    <a:pt x="257" y="110"/>
                    <a:pt x="257" y="109"/>
                  </a:cubicBezTo>
                  <a:cubicBezTo>
                    <a:pt x="258" y="110"/>
                    <a:pt x="259" y="110"/>
                    <a:pt x="259" y="111"/>
                  </a:cubicBezTo>
                  <a:cubicBezTo>
                    <a:pt x="261" y="111"/>
                    <a:pt x="260" y="110"/>
                    <a:pt x="259" y="109"/>
                  </a:cubicBezTo>
                  <a:cubicBezTo>
                    <a:pt x="259" y="109"/>
                    <a:pt x="260" y="109"/>
                    <a:pt x="260" y="109"/>
                  </a:cubicBezTo>
                  <a:cubicBezTo>
                    <a:pt x="260" y="109"/>
                    <a:pt x="260" y="109"/>
                    <a:pt x="260" y="110"/>
                  </a:cubicBezTo>
                  <a:cubicBezTo>
                    <a:pt x="260" y="109"/>
                    <a:pt x="261" y="109"/>
                    <a:pt x="261" y="109"/>
                  </a:cubicBezTo>
                  <a:cubicBezTo>
                    <a:pt x="261" y="109"/>
                    <a:pt x="261" y="109"/>
                    <a:pt x="261" y="109"/>
                  </a:cubicBezTo>
                  <a:cubicBezTo>
                    <a:pt x="261" y="109"/>
                    <a:pt x="262" y="108"/>
                    <a:pt x="262" y="108"/>
                  </a:cubicBezTo>
                  <a:cubicBezTo>
                    <a:pt x="262" y="109"/>
                    <a:pt x="262" y="110"/>
                    <a:pt x="261" y="111"/>
                  </a:cubicBezTo>
                  <a:cubicBezTo>
                    <a:pt x="262" y="110"/>
                    <a:pt x="262" y="111"/>
                    <a:pt x="262" y="111"/>
                  </a:cubicBezTo>
                  <a:cubicBezTo>
                    <a:pt x="262" y="110"/>
                    <a:pt x="263" y="110"/>
                    <a:pt x="264" y="109"/>
                  </a:cubicBezTo>
                  <a:cubicBezTo>
                    <a:pt x="263" y="110"/>
                    <a:pt x="263" y="111"/>
                    <a:pt x="263" y="111"/>
                  </a:cubicBezTo>
                  <a:cubicBezTo>
                    <a:pt x="263" y="111"/>
                    <a:pt x="264" y="112"/>
                    <a:pt x="264" y="112"/>
                  </a:cubicBezTo>
                  <a:cubicBezTo>
                    <a:pt x="265" y="112"/>
                    <a:pt x="265" y="110"/>
                    <a:pt x="265" y="109"/>
                  </a:cubicBezTo>
                  <a:cubicBezTo>
                    <a:pt x="265" y="110"/>
                    <a:pt x="265" y="109"/>
                    <a:pt x="265" y="109"/>
                  </a:cubicBezTo>
                  <a:cubicBezTo>
                    <a:pt x="266" y="109"/>
                    <a:pt x="266" y="108"/>
                    <a:pt x="266" y="108"/>
                  </a:cubicBezTo>
                  <a:cubicBezTo>
                    <a:pt x="266" y="108"/>
                    <a:pt x="266" y="107"/>
                    <a:pt x="266" y="107"/>
                  </a:cubicBezTo>
                  <a:cubicBezTo>
                    <a:pt x="266" y="107"/>
                    <a:pt x="265" y="107"/>
                    <a:pt x="265" y="107"/>
                  </a:cubicBezTo>
                  <a:cubicBezTo>
                    <a:pt x="264" y="108"/>
                    <a:pt x="263" y="106"/>
                    <a:pt x="263" y="105"/>
                  </a:cubicBezTo>
                  <a:cubicBezTo>
                    <a:pt x="265" y="104"/>
                    <a:pt x="267" y="103"/>
                    <a:pt x="269" y="103"/>
                  </a:cubicBezTo>
                  <a:cubicBezTo>
                    <a:pt x="269" y="103"/>
                    <a:pt x="270" y="103"/>
                    <a:pt x="270" y="103"/>
                  </a:cubicBezTo>
                  <a:cubicBezTo>
                    <a:pt x="270" y="103"/>
                    <a:pt x="269" y="103"/>
                    <a:pt x="269" y="103"/>
                  </a:cubicBezTo>
                  <a:cubicBezTo>
                    <a:pt x="271" y="102"/>
                    <a:pt x="272" y="102"/>
                    <a:pt x="274" y="101"/>
                  </a:cubicBezTo>
                  <a:cubicBezTo>
                    <a:pt x="274" y="101"/>
                    <a:pt x="275" y="100"/>
                    <a:pt x="276" y="100"/>
                  </a:cubicBezTo>
                  <a:cubicBezTo>
                    <a:pt x="276" y="100"/>
                    <a:pt x="277" y="101"/>
                    <a:pt x="277" y="101"/>
                  </a:cubicBezTo>
                  <a:cubicBezTo>
                    <a:pt x="278" y="100"/>
                    <a:pt x="278" y="100"/>
                    <a:pt x="279" y="99"/>
                  </a:cubicBezTo>
                  <a:cubicBezTo>
                    <a:pt x="279" y="99"/>
                    <a:pt x="280" y="99"/>
                    <a:pt x="280" y="99"/>
                  </a:cubicBezTo>
                  <a:cubicBezTo>
                    <a:pt x="281" y="99"/>
                    <a:pt x="281" y="99"/>
                    <a:pt x="281" y="99"/>
                  </a:cubicBezTo>
                  <a:cubicBezTo>
                    <a:pt x="283" y="99"/>
                    <a:pt x="285" y="99"/>
                    <a:pt x="285" y="98"/>
                  </a:cubicBezTo>
                  <a:cubicBezTo>
                    <a:pt x="285" y="98"/>
                    <a:pt x="285" y="97"/>
                    <a:pt x="285" y="97"/>
                  </a:cubicBezTo>
                  <a:cubicBezTo>
                    <a:pt x="287" y="97"/>
                    <a:pt x="289" y="96"/>
                    <a:pt x="291" y="96"/>
                  </a:cubicBezTo>
                  <a:cubicBezTo>
                    <a:pt x="291" y="97"/>
                    <a:pt x="290" y="98"/>
                    <a:pt x="289" y="99"/>
                  </a:cubicBezTo>
                  <a:cubicBezTo>
                    <a:pt x="289" y="99"/>
                    <a:pt x="290" y="99"/>
                    <a:pt x="290" y="99"/>
                  </a:cubicBezTo>
                  <a:cubicBezTo>
                    <a:pt x="290" y="99"/>
                    <a:pt x="289" y="99"/>
                    <a:pt x="289" y="99"/>
                  </a:cubicBezTo>
                  <a:cubicBezTo>
                    <a:pt x="288" y="99"/>
                    <a:pt x="289" y="100"/>
                    <a:pt x="289" y="100"/>
                  </a:cubicBezTo>
                  <a:cubicBezTo>
                    <a:pt x="289" y="100"/>
                    <a:pt x="290" y="101"/>
                    <a:pt x="290" y="101"/>
                  </a:cubicBezTo>
                  <a:cubicBezTo>
                    <a:pt x="291" y="101"/>
                    <a:pt x="291" y="100"/>
                    <a:pt x="291" y="100"/>
                  </a:cubicBezTo>
                  <a:cubicBezTo>
                    <a:pt x="292" y="99"/>
                    <a:pt x="291" y="99"/>
                    <a:pt x="290" y="99"/>
                  </a:cubicBezTo>
                  <a:cubicBezTo>
                    <a:pt x="292" y="99"/>
                    <a:pt x="294" y="99"/>
                    <a:pt x="295" y="98"/>
                  </a:cubicBezTo>
                  <a:cubicBezTo>
                    <a:pt x="296" y="97"/>
                    <a:pt x="298" y="95"/>
                    <a:pt x="297" y="94"/>
                  </a:cubicBezTo>
                  <a:cubicBezTo>
                    <a:pt x="297" y="94"/>
                    <a:pt x="297" y="94"/>
                    <a:pt x="298" y="94"/>
                  </a:cubicBezTo>
                  <a:cubicBezTo>
                    <a:pt x="298" y="94"/>
                    <a:pt x="298" y="94"/>
                    <a:pt x="299" y="94"/>
                  </a:cubicBezTo>
                  <a:cubicBezTo>
                    <a:pt x="299" y="94"/>
                    <a:pt x="300" y="95"/>
                    <a:pt x="301" y="95"/>
                  </a:cubicBezTo>
                  <a:cubicBezTo>
                    <a:pt x="302" y="95"/>
                    <a:pt x="302" y="95"/>
                    <a:pt x="303" y="94"/>
                  </a:cubicBezTo>
                  <a:cubicBezTo>
                    <a:pt x="304" y="94"/>
                    <a:pt x="304" y="93"/>
                    <a:pt x="305" y="93"/>
                  </a:cubicBezTo>
                  <a:cubicBezTo>
                    <a:pt x="305" y="92"/>
                    <a:pt x="306" y="92"/>
                    <a:pt x="307" y="92"/>
                  </a:cubicBezTo>
                  <a:cubicBezTo>
                    <a:pt x="308" y="92"/>
                    <a:pt x="310" y="91"/>
                    <a:pt x="312" y="91"/>
                  </a:cubicBezTo>
                  <a:cubicBezTo>
                    <a:pt x="318" y="90"/>
                    <a:pt x="324" y="89"/>
                    <a:pt x="330" y="88"/>
                  </a:cubicBezTo>
                  <a:cubicBezTo>
                    <a:pt x="331" y="88"/>
                    <a:pt x="333" y="88"/>
                    <a:pt x="334" y="88"/>
                  </a:cubicBezTo>
                  <a:cubicBezTo>
                    <a:pt x="335" y="88"/>
                    <a:pt x="336" y="87"/>
                    <a:pt x="337" y="87"/>
                  </a:cubicBezTo>
                  <a:cubicBezTo>
                    <a:pt x="337" y="87"/>
                    <a:pt x="337" y="88"/>
                    <a:pt x="337" y="88"/>
                  </a:cubicBezTo>
                  <a:cubicBezTo>
                    <a:pt x="337" y="88"/>
                    <a:pt x="338" y="88"/>
                    <a:pt x="338" y="89"/>
                  </a:cubicBezTo>
                  <a:cubicBezTo>
                    <a:pt x="338" y="90"/>
                    <a:pt x="341" y="90"/>
                    <a:pt x="343" y="90"/>
                  </a:cubicBezTo>
                  <a:cubicBezTo>
                    <a:pt x="344" y="90"/>
                    <a:pt x="344" y="90"/>
                    <a:pt x="344" y="89"/>
                  </a:cubicBezTo>
                  <a:cubicBezTo>
                    <a:pt x="344" y="88"/>
                    <a:pt x="344" y="87"/>
                    <a:pt x="345" y="87"/>
                  </a:cubicBezTo>
                  <a:cubicBezTo>
                    <a:pt x="345" y="86"/>
                    <a:pt x="346" y="87"/>
                    <a:pt x="346" y="88"/>
                  </a:cubicBezTo>
                  <a:cubicBezTo>
                    <a:pt x="346" y="88"/>
                    <a:pt x="347" y="89"/>
                    <a:pt x="348" y="88"/>
                  </a:cubicBezTo>
                  <a:cubicBezTo>
                    <a:pt x="349" y="87"/>
                    <a:pt x="347" y="87"/>
                    <a:pt x="346" y="87"/>
                  </a:cubicBezTo>
                  <a:cubicBezTo>
                    <a:pt x="354" y="86"/>
                    <a:pt x="362" y="86"/>
                    <a:pt x="370" y="86"/>
                  </a:cubicBezTo>
                  <a:cubicBezTo>
                    <a:pt x="374" y="86"/>
                    <a:pt x="378" y="86"/>
                    <a:pt x="382" y="87"/>
                  </a:cubicBezTo>
                  <a:cubicBezTo>
                    <a:pt x="383" y="87"/>
                    <a:pt x="384" y="87"/>
                    <a:pt x="385" y="87"/>
                  </a:cubicBezTo>
                  <a:cubicBezTo>
                    <a:pt x="385" y="87"/>
                    <a:pt x="385" y="87"/>
                    <a:pt x="386" y="87"/>
                  </a:cubicBezTo>
                  <a:cubicBezTo>
                    <a:pt x="386" y="88"/>
                    <a:pt x="386" y="88"/>
                    <a:pt x="386" y="88"/>
                  </a:cubicBezTo>
                  <a:cubicBezTo>
                    <a:pt x="387" y="90"/>
                    <a:pt x="389" y="90"/>
                    <a:pt x="390" y="91"/>
                  </a:cubicBezTo>
                  <a:cubicBezTo>
                    <a:pt x="389" y="91"/>
                    <a:pt x="388" y="89"/>
                    <a:pt x="390" y="88"/>
                  </a:cubicBezTo>
                  <a:cubicBezTo>
                    <a:pt x="390" y="88"/>
                    <a:pt x="392" y="88"/>
                    <a:pt x="392" y="89"/>
                  </a:cubicBezTo>
                  <a:cubicBezTo>
                    <a:pt x="392" y="89"/>
                    <a:pt x="395" y="88"/>
                    <a:pt x="394" y="90"/>
                  </a:cubicBezTo>
                  <a:cubicBezTo>
                    <a:pt x="394" y="91"/>
                    <a:pt x="392" y="92"/>
                    <a:pt x="394" y="93"/>
                  </a:cubicBezTo>
                  <a:cubicBezTo>
                    <a:pt x="394" y="92"/>
                    <a:pt x="394" y="92"/>
                    <a:pt x="395" y="92"/>
                  </a:cubicBezTo>
                  <a:cubicBezTo>
                    <a:pt x="395" y="92"/>
                    <a:pt x="396" y="92"/>
                    <a:pt x="396" y="91"/>
                  </a:cubicBezTo>
                  <a:cubicBezTo>
                    <a:pt x="396" y="92"/>
                    <a:pt x="397" y="93"/>
                    <a:pt x="397" y="92"/>
                  </a:cubicBezTo>
                  <a:cubicBezTo>
                    <a:pt x="397" y="92"/>
                    <a:pt x="397" y="91"/>
                    <a:pt x="397" y="91"/>
                  </a:cubicBezTo>
                  <a:cubicBezTo>
                    <a:pt x="397" y="91"/>
                    <a:pt x="398" y="91"/>
                    <a:pt x="398" y="91"/>
                  </a:cubicBezTo>
                  <a:cubicBezTo>
                    <a:pt x="398" y="91"/>
                    <a:pt x="398" y="90"/>
                    <a:pt x="398" y="90"/>
                  </a:cubicBezTo>
                  <a:cubicBezTo>
                    <a:pt x="398" y="90"/>
                    <a:pt x="398" y="93"/>
                    <a:pt x="398" y="93"/>
                  </a:cubicBezTo>
                  <a:cubicBezTo>
                    <a:pt x="399" y="93"/>
                    <a:pt x="399" y="92"/>
                    <a:pt x="400" y="92"/>
                  </a:cubicBezTo>
                  <a:cubicBezTo>
                    <a:pt x="400" y="92"/>
                    <a:pt x="401" y="91"/>
                    <a:pt x="401" y="91"/>
                  </a:cubicBezTo>
                  <a:cubicBezTo>
                    <a:pt x="402" y="91"/>
                    <a:pt x="402" y="92"/>
                    <a:pt x="402" y="92"/>
                  </a:cubicBezTo>
                  <a:cubicBezTo>
                    <a:pt x="402" y="93"/>
                    <a:pt x="402" y="93"/>
                    <a:pt x="403" y="93"/>
                  </a:cubicBezTo>
                  <a:cubicBezTo>
                    <a:pt x="403" y="93"/>
                    <a:pt x="402" y="94"/>
                    <a:pt x="402" y="94"/>
                  </a:cubicBezTo>
                  <a:cubicBezTo>
                    <a:pt x="402" y="94"/>
                    <a:pt x="403" y="94"/>
                    <a:pt x="403" y="93"/>
                  </a:cubicBezTo>
                  <a:cubicBezTo>
                    <a:pt x="405" y="94"/>
                    <a:pt x="411" y="101"/>
                    <a:pt x="410" y="102"/>
                  </a:cubicBezTo>
                  <a:cubicBezTo>
                    <a:pt x="410" y="102"/>
                    <a:pt x="411" y="102"/>
                    <a:pt x="411" y="102"/>
                  </a:cubicBezTo>
                  <a:cubicBezTo>
                    <a:pt x="411" y="103"/>
                    <a:pt x="411" y="103"/>
                    <a:pt x="411" y="103"/>
                  </a:cubicBezTo>
                  <a:cubicBezTo>
                    <a:pt x="411" y="104"/>
                    <a:pt x="412" y="104"/>
                    <a:pt x="412" y="105"/>
                  </a:cubicBezTo>
                  <a:cubicBezTo>
                    <a:pt x="413" y="105"/>
                    <a:pt x="412" y="106"/>
                    <a:pt x="412" y="106"/>
                  </a:cubicBezTo>
                  <a:cubicBezTo>
                    <a:pt x="412" y="107"/>
                    <a:pt x="411" y="109"/>
                    <a:pt x="410" y="109"/>
                  </a:cubicBezTo>
                  <a:cubicBezTo>
                    <a:pt x="411" y="109"/>
                    <a:pt x="411" y="113"/>
                    <a:pt x="410" y="113"/>
                  </a:cubicBezTo>
                  <a:cubicBezTo>
                    <a:pt x="410" y="113"/>
                    <a:pt x="412" y="115"/>
                    <a:pt x="412" y="115"/>
                  </a:cubicBezTo>
                  <a:cubicBezTo>
                    <a:pt x="412" y="115"/>
                    <a:pt x="413" y="116"/>
                    <a:pt x="413" y="116"/>
                  </a:cubicBezTo>
                  <a:cubicBezTo>
                    <a:pt x="413" y="116"/>
                    <a:pt x="412" y="117"/>
                    <a:pt x="412" y="117"/>
                  </a:cubicBezTo>
                  <a:cubicBezTo>
                    <a:pt x="412" y="117"/>
                    <a:pt x="412" y="118"/>
                    <a:pt x="411" y="118"/>
                  </a:cubicBezTo>
                  <a:cubicBezTo>
                    <a:pt x="411" y="119"/>
                    <a:pt x="412" y="118"/>
                    <a:pt x="412" y="119"/>
                  </a:cubicBezTo>
                  <a:cubicBezTo>
                    <a:pt x="413" y="119"/>
                    <a:pt x="413" y="119"/>
                    <a:pt x="413" y="120"/>
                  </a:cubicBezTo>
                  <a:cubicBezTo>
                    <a:pt x="413" y="120"/>
                    <a:pt x="413" y="121"/>
                    <a:pt x="413" y="121"/>
                  </a:cubicBezTo>
                  <a:cubicBezTo>
                    <a:pt x="413" y="121"/>
                    <a:pt x="412" y="121"/>
                    <a:pt x="412" y="121"/>
                  </a:cubicBezTo>
                  <a:cubicBezTo>
                    <a:pt x="413" y="121"/>
                    <a:pt x="412" y="120"/>
                    <a:pt x="412" y="120"/>
                  </a:cubicBezTo>
                  <a:cubicBezTo>
                    <a:pt x="412" y="120"/>
                    <a:pt x="409" y="120"/>
                    <a:pt x="409" y="120"/>
                  </a:cubicBezTo>
                  <a:cubicBezTo>
                    <a:pt x="409" y="120"/>
                    <a:pt x="410" y="120"/>
                    <a:pt x="410" y="120"/>
                  </a:cubicBezTo>
                  <a:cubicBezTo>
                    <a:pt x="410" y="120"/>
                    <a:pt x="410" y="120"/>
                    <a:pt x="410" y="121"/>
                  </a:cubicBezTo>
                  <a:cubicBezTo>
                    <a:pt x="410" y="120"/>
                    <a:pt x="410" y="120"/>
                    <a:pt x="410" y="120"/>
                  </a:cubicBezTo>
                  <a:cubicBezTo>
                    <a:pt x="410" y="120"/>
                    <a:pt x="412" y="121"/>
                    <a:pt x="412" y="121"/>
                  </a:cubicBezTo>
                  <a:cubicBezTo>
                    <a:pt x="412" y="121"/>
                    <a:pt x="412" y="121"/>
                    <a:pt x="412" y="121"/>
                  </a:cubicBezTo>
                  <a:cubicBezTo>
                    <a:pt x="409" y="121"/>
                    <a:pt x="413" y="122"/>
                    <a:pt x="413" y="123"/>
                  </a:cubicBezTo>
                  <a:cubicBezTo>
                    <a:pt x="413" y="123"/>
                    <a:pt x="412" y="122"/>
                    <a:pt x="412" y="123"/>
                  </a:cubicBezTo>
                  <a:cubicBezTo>
                    <a:pt x="412" y="123"/>
                    <a:pt x="411" y="122"/>
                    <a:pt x="411" y="122"/>
                  </a:cubicBezTo>
                  <a:cubicBezTo>
                    <a:pt x="411" y="123"/>
                    <a:pt x="412" y="123"/>
                    <a:pt x="412" y="123"/>
                  </a:cubicBezTo>
                  <a:cubicBezTo>
                    <a:pt x="411" y="123"/>
                    <a:pt x="409" y="125"/>
                    <a:pt x="408" y="124"/>
                  </a:cubicBezTo>
                  <a:cubicBezTo>
                    <a:pt x="409" y="125"/>
                    <a:pt x="411" y="125"/>
                    <a:pt x="412" y="124"/>
                  </a:cubicBezTo>
                  <a:cubicBezTo>
                    <a:pt x="412" y="124"/>
                    <a:pt x="411" y="127"/>
                    <a:pt x="410" y="127"/>
                  </a:cubicBezTo>
                  <a:cubicBezTo>
                    <a:pt x="411" y="127"/>
                    <a:pt x="411" y="128"/>
                    <a:pt x="411" y="127"/>
                  </a:cubicBezTo>
                  <a:cubicBezTo>
                    <a:pt x="411" y="128"/>
                    <a:pt x="412" y="129"/>
                    <a:pt x="411" y="129"/>
                  </a:cubicBezTo>
                  <a:cubicBezTo>
                    <a:pt x="411" y="129"/>
                    <a:pt x="411" y="129"/>
                    <a:pt x="411" y="128"/>
                  </a:cubicBezTo>
                  <a:cubicBezTo>
                    <a:pt x="411" y="128"/>
                    <a:pt x="411" y="129"/>
                    <a:pt x="411" y="129"/>
                  </a:cubicBezTo>
                  <a:cubicBezTo>
                    <a:pt x="411" y="130"/>
                    <a:pt x="410" y="130"/>
                    <a:pt x="410" y="130"/>
                  </a:cubicBezTo>
                  <a:cubicBezTo>
                    <a:pt x="410" y="131"/>
                    <a:pt x="410" y="131"/>
                    <a:pt x="410" y="131"/>
                  </a:cubicBezTo>
                  <a:cubicBezTo>
                    <a:pt x="410" y="131"/>
                    <a:pt x="411" y="132"/>
                    <a:pt x="411" y="132"/>
                  </a:cubicBezTo>
                  <a:cubicBezTo>
                    <a:pt x="411" y="132"/>
                    <a:pt x="411" y="132"/>
                    <a:pt x="411" y="133"/>
                  </a:cubicBezTo>
                  <a:cubicBezTo>
                    <a:pt x="411" y="134"/>
                    <a:pt x="411" y="135"/>
                    <a:pt x="411" y="136"/>
                  </a:cubicBezTo>
                  <a:cubicBezTo>
                    <a:pt x="410" y="136"/>
                    <a:pt x="409" y="137"/>
                    <a:pt x="409" y="136"/>
                  </a:cubicBezTo>
                  <a:cubicBezTo>
                    <a:pt x="409" y="136"/>
                    <a:pt x="409" y="136"/>
                    <a:pt x="409" y="136"/>
                  </a:cubicBezTo>
                  <a:cubicBezTo>
                    <a:pt x="410" y="136"/>
                    <a:pt x="410" y="138"/>
                    <a:pt x="410" y="139"/>
                  </a:cubicBezTo>
                  <a:cubicBezTo>
                    <a:pt x="410" y="139"/>
                    <a:pt x="410" y="139"/>
                    <a:pt x="410" y="139"/>
                  </a:cubicBezTo>
                  <a:cubicBezTo>
                    <a:pt x="410" y="139"/>
                    <a:pt x="410" y="140"/>
                    <a:pt x="410" y="140"/>
                  </a:cubicBezTo>
                  <a:cubicBezTo>
                    <a:pt x="410" y="140"/>
                    <a:pt x="410" y="140"/>
                    <a:pt x="409" y="139"/>
                  </a:cubicBezTo>
                  <a:cubicBezTo>
                    <a:pt x="409" y="140"/>
                    <a:pt x="410" y="140"/>
                    <a:pt x="410" y="140"/>
                  </a:cubicBezTo>
                  <a:cubicBezTo>
                    <a:pt x="410" y="140"/>
                    <a:pt x="409" y="142"/>
                    <a:pt x="409" y="142"/>
                  </a:cubicBezTo>
                  <a:cubicBezTo>
                    <a:pt x="409" y="142"/>
                    <a:pt x="409" y="142"/>
                    <a:pt x="409" y="142"/>
                  </a:cubicBezTo>
                  <a:cubicBezTo>
                    <a:pt x="409" y="143"/>
                    <a:pt x="408" y="143"/>
                    <a:pt x="408" y="143"/>
                  </a:cubicBezTo>
                  <a:cubicBezTo>
                    <a:pt x="408" y="143"/>
                    <a:pt x="409" y="143"/>
                    <a:pt x="409" y="143"/>
                  </a:cubicBezTo>
                  <a:cubicBezTo>
                    <a:pt x="408" y="144"/>
                    <a:pt x="408" y="143"/>
                    <a:pt x="407" y="142"/>
                  </a:cubicBezTo>
                  <a:cubicBezTo>
                    <a:pt x="407" y="142"/>
                    <a:pt x="406" y="143"/>
                    <a:pt x="406" y="143"/>
                  </a:cubicBezTo>
                  <a:cubicBezTo>
                    <a:pt x="406" y="144"/>
                    <a:pt x="405" y="144"/>
                    <a:pt x="405" y="144"/>
                  </a:cubicBezTo>
                  <a:cubicBezTo>
                    <a:pt x="405" y="144"/>
                    <a:pt x="406" y="144"/>
                    <a:pt x="406" y="144"/>
                  </a:cubicBezTo>
                  <a:cubicBezTo>
                    <a:pt x="406" y="144"/>
                    <a:pt x="406" y="144"/>
                    <a:pt x="407" y="144"/>
                  </a:cubicBezTo>
                  <a:cubicBezTo>
                    <a:pt x="406" y="144"/>
                    <a:pt x="406" y="144"/>
                    <a:pt x="405" y="144"/>
                  </a:cubicBezTo>
                  <a:cubicBezTo>
                    <a:pt x="405" y="145"/>
                    <a:pt x="405" y="145"/>
                    <a:pt x="405" y="146"/>
                  </a:cubicBezTo>
                  <a:cubicBezTo>
                    <a:pt x="405" y="145"/>
                    <a:pt x="407" y="145"/>
                    <a:pt x="407" y="145"/>
                  </a:cubicBezTo>
                  <a:cubicBezTo>
                    <a:pt x="407" y="145"/>
                    <a:pt x="407" y="145"/>
                    <a:pt x="407" y="146"/>
                  </a:cubicBezTo>
                  <a:cubicBezTo>
                    <a:pt x="407" y="146"/>
                    <a:pt x="407" y="146"/>
                    <a:pt x="407" y="146"/>
                  </a:cubicBezTo>
                  <a:cubicBezTo>
                    <a:pt x="406" y="146"/>
                    <a:pt x="406" y="146"/>
                    <a:pt x="405" y="147"/>
                  </a:cubicBezTo>
                  <a:cubicBezTo>
                    <a:pt x="404" y="147"/>
                    <a:pt x="406" y="148"/>
                    <a:pt x="407" y="148"/>
                  </a:cubicBezTo>
                  <a:cubicBezTo>
                    <a:pt x="407" y="149"/>
                    <a:pt x="405" y="149"/>
                    <a:pt x="405" y="149"/>
                  </a:cubicBezTo>
                  <a:cubicBezTo>
                    <a:pt x="404" y="150"/>
                    <a:pt x="404" y="150"/>
                    <a:pt x="403" y="150"/>
                  </a:cubicBezTo>
                  <a:cubicBezTo>
                    <a:pt x="403" y="149"/>
                    <a:pt x="402" y="149"/>
                    <a:pt x="402" y="150"/>
                  </a:cubicBezTo>
                  <a:cubicBezTo>
                    <a:pt x="402" y="151"/>
                    <a:pt x="402" y="152"/>
                    <a:pt x="403" y="153"/>
                  </a:cubicBezTo>
                  <a:cubicBezTo>
                    <a:pt x="403" y="153"/>
                    <a:pt x="403" y="153"/>
                    <a:pt x="403" y="153"/>
                  </a:cubicBezTo>
                  <a:cubicBezTo>
                    <a:pt x="403" y="154"/>
                    <a:pt x="403" y="153"/>
                    <a:pt x="403" y="153"/>
                  </a:cubicBezTo>
                  <a:cubicBezTo>
                    <a:pt x="404" y="153"/>
                    <a:pt x="404" y="153"/>
                    <a:pt x="405" y="154"/>
                  </a:cubicBezTo>
                  <a:cubicBezTo>
                    <a:pt x="406" y="155"/>
                    <a:pt x="407" y="153"/>
                    <a:pt x="407" y="152"/>
                  </a:cubicBezTo>
                  <a:cubicBezTo>
                    <a:pt x="407" y="152"/>
                    <a:pt x="408" y="152"/>
                    <a:pt x="408" y="153"/>
                  </a:cubicBezTo>
                  <a:cubicBezTo>
                    <a:pt x="409" y="152"/>
                    <a:pt x="410" y="151"/>
                    <a:pt x="410" y="150"/>
                  </a:cubicBezTo>
                  <a:cubicBezTo>
                    <a:pt x="411" y="150"/>
                    <a:pt x="410" y="152"/>
                    <a:pt x="410" y="152"/>
                  </a:cubicBezTo>
                  <a:cubicBezTo>
                    <a:pt x="410" y="152"/>
                    <a:pt x="412" y="150"/>
                    <a:pt x="413" y="151"/>
                  </a:cubicBezTo>
                  <a:cubicBezTo>
                    <a:pt x="412" y="151"/>
                    <a:pt x="410" y="153"/>
                    <a:pt x="410" y="153"/>
                  </a:cubicBezTo>
                  <a:cubicBezTo>
                    <a:pt x="410" y="153"/>
                    <a:pt x="409" y="153"/>
                    <a:pt x="409" y="153"/>
                  </a:cubicBezTo>
                  <a:cubicBezTo>
                    <a:pt x="409" y="153"/>
                    <a:pt x="409" y="154"/>
                    <a:pt x="409" y="154"/>
                  </a:cubicBezTo>
                  <a:cubicBezTo>
                    <a:pt x="409" y="154"/>
                    <a:pt x="410" y="154"/>
                    <a:pt x="410" y="154"/>
                  </a:cubicBezTo>
                  <a:cubicBezTo>
                    <a:pt x="412" y="154"/>
                    <a:pt x="413" y="154"/>
                    <a:pt x="414" y="154"/>
                  </a:cubicBezTo>
                  <a:cubicBezTo>
                    <a:pt x="414" y="154"/>
                    <a:pt x="410" y="155"/>
                    <a:pt x="410" y="156"/>
                  </a:cubicBezTo>
                  <a:cubicBezTo>
                    <a:pt x="410" y="156"/>
                    <a:pt x="411" y="156"/>
                    <a:pt x="411" y="156"/>
                  </a:cubicBezTo>
                  <a:cubicBezTo>
                    <a:pt x="412" y="156"/>
                    <a:pt x="413" y="157"/>
                    <a:pt x="414" y="157"/>
                  </a:cubicBezTo>
                  <a:cubicBezTo>
                    <a:pt x="412" y="157"/>
                    <a:pt x="410" y="156"/>
                    <a:pt x="409" y="157"/>
                  </a:cubicBezTo>
                  <a:cubicBezTo>
                    <a:pt x="408" y="157"/>
                    <a:pt x="408" y="158"/>
                    <a:pt x="409" y="159"/>
                  </a:cubicBezTo>
                  <a:cubicBezTo>
                    <a:pt x="410" y="159"/>
                    <a:pt x="411" y="158"/>
                    <a:pt x="412" y="158"/>
                  </a:cubicBezTo>
                  <a:cubicBezTo>
                    <a:pt x="412" y="158"/>
                    <a:pt x="412" y="158"/>
                    <a:pt x="413" y="158"/>
                  </a:cubicBezTo>
                  <a:cubicBezTo>
                    <a:pt x="413" y="158"/>
                    <a:pt x="413" y="159"/>
                    <a:pt x="413" y="159"/>
                  </a:cubicBezTo>
                  <a:cubicBezTo>
                    <a:pt x="413" y="159"/>
                    <a:pt x="411" y="159"/>
                    <a:pt x="411" y="159"/>
                  </a:cubicBezTo>
                  <a:cubicBezTo>
                    <a:pt x="410" y="159"/>
                    <a:pt x="411" y="160"/>
                    <a:pt x="411" y="160"/>
                  </a:cubicBezTo>
                  <a:cubicBezTo>
                    <a:pt x="411" y="160"/>
                    <a:pt x="413" y="161"/>
                    <a:pt x="413" y="161"/>
                  </a:cubicBezTo>
                  <a:cubicBezTo>
                    <a:pt x="413" y="161"/>
                    <a:pt x="412" y="161"/>
                    <a:pt x="412" y="161"/>
                  </a:cubicBezTo>
                  <a:cubicBezTo>
                    <a:pt x="413" y="161"/>
                    <a:pt x="413" y="162"/>
                    <a:pt x="413" y="162"/>
                  </a:cubicBezTo>
                  <a:cubicBezTo>
                    <a:pt x="414" y="162"/>
                    <a:pt x="414" y="162"/>
                    <a:pt x="413" y="162"/>
                  </a:cubicBezTo>
                  <a:cubicBezTo>
                    <a:pt x="413" y="162"/>
                    <a:pt x="412" y="161"/>
                    <a:pt x="412" y="161"/>
                  </a:cubicBezTo>
                  <a:cubicBezTo>
                    <a:pt x="412" y="161"/>
                    <a:pt x="411" y="160"/>
                    <a:pt x="411" y="161"/>
                  </a:cubicBezTo>
                  <a:cubicBezTo>
                    <a:pt x="412" y="162"/>
                    <a:pt x="412" y="163"/>
                    <a:pt x="413" y="164"/>
                  </a:cubicBezTo>
                  <a:cubicBezTo>
                    <a:pt x="413" y="164"/>
                    <a:pt x="414" y="165"/>
                    <a:pt x="413" y="165"/>
                  </a:cubicBezTo>
                  <a:cubicBezTo>
                    <a:pt x="412" y="164"/>
                    <a:pt x="412" y="163"/>
                    <a:pt x="411" y="164"/>
                  </a:cubicBezTo>
                  <a:cubicBezTo>
                    <a:pt x="412" y="163"/>
                    <a:pt x="413" y="166"/>
                    <a:pt x="412" y="166"/>
                  </a:cubicBezTo>
                  <a:cubicBezTo>
                    <a:pt x="412" y="166"/>
                    <a:pt x="412" y="166"/>
                    <a:pt x="412" y="166"/>
                  </a:cubicBezTo>
                  <a:cubicBezTo>
                    <a:pt x="412" y="166"/>
                    <a:pt x="412" y="166"/>
                    <a:pt x="412" y="166"/>
                  </a:cubicBezTo>
                  <a:cubicBezTo>
                    <a:pt x="412" y="166"/>
                    <a:pt x="411" y="166"/>
                    <a:pt x="412" y="165"/>
                  </a:cubicBezTo>
                  <a:cubicBezTo>
                    <a:pt x="410" y="166"/>
                    <a:pt x="412" y="168"/>
                    <a:pt x="413" y="167"/>
                  </a:cubicBezTo>
                  <a:cubicBezTo>
                    <a:pt x="413" y="168"/>
                    <a:pt x="412" y="168"/>
                    <a:pt x="412" y="168"/>
                  </a:cubicBezTo>
                  <a:cubicBezTo>
                    <a:pt x="410" y="168"/>
                    <a:pt x="409" y="165"/>
                    <a:pt x="407" y="163"/>
                  </a:cubicBezTo>
                  <a:cubicBezTo>
                    <a:pt x="407" y="162"/>
                    <a:pt x="406" y="161"/>
                    <a:pt x="405" y="161"/>
                  </a:cubicBezTo>
                  <a:cubicBezTo>
                    <a:pt x="405" y="160"/>
                    <a:pt x="402" y="160"/>
                    <a:pt x="402" y="161"/>
                  </a:cubicBezTo>
                  <a:cubicBezTo>
                    <a:pt x="402" y="161"/>
                    <a:pt x="402" y="162"/>
                    <a:pt x="403" y="162"/>
                  </a:cubicBezTo>
                  <a:cubicBezTo>
                    <a:pt x="403" y="163"/>
                    <a:pt x="404" y="165"/>
                    <a:pt x="405" y="166"/>
                  </a:cubicBezTo>
                  <a:cubicBezTo>
                    <a:pt x="406" y="167"/>
                    <a:pt x="407" y="169"/>
                    <a:pt x="409" y="170"/>
                  </a:cubicBezTo>
                  <a:cubicBezTo>
                    <a:pt x="409" y="171"/>
                    <a:pt x="408" y="171"/>
                    <a:pt x="408" y="171"/>
                  </a:cubicBezTo>
                  <a:cubicBezTo>
                    <a:pt x="408" y="171"/>
                    <a:pt x="409" y="171"/>
                    <a:pt x="409" y="171"/>
                  </a:cubicBezTo>
                  <a:cubicBezTo>
                    <a:pt x="409" y="171"/>
                    <a:pt x="409" y="171"/>
                    <a:pt x="408" y="171"/>
                  </a:cubicBezTo>
                  <a:cubicBezTo>
                    <a:pt x="408" y="171"/>
                    <a:pt x="408" y="172"/>
                    <a:pt x="408" y="172"/>
                  </a:cubicBezTo>
                  <a:cubicBezTo>
                    <a:pt x="408" y="172"/>
                    <a:pt x="408" y="173"/>
                    <a:pt x="408" y="173"/>
                  </a:cubicBezTo>
                  <a:cubicBezTo>
                    <a:pt x="408" y="173"/>
                    <a:pt x="407" y="175"/>
                    <a:pt x="408" y="175"/>
                  </a:cubicBezTo>
                  <a:cubicBezTo>
                    <a:pt x="408" y="175"/>
                    <a:pt x="408" y="174"/>
                    <a:pt x="409" y="173"/>
                  </a:cubicBezTo>
                  <a:cubicBezTo>
                    <a:pt x="409" y="172"/>
                    <a:pt x="409" y="172"/>
                    <a:pt x="409" y="171"/>
                  </a:cubicBezTo>
                  <a:cubicBezTo>
                    <a:pt x="410" y="171"/>
                    <a:pt x="411" y="172"/>
                    <a:pt x="412" y="172"/>
                  </a:cubicBezTo>
                  <a:cubicBezTo>
                    <a:pt x="412" y="172"/>
                    <a:pt x="411" y="174"/>
                    <a:pt x="411" y="174"/>
                  </a:cubicBezTo>
                  <a:cubicBezTo>
                    <a:pt x="411" y="173"/>
                    <a:pt x="410" y="173"/>
                    <a:pt x="410" y="173"/>
                  </a:cubicBezTo>
                  <a:cubicBezTo>
                    <a:pt x="410" y="174"/>
                    <a:pt x="410" y="174"/>
                    <a:pt x="410" y="174"/>
                  </a:cubicBezTo>
                  <a:cubicBezTo>
                    <a:pt x="410" y="175"/>
                    <a:pt x="409" y="175"/>
                    <a:pt x="409" y="175"/>
                  </a:cubicBezTo>
                  <a:cubicBezTo>
                    <a:pt x="409" y="175"/>
                    <a:pt x="410" y="175"/>
                    <a:pt x="410" y="175"/>
                  </a:cubicBezTo>
                  <a:cubicBezTo>
                    <a:pt x="409" y="176"/>
                    <a:pt x="408" y="176"/>
                    <a:pt x="408" y="176"/>
                  </a:cubicBezTo>
                  <a:cubicBezTo>
                    <a:pt x="407" y="177"/>
                    <a:pt x="407" y="177"/>
                    <a:pt x="407" y="177"/>
                  </a:cubicBezTo>
                  <a:cubicBezTo>
                    <a:pt x="407" y="178"/>
                    <a:pt x="409" y="177"/>
                    <a:pt x="408" y="178"/>
                  </a:cubicBezTo>
                  <a:cubicBezTo>
                    <a:pt x="408" y="177"/>
                    <a:pt x="409" y="177"/>
                    <a:pt x="409" y="177"/>
                  </a:cubicBezTo>
                  <a:cubicBezTo>
                    <a:pt x="409" y="177"/>
                    <a:pt x="408" y="178"/>
                    <a:pt x="409" y="178"/>
                  </a:cubicBezTo>
                  <a:cubicBezTo>
                    <a:pt x="409" y="178"/>
                    <a:pt x="409" y="178"/>
                    <a:pt x="410" y="178"/>
                  </a:cubicBezTo>
                  <a:cubicBezTo>
                    <a:pt x="409" y="179"/>
                    <a:pt x="408" y="179"/>
                    <a:pt x="408" y="179"/>
                  </a:cubicBezTo>
                  <a:cubicBezTo>
                    <a:pt x="408" y="179"/>
                    <a:pt x="408" y="179"/>
                    <a:pt x="409" y="179"/>
                  </a:cubicBezTo>
                  <a:cubicBezTo>
                    <a:pt x="407" y="180"/>
                    <a:pt x="407" y="179"/>
                    <a:pt x="406" y="179"/>
                  </a:cubicBezTo>
                  <a:cubicBezTo>
                    <a:pt x="407" y="179"/>
                    <a:pt x="407" y="179"/>
                    <a:pt x="407" y="178"/>
                  </a:cubicBezTo>
                  <a:cubicBezTo>
                    <a:pt x="406" y="176"/>
                    <a:pt x="407" y="180"/>
                    <a:pt x="405" y="180"/>
                  </a:cubicBezTo>
                  <a:cubicBezTo>
                    <a:pt x="406" y="180"/>
                    <a:pt x="406" y="180"/>
                    <a:pt x="406" y="180"/>
                  </a:cubicBezTo>
                  <a:cubicBezTo>
                    <a:pt x="406" y="180"/>
                    <a:pt x="405" y="180"/>
                    <a:pt x="405" y="180"/>
                  </a:cubicBezTo>
                  <a:cubicBezTo>
                    <a:pt x="405" y="180"/>
                    <a:pt x="405" y="181"/>
                    <a:pt x="405" y="181"/>
                  </a:cubicBezTo>
                  <a:cubicBezTo>
                    <a:pt x="405" y="181"/>
                    <a:pt x="406" y="181"/>
                    <a:pt x="407" y="181"/>
                  </a:cubicBezTo>
                  <a:cubicBezTo>
                    <a:pt x="407" y="181"/>
                    <a:pt x="405" y="181"/>
                    <a:pt x="405" y="182"/>
                  </a:cubicBezTo>
                  <a:cubicBezTo>
                    <a:pt x="405" y="182"/>
                    <a:pt x="405" y="182"/>
                    <a:pt x="405" y="182"/>
                  </a:cubicBezTo>
                  <a:cubicBezTo>
                    <a:pt x="405" y="183"/>
                    <a:pt x="404" y="181"/>
                    <a:pt x="404" y="182"/>
                  </a:cubicBezTo>
                  <a:cubicBezTo>
                    <a:pt x="404" y="182"/>
                    <a:pt x="404" y="182"/>
                    <a:pt x="404" y="182"/>
                  </a:cubicBezTo>
                  <a:cubicBezTo>
                    <a:pt x="404" y="182"/>
                    <a:pt x="403" y="182"/>
                    <a:pt x="403" y="182"/>
                  </a:cubicBezTo>
                  <a:cubicBezTo>
                    <a:pt x="403" y="182"/>
                    <a:pt x="402" y="182"/>
                    <a:pt x="402" y="181"/>
                  </a:cubicBezTo>
                  <a:cubicBezTo>
                    <a:pt x="402" y="181"/>
                    <a:pt x="402" y="181"/>
                    <a:pt x="402" y="181"/>
                  </a:cubicBezTo>
                  <a:cubicBezTo>
                    <a:pt x="402" y="181"/>
                    <a:pt x="401" y="181"/>
                    <a:pt x="400" y="181"/>
                  </a:cubicBezTo>
                  <a:cubicBezTo>
                    <a:pt x="400" y="181"/>
                    <a:pt x="400" y="181"/>
                    <a:pt x="400" y="181"/>
                  </a:cubicBezTo>
                  <a:cubicBezTo>
                    <a:pt x="400" y="181"/>
                    <a:pt x="400" y="181"/>
                    <a:pt x="401" y="181"/>
                  </a:cubicBezTo>
                  <a:cubicBezTo>
                    <a:pt x="401" y="181"/>
                    <a:pt x="401" y="181"/>
                    <a:pt x="401" y="181"/>
                  </a:cubicBezTo>
                  <a:cubicBezTo>
                    <a:pt x="401" y="181"/>
                    <a:pt x="400" y="180"/>
                    <a:pt x="400" y="181"/>
                  </a:cubicBezTo>
                  <a:cubicBezTo>
                    <a:pt x="400" y="181"/>
                    <a:pt x="400" y="181"/>
                    <a:pt x="400" y="181"/>
                  </a:cubicBezTo>
                  <a:cubicBezTo>
                    <a:pt x="400" y="181"/>
                    <a:pt x="400" y="181"/>
                    <a:pt x="400" y="181"/>
                  </a:cubicBezTo>
                  <a:cubicBezTo>
                    <a:pt x="400" y="181"/>
                    <a:pt x="400" y="181"/>
                    <a:pt x="401" y="181"/>
                  </a:cubicBezTo>
                  <a:cubicBezTo>
                    <a:pt x="400" y="181"/>
                    <a:pt x="399" y="181"/>
                    <a:pt x="399" y="182"/>
                  </a:cubicBezTo>
                  <a:cubicBezTo>
                    <a:pt x="399" y="181"/>
                    <a:pt x="398" y="182"/>
                    <a:pt x="398" y="181"/>
                  </a:cubicBezTo>
                  <a:cubicBezTo>
                    <a:pt x="398" y="181"/>
                    <a:pt x="398" y="181"/>
                    <a:pt x="398" y="181"/>
                  </a:cubicBezTo>
                  <a:cubicBezTo>
                    <a:pt x="398" y="181"/>
                    <a:pt x="397" y="181"/>
                    <a:pt x="397" y="181"/>
                  </a:cubicBezTo>
                  <a:cubicBezTo>
                    <a:pt x="398" y="181"/>
                    <a:pt x="397" y="182"/>
                    <a:pt x="397" y="182"/>
                  </a:cubicBezTo>
                  <a:cubicBezTo>
                    <a:pt x="398" y="182"/>
                    <a:pt x="397" y="182"/>
                    <a:pt x="397" y="182"/>
                  </a:cubicBezTo>
                  <a:cubicBezTo>
                    <a:pt x="397" y="182"/>
                    <a:pt x="398" y="182"/>
                    <a:pt x="398" y="182"/>
                  </a:cubicBezTo>
                  <a:cubicBezTo>
                    <a:pt x="398" y="182"/>
                    <a:pt x="399" y="182"/>
                    <a:pt x="399" y="182"/>
                  </a:cubicBezTo>
                  <a:cubicBezTo>
                    <a:pt x="399" y="182"/>
                    <a:pt x="398" y="182"/>
                    <a:pt x="398" y="182"/>
                  </a:cubicBezTo>
                  <a:cubicBezTo>
                    <a:pt x="398" y="182"/>
                    <a:pt x="398" y="183"/>
                    <a:pt x="398" y="183"/>
                  </a:cubicBezTo>
                  <a:cubicBezTo>
                    <a:pt x="398" y="183"/>
                    <a:pt x="398" y="183"/>
                    <a:pt x="398" y="183"/>
                  </a:cubicBezTo>
                  <a:cubicBezTo>
                    <a:pt x="399" y="182"/>
                    <a:pt x="400" y="182"/>
                    <a:pt x="399" y="183"/>
                  </a:cubicBezTo>
                  <a:cubicBezTo>
                    <a:pt x="399" y="183"/>
                    <a:pt x="399" y="183"/>
                    <a:pt x="400" y="184"/>
                  </a:cubicBezTo>
                  <a:cubicBezTo>
                    <a:pt x="400" y="184"/>
                    <a:pt x="400" y="184"/>
                    <a:pt x="400" y="184"/>
                  </a:cubicBezTo>
                  <a:cubicBezTo>
                    <a:pt x="400" y="184"/>
                    <a:pt x="400" y="184"/>
                    <a:pt x="400" y="184"/>
                  </a:cubicBezTo>
                  <a:cubicBezTo>
                    <a:pt x="400" y="184"/>
                    <a:pt x="400" y="184"/>
                    <a:pt x="401" y="184"/>
                  </a:cubicBezTo>
                  <a:cubicBezTo>
                    <a:pt x="401" y="184"/>
                    <a:pt x="400" y="184"/>
                    <a:pt x="400" y="184"/>
                  </a:cubicBezTo>
                  <a:cubicBezTo>
                    <a:pt x="401" y="185"/>
                    <a:pt x="402" y="184"/>
                    <a:pt x="403" y="184"/>
                  </a:cubicBezTo>
                  <a:cubicBezTo>
                    <a:pt x="403" y="184"/>
                    <a:pt x="402" y="185"/>
                    <a:pt x="403" y="185"/>
                  </a:cubicBezTo>
                  <a:cubicBezTo>
                    <a:pt x="403" y="185"/>
                    <a:pt x="403" y="185"/>
                    <a:pt x="402" y="185"/>
                  </a:cubicBezTo>
                  <a:cubicBezTo>
                    <a:pt x="403" y="185"/>
                    <a:pt x="403" y="186"/>
                    <a:pt x="404" y="186"/>
                  </a:cubicBezTo>
                  <a:cubicBezTo>
                    <a:pt x="403" y="187"/>
                    <a:pt x="405" y="188"/>
                    <a:pt x="405" y="188"/>
                  </a:cubicBezTo>
                  <a:cubicBezTo>
                    <a:pt x="405" y="188"/>
                    <a:pt x="404" y="187"/>
                    <a:pt x="403" y="187"/>
                  </a:cubicBezTo>
                  <a:cubicBezTo>
                    <a:pt x="403" y="187"/>
                    <a:pt x="402" y="186"/>
                    <a:pt x="401" y="185"/>
                  </a:cubicBezTo>
                  <a:cubicBezTo>
                    <a:pt x="401" y="185"/>
                    <a:pt x="401" y="185"/>
                    <a:pt x="402" y="185"/>
                  </a:cubicBezTo>
                  <a:cubicBezTo>
                    <a:pt x="401" y="185"/>
                    <a:pt x="400" y="185"/>
                    <a:pt x="399" y="184"/>
                  </a:cubicBezTo>
                  <a:cubicBezTo>
                    <a:pt x="398" y="184"/>
                    <a:pt x="399" y="185"/>
                    <a:pt x="399" y="185"/>
                  </a:cubicBezTo>
                  <a:cubicBezTo>
                    <a:pt x="399" y="185"/>
                    <a:pt x="398" y="184"/>
                    <a:pt x="398" y="183"/>
                  </a:cubicBezTo>
                  <a:cubicBezTo>
                    <a:pt x="398" y="184"/>
                    <a:pt x="398" y="184"/>
                    <a:pt x="398" y="185"/>
                  </a:cubicBezTo>
                  <a:cubicBezTo>
                    <a:pt x="398" y="185"/>
                    <a:pt x="397" y="184"/>
                    <a:pt x="397" y="184"/>
                  </a:cubicBezTo>
                  <a:cubicBezTo>
                    <a:pt x="397" y="184"/>
                    <a:pt x="396" y="184"/>
                    <a:pt x="396" y="184"/>
                  </a:cubicBezTo>
                  <a:cubicBezTo>
                    <a:pt x="397" y="184"/>
                    <a:pt x="397" y="185"/>
                    <a:pt x="397" y="185"/>
                  </a:cubicBezTo>
                  <a:cubicBezTo>
                    <a:pt x="397" y="185"/>
                    <a:pt x="396" y="184"/>
                    <a:pt x="396" y="184"/>
                  </a:cubicBezTo>
                  <a:cubicBezTo>
                    <a:pt x="396" y="185"/>
                    <a:pt x="397" y="185"/>
                    <a:pt x="397" y="185"/>
                  </a:cubicBezTo>
                  <a:cubicBezTo>
                    <a:pt x="396" y="185"/>
                    <a:pt x="396" y="185"/>
                    <a:pt x="395" y="185"/>
                  </a:cubicBezTo>
                  <a:cubicBezTo>
                    <a:pt x="396" y="185"/>
                    <a:pt x="396" y="185"/>
                    <a:pt x="396" y="186"/>
                  </a:cubicBezTo>
                  <a:cubicBezTo>
                    <a:pt x="396" y="186"/>
                    <a:pt x="395" y="185"/>
                    <a:pt x="395" y="185"/>
                  </a:cubicBezTo>
                  <a:cubicBezTo>
                    <a:pt x="396" y="185"/>
                    <a:pt x="395" y="185"/>
                    <a:pt x="395" y="185"/>
                  </a:cubicBezTo>
                  <a:cubicBezTo>
                    <a:pt x="395" y="185"/>
                    <a:pt x="394" y="185"/>
                    <a:pt x="394" y="185"/>
                  </a:cubicBezTo>
                  <a:cubicBezTo>
                    <a:pt x="394" y="186"/>
                    <a:pt x="394" y="186"/>
                    <a:pt x="394" y="186"/>
                  </a:cubicBezTo>
                  <a:cubicBezTo>
                    <a:pt x="394" y="186"/>
                    <a:pt x="394" y="186"/>
                    <a:pt x="394" y="186"/>
                  </a:cubicBezTo>
                  <a:cubicBezTo>
                    <a:pt x="395" y="186"/>
                    <a:pt x="393" y="188"/>
                    <a:pt x="393" y="189"/>
                  </a:cubicBezTo>
                  <a:cubicBezTo>
                    <a:pt x="393" y="189"/>
                    <a:pt x="392" y="190"/>
                    <a:pt x="392" y="190"/>
                  </a:cubicBezTo>
                  <a:cubicBezTo>
                    <a:pt x="393" y="190"/>
                    <a:pt x="394" y="189"/>
                    <a:pt x="395" y="189"/>
                  </a:cubicBezTo>
                  <a:cubicBezTo>
                    <a:pt x="394" y="189"/>
                    <a:pt x="394" y="189"/>
                    <a:pt x="394" y="190"/>
                  </a:cubicBezTo>
                  <a:cubicBezTo>
                    <a:pt x="395" y="190"/>
                    <a:pt x="395" y="190"/>
                    <a:pt x="396" y="190"/>
                  </a:cubicBezTo>
                  <a:cubicBezTo>
                    <a:pt x="396" y="190"/>
                    <a:pt x="397" y="190"/>
                    <a:pt x="398" y="190"/>
                  </a:cubicBezTo>
                  <a:cubicBezTo>
                    <a:pt x="396" y="190"/>
                    <a:pt x="395" y="190"/>
                    <a:pt x="393" y="190"/>
                  </a:cubicBezTo>
                  <a:cubicBezTo>
                    <a:pt x="394" y="190"/>
                    <a:pt x="393" y="190"/>
                    <a:pt x="393" y="190"/>
                  </a:cubicBezTo>
                  <a:cubicBezTo>
                    <a:pt x="392" y="190"/>
                    <a:pt x="392" y="190"/>
                    <a:pt x="392" y="190"/>
                  </a:cubicBezTo>
                  <a:cubicBezTo>
                    <a:pt x="392" y="191"/>
                    <a:pt x="392" y="191"/>
                    <a:pt x="393" y="192"/>
                  </a:cubicBezTo>
                  <a:cubicBezTo>
                    <a:pt x="393" y="192"/>
                    <a:pt x="392" y="191"/>
                    <a:pt x="392" y="191"/>
                  </a:cubicBezTo>
                  <a:cubicBezTo>
                    <a:pt x="393" y="192"/>
                    <a:pt x="394" y="193"/>
                    <a:pt x="395" y="193"/>
                  </a:cubicBezTo>
                  <a:cubicBezTo>
                    <a:pt x="395" y="193"/>
                    <a:pt x="395" y="193"/>
                    <a:pt x="396" y="193"/>
                  </a:cubicBezTo>
                  <a:cubicBezTo>
                    <a:pt x="395" y="193"/>
                    <a:pt x="395" y="194"/>
                    <a:pt x="395" y="194"/>
                  </a:cubicBezTo>
                  <a:cubicBezTo>
                    <a:pt x="395" y="194"/>
                    <a:pt x="394" y="193"/>
                    <a:pt x="393" y="194"/>
                  </a:cubicBezTo>
                  <a:cubicBezTo>
                    <a:pt x="393" y="193"/>
                    <a:pt x="394" y="193"/>
                    <a:pt x="394" y="194"/>
                  </a:cubicBezTo>
                  <a:cubicBezTo>
                    <a:pt x="394" y="194"/>
                    <a:pt x="393" y="194"/>
                    <a:pt x="393" y="194"/>
                  </a:cubicBezTo>
                  <a:cubicBezTo>
                    <a:pt x="393" y="194"/>
                    <a:pt x="394" y="194"/>
                    <a:pt x="394" y="195"/>
                  </a:cubicBezTo>
                  <a:cubicBezTo>
                    <a:pt x="394" y="195"/>
                    <a:pt x="393" y="194"/>
                    <a:pt x="392" y="194"/>
                  </a:cubicBezTo>
                  <a:cubicBezTo>
                    <a:pt x="392" y="194"/>
                    <a:pt x="392" y="194"/>
                    <a:pt x="392" y="194"/>
                  </a:cubicBezTo>
                  <a:cubicBezTo>
                    <a:pt x="392" y="194"/>
                    <a:pt x="392" y="195"/>
                    <a:pt x="392" y="195"/>
                  </a:cubicBezTo>
                  <a:cubicBezTo>
                    <a:pt x="392" y="195"/>
                    <a:pt x="392" y="195"/>
                    <a:pt x="391" y="195"/>
                  </a:cubicBezTo>
                  <a:cubicBezTo>
                    <a:pt x="392" y="195"/>
                    <a:pt x="393" y="195"/>
                    <a:pt x="393" y="196"/>
                  </a:cubicBezTo>
                  <a:cubicBezTo>
                    <a:pt x="393" y="195"/>
                    <a:pt x="392" y="195"/>
                    <a:pt x="391" y="196"/>
                  </a:cubicBezTo>
                  <a:cubicBezTo>
                    <a:pt x="389" y="196"/>
                    <a:pt x="391" y="197"/>
                    <a:pt x="391" y="197"/>
                  </a:cubicBezTo>
                  <a:cubicBezTo>
                    <a:pt x="391" y="197"/>
                    <a:pt x="391" y="197"/>
                    <a:pt x="390" y="197"/>
                  </a:cubicBezTo>
                  <a:cubicBezTo>
                    <a:pt x="390" y="197"/>
                    <a:pt x="390" y="197"/>
                    <a:pt x="389" y="198"/>
                  </a:cubicBezTo>
                  <a:cubicBezTo>
                    <a:pt x="390" y="198"/>
                    <a:pt x="390" y="198"/>
                    <a:pt x="390" y="198"/>
                  </a:cubicBezTo>
                  <a:cubicBezTo>
                    <a:pt x="390" y="198"/>
                    <a:pt x="390" y="198"/>
                    <a:pt x="389" y="198"/>
                  </a:cubicBezTo>
                  <a:cubicBezTo>
                    <a:pt x="389" y="198"/>
                    <a:pt x="389" y="198"/>
                    <a:pt x="390" y="198"/>
                  </a:cubicBezTo>
                  <a:cubicBezTo>
                    <a:pt x="389" y="198"/>
                    <a:pt x="389" y="198"/>
                    <a:pt x="389" y="198"/>
                  </a:cubicBezTo>
                  <a:cubicBezTo>
                    <a:pt x="390" y="198"/>
                    <a:pt x="390" y="198"/>
                    <a:pt x="390" y="198"/>
                  </a:cubicBezTo>
                  <a:cubicBezTo>
                    <a:pt x="390" y="198"/>
                    <a:pt x="389" y="199"/>
                    <a:pt x="390" y="200"/>
                  </a:cubicBezTo>
                  <a:cubicBezTo>
                    <a:pt x="390" y="200"/>
                    <a:pt x="390" y="200"/>
                    <a:pt x="390" y="200"/>
                  </a:cubicBezTo>
                  <a:cubicBezTo>
                    <a:pt x="391" y="200"/>
                    <a:pt x="392" y="200"/>
                    <a:pt x="392" y="200"/>
                  </a:cubicBezTo>
                  <a:cubicBezTo>
                    <a:pt x="392" y="201"/>
                    <a:pt x="391" y="201"/>
                    <a:pt x="390" y="201"/>
                  </a:cubicBezTo>
                  <a:cubicBezTo>
                    <a:pt x="390" y="201"/>
                    <a:pt x="390" y="200"/>
                    <a:pt x="390" y="200"/>
                  </a:cubicBezTo>
                  <a:cubicBezTo>
                    <a:pt x="390" y="200"/>
                    <a:pt x="390" y="201"/>
                    <a:pt x="389" y="201"/>
                  </a:cubicBezTo>
                  <a:cubicBezTo>
                    <a:pt x="390" y="201"/>
                    <a:pt x="391" y="201"/>
                    <a:pt x="391" y="201"/>
                  </a:cubicBezTo>
                  <a:cubicBezTo>
                    <a:pt x="391" y="201"/>
                    <a:pt x="389" y="201"/>
                    <a:pt x="389" y="201"/>
                  </a:cubicBezTo>
                  <a:cubicBezTo>
                    <a:pt x="389" y="202"/>
                    <a:pt x="389" y="203"/>
                    <a:pt x="389" y="203"/>
                  </a:cubicBezTo>
                  <a:cubicBezTo>
                    <a:pt x="389" y="203"/>
                    <a:pt x="390" y="203"/>
                    <a:pt x="390" y="203"/>
                  </a:cubicBezTo>
                  <a:cubicBezTo>
                    <a:pt x="390" y="202"/>
                    <a:pt x="391" y="202"/>
                    <a:pt x="391" y="201"/>
                  </a:cubicBezTo>
                  <a:cubicBezTo>
                    <a:pt x="391" y="201"/>
                    <a:pt x="391" y="202"/>
                    <a:pt x="391" y="202"/>
                  </a:cubicBezTo>
                  <a:cubicBezTo>
                    <a:pt x="391" y="202"/>
                    <a:pt x="391" y="202"/>
                    <a:pt x="391" y="202"/>
                  </a:cubicBezTo>
                  <a:cubicBezTo>
                    <a:pt x="391" y="202"/>
                    <a:pt x="391" y="202"/>
                    <a:pt x="391" y="202"/>
                  </a:cubicBezTo>
                  <a:cubicBezTo>
                    <a:pt x="391" y="203"/>
                    <a:pt x="390" y="203"/>
                    <a:pt x="390" y="203"/>
                  </a:cubicBezTo>
                  <a:cubicBezTo>
                    <a:pt x="390" y="203"/>
                    <a:pt x="390" y="204"/>
                    <a:pt x="391" y="203"/>
                  </a:cubicBezTo>
                  <a:cubicBezTo>
                    <a:pt x="391" y="203"/>
                    <a:pt x="391" y="203"/>
                    <a:pt x="391" y="204"/>
                  </a:cubicBezTo>
                  <a:cubicBezTo>
                    <a:pt x="391" y="203"/>
                    <a:pt x="391" y="203"/>
                    <a:pt x="391" y="203"/>
                  </a:cubicBezTo>
                  <a:cubicBezTo>
                    <a:pt x="391" y="204"/>
                    <a:pt x="390" y="204"/>
                    <a:pt x="390" y="204"/>
                  </a:cubicBezTo>
                  <a:cubicBezTo>
                    <a:pt x="391" y="205"/>
                    <a:pt x="392" y="203"/>
                    <a:pt x="391" y="204"/>
                  </a:cubicBezTo>
                  <a:cubicBezTo>
                    <a:pt x="392" y="204"/>
                    <a:pt x="393" y="204"/>
                    <a:pt x="393" y="204"/>
                  </a:cubicBezTo>
                  <a:cubicBezTo>
                    <a:pt x="394" y="204"/>
                    <a:pt x="395" y="204"/>
                    <a:pt x="394" y="204"/>
                  </a:cubicBezTo>
                  <a:cubicBezTo>
                    <a:pt x="393" y="204"/>
                    <a:pt x="392" y="204"/>
                    <a:pt x="391" y="204"/>
                  </a:cubicBezTo>
                  <a:cubicBezTo>
                    <a:pt x="391" y="205"/>
                    <a:pt x="390" y="205"/>
                    <a:pt x="390" y="205"/>
                  </a:cubicBezTo>
                  <a:cubicBezTo>
                    <a:pt x="390" y="205"/>
                    <a:pt x="390" y="205"/>
                    <a:pt x="390" y="205"/>
                  </a:cubicBezTo>
                  <a:cubicBezTo>
                    <a:pt x="390" y="205"/>
                    <a:pt x="390" y="205"/>
                    <a:pt x="390" y="206"/>
                  </a:cubicBezTo>
                  <a:cubicBezTo>
                    <a:pt x="390" y="205"/>
                    <a:pt x="391" y="205"/>
                    <a:pt x="391" y="205"/>
                  </a:cubicBezTo>
                  <a:cubicBezTo>
                    <a:pt x="391" y="205"/>
                    <a:pt x="391" y="205"/>
                    <a:pt x="391" y="205"/>
                  </a:cubicBezTo>
                  <a:cubicBezTo>
                    <a:pt x="391" y="205"/>
                    <a:pt x="391" y="205"/>
                    <a:pt x="391" y="205"/>
                  </a:cubicBezTo>
                  <a:cubicBezTo>
                    <a:pt x="391" y="205"/>
                    <a:pt x="391" y="206"/>
                    <a:pt x="391" y="206"/>
                  </a:cubicBezTo>
                  <a:cubicBezTo>
                    <a:pt x="391" y="206"/>
                    <a:pt x="391" y="206"/>
                    <a:pt x="391" y="206"/>
                  </a:cubicBezTo>
                  <a:cubicBezTo>
                    <a:pt x="391" y="206"/>
                    <a:pt x="391" y="206"/>
                    <a:pt x="391" y="206"/>
                  </a:cubicBezTo>
                  <a:cubicBezTo>
                    <a:pt x="391" y="206"/>
                    <a:pt x="391" y="207"/>
                    <a:pt x="391" y="207"/>
                  </a:cubicBezTo>
                  <a:cubicBezTo>
                    <a:pt x="391" y="207"/>
                    <a:pt x="390" y="208"/>
                    <a:pt x="390" y="209"/>
                  </a:cubicBezTo>
                  <a:cubicBezTo>
                    <a:pt x="390" y="209"/>
                    <a:pt x="390" y="208"/>
                    <a:pt x="390" y="208"/>
                  </a:cubicBezTo>
                  <a:cubicBezTo>
                    <a:pt x="391" y="208"/>
                    <a:pt x="390" y="209"/>
                    <a:pt x="390" y="209"/>
                  </a:cubicBezTo>
                  <a:cubicBezTo>
                    <a:pt x="390" y="209"/>
                    <a:pt x="391" y="208"/>
                    <a:pt x="391" y="209"/>
                  </a:cubicBezTo>
                  <a:cubicBezTo>
                    <a:pt x="391" y="208"/>
                    <a:pt x="392" y="207"/>
                    <a:pt x="392" y="208"/>
                  </a:cubicBezTo>
                  <a:cubicBezTo>
                    <a:pt x="392" y="208"/>
                    <a:pt x="391" y="209"/>
                    <a:pt x="391" y="209"/>
                  </a:cubicBezTo>
                  <a:cubicBezTo>
                    <a:pt x="391" y="209"/>
                    <a:pt x="392" y="209"/>
                    <a:pt x="392" y="209"/>
                  </a:cubicBezTo>
                  <a:cubicBezTo>
                    <a:pt x="392" y="209"/>
                    <a:pt x="390" y="209"/>
                    <a:pt x="389" y="210"/>
                  </a:cubicBezTo>
                  <a:cubicBezTo>
                    <a:pt x="389" y="210"/>
                    <a:pt x="389" y="210"/>
                    <a:pt x="389" y="210"/>
                  </a:cubicBezTo>
                  <a:cubicBezTo>
                    <a:pt x="389" y="210"/>
                    <a:pt x="389" y="210"/>
                    <a:pt x="389" y="210"/>
                  </a:cubicBezTo>
                  <a:cubicBezTo>
                    <a:pt x="389" y="210"/>
                    <a:pt x="389" y="210"/>
                    <a:pt x="389" y="211"/>
                  </a:cubicBezTo>
                  <a:cubicBezTo>
                    <a:pt x="389" y="211"/>
                    <a:pt x="389" y="212"/>
                    <a:pt x="389" y="212"/>
                  </a:cubicBezTo>
                  <a:cubicBezTo>
                    <a:pt x="389" y="212"/>
                    <a:pt x="389" y="212"/>
                    <a:pt x="389" y="212"/>
                  </a:cubicBezTo>
                  <a:cubicBezTo>
                    <a:pt x="389" y="212"/>
                    <a:pt x="389" y="211"/>
                    <a:pt x="389" y="211"/>
                  </a:cubicBezTo>
                  <a:cubicBezTo>
                    <a:pt x="389" y="211"/>
                    <a:pt x="389" y="210"/>
                    <a:pt x="389" y="211"/>
                  </a:cubicBezTo>
                  <a:cubicBezTo>
                    <a:pt x="389" y="211"/>
                    <a:pt x="389" y="210"/>
                    <a:pt x="389" y="210"/>
                  </a:cubicBezTo>
                  <a:cubicBezTo>
                    <a:pt x="389" y="211"/>
                    <a:pt x="389" y="212"/>
                    <a:pt x="388" y="213"/>
                  </a:cubicBezTo>
                  <a:cubicBezTo>
                    <a:pt x="388" y="213"/>
                    <a:pt x="389" y="213"/>
                    <a:pt x="388" y="213"/>
                  </a:cubicBezTo>
                  <a:cubicBezTo>
                    <a:pt x="388" y="213"/>
                    <a:pt x="388" y="213"/>
                    <a:pt x="388" y="213"/>
                  </a:cubicBezTo>
                  <a:cubicBezTo>
                    <a:pt x="388" y="213"/>
                    <a:pt x="388" y="213"/>
                    <a:pt x="388" y="213"/>
                  </a:cubicBezTo>
                  <a:cubicBezTo>
                    <a:pt x="388" y="213"/>
                    <a:pt x="389" y="213"/>
                    <a:pt x="389" y="213"/>
                  </a:cubicBezTo>
                  <a:cubicBezTo>
                    <a:pt x="388" y="213"/>
                    <a:pt x="388" y="213"/>
                    <a:pt x="388" y="212"/>
                  </a:cubicBezTo>
                  <a:cubicBezTo>
                    <a:pt x="389" y="214"/>
                    <a:pt x="390" y="213"/>
                    <a:pt x="390" y="212"/>
                  </a:cubicBezTo>
                  <a:cubicBezTo>
                    <a:pt x="391" y="212"/>
                    <a:pt x="391" y="211"/>
                    <a:pt x="392" y="211"/>
                  </a:cubicBezTo>
                  <a:cubicBezTo>
                    <a:pt x="392" y="211"/>
                    <a:pt x="393" y="211"/>
                    <a:pt x="393" y="211"/>
                  </a:cubicBezTo>
                  <a:cubicBezTo>
                    <a:pt x="393" y="211"/>
                    <a:pt x="394" y="211"/>
                    <a:pt x="394" y="211"/>
                  </a:cubicBezTo>
                  <a:cubicBezTo>
                    <a:pt x="394" y="210"/>
                    <a:pt x="394" y="208"/>
                    <a:pt x="394" y="207"/>
                  </a:cubicBezTo>
                  <a:cubicBezTo>
                    <a:pt x="395" y="208"/>
                    <a:pt x="394" y="213"/>
                    <a:pt x="396" y="211"/>
                  </a:cubicBezTo>
                  <a:cubicBezTo>
                    <a:pt x="395" y="211"/>
                    <a:pt x="395" y="215"/>
                    <a:pt x="396" y="215"/>
                  </a:cubicBezTo>
                  <a:cubicBezTo>
                    <a:pt x="394" y="215"/>
                    <a:pt x="395" y="211"/>
                    <a:pt x="394" y="211"/>
                  </a:cubicBezTo>
                  <a:cubicBezTo>
                    <a:pt x="395" y="212"/>
                    <a:pt x="394" y="212"/>
                    <a:pt x="393" y="212"/>
                  </a:cubicBezTo>
                  <a:cubicBezTo>
                    <a:pt x="394" y="212"/>
                    <a:pt x="393" y="212"/>
                    <a:pt x="393" y="212"/>
                  </a:cubicBezTo>
                  <a:cubicBezTo>
                    <a:pt x="393" y="213"/>
                    <a:pt x="394" y="213"/>
                    <a:pt x="394" y="213"/>
                  </a:cubicBezTo>
                  <a:cubicBezTo>
                    <a:pt x="393" y="213"/>
                    <a:pt x="393" y="213"/>
                    <a:pt x="393" y="213"/>
                  </a:cubicBezTo>
                  <a:cubicBezTo>
                    <a:pt x="393" y="213"/>
                    <a:pt x="393" y="213"/>
                    <a:pt x="393" y="213"/>
                  </a:cubicBezTo>
                  <a:cubicBezTo>
                    <a:pt x="393" y="213"/>
                    <a:pt x="393" y="213"/>
                    <a:pt x="393" y="213"/>
                  </a:cubicBezTo>
                  <a:cubicBezTo>
                    <a:pt x="393" y="213"/>
                    <a:pt x="392" y="213"/>
                    <a:pt x="391" y="214"/>
                  </a:cubicBezTo>
                  <a:cubicBezTo>
                    <a:pt x="392" y="213"/>
                    <a:pt x="392" y="213"/>
                    <a:pt x="393" y="213"/>
                  </a:cubicBezTo>
                  <a:cubicBezTo>
                    <a:pt x="393" y="212"/>
                    <a:pt x="393" y="212"/>
                    <a:pt x="392" y="212"/>
                  </a:cubicBezTo>
                  <a:cubicBezTo>
                    <a:pt x="392" y="212"/>
                    <a:pt x="390" y="215"/>
                    <a:pt x="389" y="214"/>
                  </a:cubicBezTo>
                  <a:cubicBezTo>
                    <a:pt x="389" y="216"/>
                    <a:pt x="392" y="214"/>
                    <a:pt x="393" y="215"/>
                  </a:cubicBezTo>
                  <a:cubicBezTo>
                    <a:pt x="392" y="215"/>
                    <a:pt x="391" y="215"/>
                    <a:pt x="390" y="215"/>
                  </a:cubicBezTo>
                  <a:cubicBezTo>
                    <a:pt x="390" y="215"/>
                    <a:pt x="390" y="215"/>
                    <a:pt x="390" y="215"/>
                  </a:cubicBezTo>
                  <a:cubicBezTo>
                    <a:pt x="390" y="215"/>
                    <a:pt x="389" y="214"/>
                    <a:pt x="389" y="215"/>
                  </a:cubicBezTo>
                  <a:cubicBezTo>
                    <a:pt x="389" y="215"/>
                    <a:pt x="390" y="215"/>
                    <a:pt x="389" y="216"/>
                  </a:cubicBezTo>
                  <a:cubicBezTo>
                    <a:pt x="389" y="216"/>
                    <a:pt x="389" y="216"/>
                    <a:pt x="389" y="217"/>
                  </a:cubicBezTo>
                  <a:cubicBezTo>
                    <a:pt x="389" y="217"/>
                    <a:pt x="389" y="218"/>
                    <a:pt x="388" y="217"/>
                  </a:cubicBezTo>
                  <a:cubicBezTo>
                    <a:pt x="388" y="217"/>
                    <a:pt x="388" y="218"/>
                    <a:pt x="388" y="218"/>
                  </a:cubicBezTo>
                  <a:cubicBezTo>
                    <a:pt x="389" y="218"/>
                    <a:pt x="389" y="218"/>
                    <a:pt x="389" y="218"/>
                  </a:cubicBezTo>
                  <a:cubicBezTo>
                    <a:pt x="389" y="218"/>
                    <a:pt x="388" y="218"/>
                    <a:pt x="388" y="219"/>
                  </a:cubicBezTo>
                  <a:cubicBezTo>
                    <a:pt x="388" y="219"/>
                    <a:pt x="389" y="219"/>
                    <a:pt x="389" y="218"/>
                  </a:cubicBezTo>
                  <a:cubicBezTo>
                    <a:pt x="389" y="218"/>
                    <a:pt x="389" y="218"/>
                    <a:pt x="389" y="218"/>
                  </a:cubicBezTo>
                  <a:cubicBezTo>
                    <a:pt x="389" y="219"/>
                    <a:pt x="390" y="219"/>
                    <a:pt x="390" y="219"/>
                  </a:cubicBezTo>
                  <a:cubicBezTo>
                    <a:pt x="390" y="219"/>
                    <a:pt x="390" y="219"/>
                    <a:pt x="389" y="219"/>
                  </a:cubicBezTo>
                  <a:cubicBezTo>
                    <a:pt x="390" y="220"/>
                    <a:pt x="391" y="220"/>
                    <a:pt x="392" y="221"/>
                  </a:cubicBezTo>
                  <a:cubicBezTo>
                    <a:pt x="391" y="220"/>
                    <a:pt x="389" y="219"/>
                    <a:pt x="389" y="220"/>
                  </a:cubicBezTo>
                  <a:cubicBezTo>
                    <a:pt x="388" y="220"/>
                    <a:pt x="388" y="221"/>
                    <a:pt x="389" y="221"/>
                  </a:cubicBezTo>
                  <a:cubicBezTo>
                    <a:pt x="389" y="221"/>
                    <a:pt x="389" y="221"/>
                    <a:pt x="389" y="221"/>
                  </a:cubicBezTo>
                  <a:cubicBezTo>
                    <a:pt x="389" y="221"/>
                    <a:pt x="389" y="221"/>
                    <a:pt x="389" y="221"/>
                  </a:cubicBezTo>
                  <a:cubicBezTo>
                    <a:pt x="389" y="222"/>
                    <a:pt x="390" y="222"/>
                    <a:pt x="390" y="222"/>
                  </a:cubicBezTo>
                  <a:cubicBezTo>
                    <a:pt x="390" y="221"/>
                    <a:pt x="390" y="222"/>
                    <a:pt x="390" y="221"/>
                  </a:cubicBezTo>
                  <a:cubicBezTo>
                    <a:pt x="390" y="221"/>
                    <a:pt x="391" y="221"/>
                    <a:pt x="391" y="221"/>
                  </a:cubicBezTo>
                  <a:cubicBezTo>
                    <a:pt x="391" y="221"/>
                    <a:pt x="389" y="223"/>
                    <a:pt x="389" y="223"/>
                  </a:cubicBezTo>
                  <a:cubicBezTo>
                    <a:pt x="390" y="223"/>
                    <a:pt x="390" y="223"/>
                    <a:pt x="390" y="223"/>
                  </a:cubicBezTo>
                  <a:cubicBezTo>
                    <a:pt x="390" y="223"/>
                    <a:pt x="390" y="224"/>
                    <a:pt x="389" y="224"/>
                  </a:cubicBezTo>
                  <a:cubicBezTo>
                    <a:pt x="390" y="224"/>
                    <a:pt x="391" y="224"/>
                    <a:pt x="392" y="223"/>
                  </a:cubicBezTo>
                  <a:cubicBezTo>
                    <a:pt x="391" y="224"/>
                    <a:pt x="391" y="224"/>
                    <a:pt x="391" y="224"/>
                  </a:cubicBezTo>
                  <a:cubicBezTo>
                    <a:pt x="391" y="224"/>
                    <a:pt x="390" y="225"/>
                    <a:pt x="390" y="224"/>
                  </a:cubicBezTo>
                  <a:cubicBezTo>
                    <a:pt x="390" y="225"/>
                    <a:pt x="390" y="225"/>
                    <a:pt x="390" y="225"/>
                  </a:cubicBezTo>
                  <a:cubicBezTo>
                    <a:pt x="390" y="225"/>
                    <a:pt x="389" y="225"/>
                    <a:pt x="389" y="226"/>
                  </a:cubicBezTo>
                  <a:cubicBezTo>
                    <a:pt x="389" y="226"/>
                    <a:pt x="389" y="226"/>
                    <a:pt x="389" y="227"/>
                  </a:cubicBezTo>
                  <a:cubicBezTo>
                    <a:pt x="389" y="227"/>
                    <a:pt x="389" y="227"/>
                    <a:pt x="390" y="228"/>
                  </a:cubicBezTo>
                  <a:cubicBezTo>
                    <a:pt x="390" y="228"/>
                    <a:pt x="390" y="228"/>
                    <a:pt x="391" y="228"/>
                  </a:cubicBezTo>
                  <a:cubicBezTo>
                    <a:pt x="391" y="228"/>
                    <a:pt x="391" y="228"/>
                    <a:pt x="391" y="228"/>
                  </a:cubicBezTo>
                  <a:cubicBezTo>
                    <a:pt x="391" y="229"/>
                    <a:pt x="391" y="229"/>
                    <a:pt x="390" y="229"/>
                  </a:cubicBezTo>
                  <a:cubicBezTo>
                    <a:pt x="391" y="229"/>
                    <a:pt x="391" y="229"/>
                    <a:pt x="391" y="229"/>
                  </a:cubicBezTo>
                  <a:cubicBezTo>
                    <a:pt x="390" y="229"/>
                    <a:pt x="390" y="229"/>
                    <a:pt x="390" y="229"/>
                  </a:cubicBezTo>
                  <a:cubicBezTo>
                    <a:pt x="390" y="229"/>
                    <a:pt x="390" y="230"/>
                    <a:pt x="390" y="230"/>
                  </a:cubicBezTo>
                  <a:cubicBezTo>
                    <a:pt x="390" y="230"/>
                    <a:pt x="389" y="230"/>
                    <a:pt x="390" y="230"/>
                  </a:cubicBezTo>
                  <a:cubicBezTo>
                    <a:pt x="390" y="230"/>
                    <a:pt x="390" y="230"/>
                    <a:pt x="391" y="229"/>
                  </a:cubicBezTo>
                  <a:cubicBezTo>
                    <a:pt x="392" y="229"/>
                    <a:pt x="392" y="230"/>
                    <a:pt x="392" y="230"/>
                  </a:cubicBezTo>
                  <a:cubicBezTo>
                    <a:pt x="391" y="230"/>
                    <a:pt x="391" y="230"/>
                    <a:pt x="392" y="230"/>
                  </a:cubicBezTo>
                  <a:cubicBezTo>
                    <a:pt x="391" y="230"/>
                    <a:pt x="391" y="231"/>
                    <a:pt x="390" y="231"/>
                  </a:cubicBezTo>
                  <a:cubicBezTo>
                    <a:pt x="390" y="231"/>
                    <a:pt x="389" y="232"/>
                    <a:pt x="390" y="231"/>
                  </a:cubicBezTo>
                  <a:cubicBezTo>
                    <a:pt x="390" y="231"/>
                    <a:pt x="390" y="232"/>
                    <a:pt x="390" y="232"/>
                  </a:cubicBezTo>
                  <a:cubicBezTo>
                    <a:pt x="390" y="232"/>
                    <a:pt x="391" y="231"/>
                    <a:pt x="392" y="231"/>
                  </a:cubicBezTo>
                  <a:cubicBezTo>
                    <a:pt x="392" y="231"/>
                    <a:pt x="392" y="231"/>
                    <a:pt x="392" y="231"/>
                  </a:cubicBezTo>
                  <a:cubicBezTo>
                    <a:pt x="391" y="231"/>
                    <a:pt x="390" y="232"/>
                    <a:pt x="390" y="232"/>
                  </a:cubicBezTo>
                  <a:cubicBezTo>
                    <a:pt x="390" y="232"/>
                    <a:pt x="391" y="232"/>
                    <a:pt x="391" y="232"/>
                  </a:cubicBezTo>
                  <a:cubicBezTo>
                    <a:pt x="391" y="233"/>
                    <a:pt x="390" y="233"/>
                    <a:pt x="390" y="232"/>
                  </a:cubicBezTo>
                  <a:cubicBezTo>
                    <a:pt x="390" y="233"/>
                    <a:pt x="390" y="233"/>
                    <a:pt x="390" y="233"/>
                  </a:cubicBezTo>
                  <a:cubicBezTo>
                    <a:pt x="390" y="234"/>
                    <a:pt x="390" y="233"/>
                    <a:pt x="389" y="233"/>
                  </a:cubicBezTo>
                  <a:cubicBezTo>
                    <a:pt x="389" y="233"/>
                    <a:pt x="390" y="234"/>
                    <a:pt x="391" y="234"/>
                  </a:cubicBezTo>
                  <a:cubicBezTo>
                    <a:pt x="391" y="234"/>
                    <a:pt x="392" y="235"/>
                    <a:pt x="392" y="235"/>
                  </a:cubicBezTo>
                  <a:cubicBezTo>
                    <a:pt x="392" y="234"/>
                    <a:pt x="389" y="234"/>
                    <a:pt x="389" y="234"/>
                  </a:cubicBezTo>
                  <a:cubicBezTo>
                    <a:pt x="390" y="234"/>
                    <a:pt x="390" y="234"/>
                    <a:pt x="390" y="235"/>
                  </a:cubicBezTo>
                  <a:cubicBezTo>
                    <a:pt x="390" y="235"/>
                    <a:pt x="390" y="234"/>
                    <a:pt x="391" y="235"/>
                  </a:cubicBezTo>
                  <a:cubicBezTo>
                    <a:pt x="391" y="235"/>
                    <a:pt x="391" y="235"/>
                    <a:pt x="391" y="235"/>
                  </a:cubicBezTo>
                  <a:cubicBezTo>
                    <a:pt x="390" y="235"/>
                    <a:pt x="391" y="236"/>
                    <a:pt x="391" y="237"/>
                  </a:cubicBezTo>
                  <a:cubicBezTo>
                    <a:pt x="391" y="237"/>
                    <a:pt x="391" y="237"/>
                    <a:pt x="391" y="237"/>
                  </a:cubicBezTo>
                  <a:cubicBezTo>
                    <a:pt x="392" y="236"/>
                    <a:pt x="392" y="236"/>
                    <a:pt x="393" y="236"/>
                  </a:cubicBezTo>
                  <a:cubicBezTo>
                    <a:pt x="392" y="236"/>
                    <a:pt x="390" y="237"/>
                    <a:pt x="392" y="237"/>
                  </a:cubicBezTo>
                  <a:cubicBezTo>
                    <a:pt x="391" y="237"/>
                    <a:pt x="392" y="238"/>
                    <a:pt x="392" y="237"/>
                  </a:cubicBezTo>
                  <a:cubicBezTo>
                    <a:pt x="392" y="237"/>
                    <a:pt x="392" y="238"/>
                    <a:pt x="392" y="238"/>
                  </a:cubicBezTo>
                  <a:cubicBezTo>
                    <a:pt x="392" y="238"/>
                    <a:pt x="392" y="238"/>
                    <a:pt x="391" y="238"/>
                  </a:cubicBezTo>
                  <a:cubicBezTo>
                    <a:pt x="391" y="238"/>
                    <a:pt x="391" y="237"/>
                    <a:pt x="390" y="238"/>
                  </a:cubicBezTo>
                  <a:cubicBezTo>
                    <a:pt x="391" y="238"/>
                    <a:pt x="392" y="238"/>
                    <a:pt x="392" y="238"/>
                  </a:cubicBezTo>
                  <a:cubicBezTo>
                    <a:pt x="392" y="238"/>
                    <a:pt x="392" y="238"/>
                    <a:pt x="392" y="238"/>
                  </a:cubicBezTo>
                  <a:cubicBezTo>
                    <a:pt x="392" y="238"/>
                    <a:pt x="392" y="238"/>
                    <a:pt x="392" y="238"/>
                  </a:cubicBezTo>
                  <a:cubicBezTo>
                    <a:pt x="392" y="238"/>
                    <a:pt x="392" y="238"/>
                    <a:pt x="392" y="238"/>
                  </a:cubicBezTo>
                  <a:cubicBezTo>
                    <a:pt x="392" y="238"/>
                    <a:pt x="391" y="239"/>
                    <a:pt x="391" y="239"/>
                  </a:cubicBezTo>
                  <a:cubicBezTo>
                    <a:pt x="391" y="239"/>
                    <a:pt x="391" y="239"/>
                    <a:pt x="391" y="239"/>
                  </a:cubicBezTo>
                  <a:cubicBezTo>
                    <a:pt x="391" y="239"/>
                    <a:pt x="391" y="240"/>
                    <a:pt x="391" y="240"/>
                  </a:cubicBezTo>
                  <a:cubicBezTo>
                    <a:pt x="390" y="240"/>
                    <a:pt x="391" y="240"/>
                    <a:pt x="391" y="240"/>
                  </a:cubicBezTo>
                  <a:cubicBezTo>
                    <a:pt x="391" y="240"/>
                    <a:pt x="391" y="240"/>
                    <a:pt x="391" y="240"/>
                  </a:cubicBezTo>
                  <a:cubicBezTo>
                    <a:pt x="391" y="240"/>
                    <a:pt x="392" y="240"/>
                    <a:pt x="391" y="239"/>
                  </a:cubicBezTo>
                  <a:cubicBezTo>
                    <a:pt x="391" y="239"/>
                    <a:pt x="391" y="239"/>
                    <a:pt x="391" y="239"/>
                  </a:cubicBezTo>
                  <a:cubicBezTo>
                    <a:pt x="391" y="239"/>
                    <a:pt x="391" y="239"/>
                    <a:pt x="392" y="239"/>
                  </a:cubicBezTo>
                  <a:cubicBezTo>
                    <a:pt x="391" y="239"/>
                    <a:pt x="391" y="239"/>
                    <a:pt x="392" y="239"/>
                  </a:cubicBezTo>
                  <a:cubicBezTo>
                    <a:pt x="392" y="240"/>
                    <a:pt x="392" y="240"/>
                    <a:pt x="393" y="240"/>
                  </a:cubicBezTo>
                  <a:cubicBezTo>
                    <a:pt x="393" y="240"/>
                    <a:pt x="393" y="239"/>
                    <a:pt x="393" y="239"/>
                  </a:cubicBezTo>
                  <a:cubicBezTo>
                    <a:pt x="393" y="239"/>
                    <a:pt x="392" y="239"/>
                    <a:pt x="392" y="239"/>
                  </a:cubicBezTo>
                  <a:cubicBezTo>
                    <a:pt x="392" y="239"/>
                    <a:pt x="394" y="239"/>
                    <a:pt x="394" y="239"/>
                  </a:cubicBezTo>
                  <a:cubicBezTo>
                    <a:pt x="394" y="240"/>
                    <a:pt x="393" y="240"/>
                    <a:pt x="394" y="240"/>
                  </a:cubicBezTo>
                  <a:cubicBezTo>
                    <a:pt x="394" y="240"/>
                    <a:pt x="393" y="240"/>
                    <a:pt x="393" y="240"/>
                  </a:cubicBezTo>
                  <a:cubicBezTo>
                    <a:pt x="393" y="240"/>
                    <a:pt x="394" y="240"/>
                    <a:pt x="394" y="240"/>
                  </a:cubicBezTo>
                  <a:cubicBezTo>
                    <a:pt x="393" y="240"/>
                    <a:pt x="393" y="240"/>
                    <a:pt x="393" y="240"/>
                  </a:cubicBezTo>
                  <a:cubicBezTo>
                    <a:pt x="392" y="240"/>
                    <a:pt x="392" y="240"/>
                    <a:pt x="392" y="240"/>
                  </a:cubicBezTo>
                  <a:cubicBezTo>
                    <a:pt x="392" y="240"/>
                    <a:pt x="393" y="240"/>
                    <a:pt x="393" y="240"/>
                  </a:cubicBezTo>
                  <a:cubicBezTo>
                    <a:pt x="393" y="240"/>
                    <a:pt x="393" y="240"/>
                    <a:pt x="393" y="240"/>
                  </a:cubicBezTo>
                  <a:cubicBezTo>
                    <a:pt x="393" y="240"/>
                    <a:pt x="393" y="240"/>
                    <a:pt x="393" y="240"/>
                  </a:cubicBezTo>
                  <a:cubicBezTo>
                    <a:pt x="393" y="240"/>
                    <a:pt x="393" y="240"/>
                    <a:pt x="393" y="240"/>
                  </a:cubicBezTo>
                  <a:cubicBezTo>
                    <a:pt x="393" y="240"/>
                    <a:pt x="393" y="240"/>
                    <a:pt x="393" y="240"/>
                  </a:cubicBezTo>
                  <a:cubicBezTo>
                    <a:pt x="393" y="240"/>
                    <a:pt x="393" y="240"/>
                    <a:pt x="394" y="240"/>
                  </a:cubicBezTo>
                  <a:cubicBezTo>
                    <a:pt x="394" y="240"/>
                    <a:pt x="394" y="240"/>
                    <a:pt x="394" y="240"/>
                  </a:cubicBezTo>
                  <a:cubicBezTo>
                    <a:pt x="394" y="240"/>
                    <a:pt x="394" y="240"/>
                    <a:pt x="394" y="240"/>
                  </a:cubicBezTo>
                  <a:cubicBezTo>
                    <a:pt x="394" y="240"/>
                    <a:pt x="394" y="240"/>
                    <a:pt x="395" y="240"/>
                  </a:cubicBezTo>
                  <a:cubicBezTo>
                    <a:pt x="395" y="240"/>
                    <a:pt x="393" y="241"/>
                    <a:pt x="394" y="240"/>
                  </a:cubicBezTo>
                  <a:cubicBezTo>
                    <a:pt x="394" y="241"/>
                    <a:pt x="394" y="241"/>
                    <a:pt x="394" y="241"/>
                  </a:cubicBezTo>
                  <a:cubicBezTo>
                    <a:pt x="394" y="241"/>
                    <a:pt x="394" y="241"/>
                    <a:pt x="394" y="241"/>
                  </a:cubicBezTo>
                  <a:cubicBezTo>
                    <a:pt x="394" y="241"/>
                    <a:pt x="395" y="241"/>
                    <a:pt x="395" y="240"/>
                  </a:cubicBezTo>
                  <a:cubicBezTo>
                    <a:pt x="395" y="240"/>
                    <a:pt x="395" y="240"/>
                    <a:pt x="395" y="240"/>
                  </a:cubicBezTo>
                  <a:cubicBezTo>
                    <a:pt x="395" y="240"/>
                    <a:pt x="395" y="240"/>
                    <a:pt x="395" y="240"/>
                  </a:cubicBezTo>
                  <a:cubicBezTo>
                    <a:pt x="395" y="240"/>
                    <a:pt x="396" y="241"/>
                    <a:pt x="395" y="240"/>
                  </a:cubicBezTo>
                  <a:cubicBezTo>
                    <a:pt x="396" y="240"/>
                    <a:pt x="396" y="240"/>
                    <a:pt x="396" y="240"/>
                  </a:cubicBezTo>
                  <a:cubicBezTo>
                    <a:pt x="396" y="240"/>
                    <a:pt x="396" y="240"/>
                    <a:pt x="396" y="240"/>
                  </a:cubicBezTo>
                  <a:cubicBezTo>
                    <a:pt x="396" y="240"/>
                    <a:pt x="397" y="240"/>
                    <a:pt x="397" y="240"/>
                  </a:cubicBezTo>
                  <a:cubicBezTo>
                    <a:pt x="397" y="240"/>
                    <a:pt x="397" y="240"/>
                    <a:pt x="397" y="240"/>
                  </a:cubicBezTo>
                  <a:cubicBezTo>
                    <a:pt x="397" y="239"/>
                    <a:pt x="398" y="240"/>
                    <a:pt x="398" y="240"/>
                  </a:cubicBezTo>
                  <a:cubicBezTo>
                    <a:pt x="399" y="240"/>
                    <a:pt x="398" y="239"/>
                    <a:pt x="398" y="239"/>
                  </a:cubicBezTo>
                  <a:cubicBezTo>
                    <a:pt x="398" y="239"/>
                    <a:pt x="399" y="239"/>
                    <a:pt x="399" y="239"/>
                  </a:cubicBezTo>
                  <a:cubicBezTo>
                    <a:pt x="398" y="239"/>
                    <a:pt x="398" y="239"/>
                    <a:pt x="399" y="240"/>
                  </a:cubicBezTo>
                  <a:cubicBezTo>
                    <a:pt x="399" y="241"/>
                    <a:pt x="399" y="239"/>
                    <a:pt x="399" y="240"/>
                  </a:cubicBezTo>
                  <a:cubicBezTo>
                    <a:pt x="400" y="240"/>
                    <a:pt x="399" y="240"/>
                    <a:pt x="399" y="241"/>
                  </a:cubicBezTo>
                  <a:cubicBezTo>
                    <a:pt x="398" y="241"/>
                    <a:pt x="397" y="241"/>
                    <a:pt x="397" y="242"/>
                  </a:cubicBezTo>
                  <a:cubicBezTo>
                    <a:pt x="396" y="242"/>
                    <a:pt x="396" y="242"/>
                    <a:pt x="396" y="242"/>
                  </a:cubicBezTo>
                  <a:cubicBezTo>
                    <a:pt x="396" y="242"/>
                    <a:pt x="397" y="242"/>
                    <a:pt x="397" y="242"/>
                  </a:cubicBezTo>
                  <a:cubicBezTo>
                    <a:pt x="397" y="242"/>
                    <a:pt x="397" y="242"/>
                    <a:pt x="397" y="242"/>
                  </a:cubicBezTo>
                  <a:cubicBezTo>
                    <a:pt x="398" y="242"/>
                    <a:pt x="399" y="242"/>
                    <a:pt x="399" y="241"/>
                  </a:cubicBezTo>
                  <a:cubicBezTo>
                    <a:pt x="399" y="243"/>
                    <a:pt x="398" y="242"/>
                    <a:pt x="397" y="243"/>
                  </a:cubicBezTo>
                  <a:cubicBezTo>
                    <a:pt x="397" y="243"/>
                    <a:pt x="397" y="243"/>
                    <a:pt x="398" y="243"/>
                  </a:cubicBezTo>
                  <a:cubicBezTo>
                    <a:pt x="397" y="243"/>
                    <a:pt x="397" y="243"/>
                    <a:pt x="396" y="243"/>
                  </a:cubicBezTo>
                  <a:cubicBezTo>
                    <a:pt x="397" y="243"/>
                    <a:pt x="397" y="243"/>
                    <a:pt x="398" y="243"/>
                  </a:cubicBezTo>
                  <a:cubicBezTo>
                    <a:pt x="398" y="243"/>
                    <a:pt x="397" y="243"/>
                    <a:pt x="397" y="243"/>
                  </a:cubicBezTo>
                  <a:cubicBezTo>
                    <a:pt x="397" y="243"/>
                    <a:pt x="397" y="244"/>
                    <a:pt x="397" y="244"/>
                  </a:cubicBezTo>
                  <a:cubicBezTo>
                    <a:pt x="398" y="244"/>
                    <a:pt x="398" y="243"/>
                    <a:pt x="398" y="243"/>
                  </a:cubicBezTo>
                  <a:cubicBezTo>
                    <a:pt x="398" y="243"/>
                    <a:pt x="399" y="243"/>
                    <a:pt x="399" y="243"/>
                  </a:cubicBezTo>
                  <a:cubicBezTo>
                    <a:pt x="399" y="243"/>
                    <a:pt x="398" y="244"/>
                    <a:pt x="397" y="244"/>
                  </a:cubicBezTo>
                  <a:cubicBezTo>
                    <a:pt x="398" y="244"/>
                    <a:pt x="398" y="244"/>
                    <a:pt x="398" y="244"/>
                  </a:cubicBezTo>
                  <a:cubicBezTo>
                    <a:pt x="398" y="244"/>
                    <a:pt x="398" y="244"/>
                    <a:pt x="398" y="244"/>
                  </a:cubicBezTo>
                  <a:cubicBezTo>
                    <a:pt x="399" y="245"/>
                    <a:pt x="399" y="245"/>
                    <a:pt x="400" y="244"/>
                  </a:cubicBezTo>
                  <a:cubicBezTo>
                    <a:pt x="400" y="245"/>
                    <a:pt x="399" y="245"/>
                    <a:pt x="399" y="246"/>
                  </a:cubicBezTo>
                  <a:cubicBezTo>
                    <a:pt x="399" y="245"/>
                    <a:pt x="399" y="245"/>
                    <a:pt x="398" y="245"/>
                  </a:cubicBezTo>
                  <a:cubicBezTo>
                    <a:pt x="398" y="245"/>
                    <a:pt x="399" y="245"/>
                    <a:pt x="399" y="245"/>
                  </a:cubicBezTo>
                  <a:cubicBezTo>
                    <a:pt x="399" y="246"/>
                    <a:pt x="398" y="246"/>
                    <a:pt x="398" y="246"/>
                  </a:cubicBezTo>
                  <a:cubicBezTo>
                    <a:pt x="398" y="246"/>
                    <a:pt x="398" y="246"/>
                    <a:pt x="398" y="246"/>
                  </a:cubicBezTo>
                  <a:cubicBezTo>
                    <a:pt x="398" y="246"/>
                    <a:pt x="398" y="246"/>
                    <a:pt x="398" y="246"/>
                  </a:cubicBezTo>
                  <a:cubicBezTo>
                    <a:pt x="398" y="246"/>
                    <a:pt x="397" y="247"/>
                    <a:pt x="398" y="247"/>
                  </a:cubicBezTo>
                  <a:cubicBezTo>
                    <a:pt x="398" y="247"/>
                    <a:pt x="399" y="246"/>
                    <a:pt x="399" y="246"/>
                  </a:cubicBezTo>
                  <a:cubicBezTo>
                    <a:pt x="399" y="246"/>
                    <a:pt x="400" y="245"/>
                    <a:pt x="401" y="245"/>
                  </a:cubicBezTo>
                  <a:cubicBezTo>
                    <a:pt x="401" y="246"/>
                    <a:pt x="399" y="246"/>
                    <a:pt x="398" y="247"/>
                  </a:cubicBezTo>
                  <a:cubicBezTo>
                    <a:pt x="398" y="247"/>
                    <a:pt x="399" y="248"/>
                    <a:pt x="400" y="248"/>
                  </a:cubicBezTo>
                  <a:cubicBezTo>
                    <a:pt x="400" y="248"/>
                    <a:pt x="400" y="248"/>
                    <a:pt x="399" y="248"/>
                  </a:cubicBezTo>
                  <a:cubicBezTo>
                    <a:pt x="400" y="248"/>
                    <a:pt x="399" y="249"/>
                    <a:pt x="399" y="249"/>
                  </a:cubicBezTo>
                  <a:cubicBezTo>
                    <a:pt x="399" y="249"/>
                    <a:pt x="400" y="248"/>
                    <a:pt x="400" y="248"/>
                  </a:cubicBezTo>
                  <a:cubicBezTo>
                    <a:pt x="400" y="248"/>
                    <a:pt x="400" y="248"/>
                    <a:pt x="400" y="249"/>
                  </a:cubicBezTo>
                  <a:cubicBezTo>
                    <a:pt x="400" y="248"/>
                    <a:pt x="400" y="248"/>
                    <a:pt x="400" y="248"/>
                  </a:cubicBezTo>
                  <a:cubicBezTo>
                    <a:pt x="400" y="248"/>
                    <a:pt x="401" y="249"/>
                    <a:pt x="401" y="249"/>
                  </a:cubicBezTo>
                  <a:cubicBezTo>
                    <a:pt x="401" y="249"/>
                    <a:pt x="401" y="248"/>
                    <a:pt x="401" y="248"/>
                  </a:cubicBezTo>
                  <a:cubicBezTo>
                    <a:pt x="401" y="248"/>
                    <a:pt x="402" y="248"/>
                    <a:pt x="401" y="249"/>
                  </a:cubicBezTo>
                  <a:cubicBezTo>
                    <a:pt x="401" y="249"/>
                    <a:pt x="401" y="249"/>
                    <a:pt x="401" y="249"/>
                  </a:cubicBezTo>
                  <a:cubicBezTo>
                    <a:pt x="400" y="249"/>
                    <a:pt x="402" y="249"/>
                    <a:pt x="402" y="250"/>
                  </a:cubicBezTo>
                  <a:cubicBezTo>
                    <a:pt x="402" y="248"/>
                    <a:pt x="403" y="250"/>
                    <a:pt x="403" y="249"/>
                  </a:cubicBezTo>
                  <a:cubicBezTo>
                    <a:pt x="403" y="249"/>
                    <a:pt x="403" y="249"/>
                    <a:pt x="403" y="249"/>
                  </a:cubicBezTo>
                  <a:cubicBezTo>
                    <a:pt x="403" y="249"/>
                    <a:pt x="403" y="248"/>
                    <a:pt x="403" y="248"/>
                  </a:cubicBezTo>
                  <a:cubicBezTo>
                    <a:pt x="403" y="248"/>
                    <a:pt x="404" y="248"/>
                    <a:pt x="404" y="248"/>
                  </a:cubicBezTo>
                  <a:cubicBezTo>
                    <a:pt x="404" y="248"/>
                    <a:pt x="403" y="248"/>
                    <a:pt x="404" y="248"/>
                  </a:cubicBezTo>
                  <a:cubicBezTo>
                    <a:pt x="404" y="248"/>
                    <a:pt x="404" y="248"/>
                    <a:pt x="404" y="248"/>
                  </a:cubicBezTo>
                  <a:cubicBezTo>
                    <a:pt x="404" y="248"/>
                    <a:pt x="403" y="248"/>
                    <a:pt x="403" y="248"/>
                  </a:cubicBezTo>
                  <a:cubicBezTo>
                    <a:pt x="403" y="247"/>
                    <a:pt x="403" y="247"/>
                    <a:pt x="403" y="246"/>
                  </a:cubicBezTo>
                  <a:cubicBezTo>
                    <a:pt x="403" y="246"/>
                    <a:pt x="402" y="246"/>
                    <a:pt x="402" y="246"/>
                  </a:cubicBezTo>
                  <a:cubicBezTo>
                    <a:pt x="403" y="245"/>
                    <a:pt x="404" y="247"/>
                    <a:pt x="405" y="247"/>
                  </a:cubicBezTo>
                  <a:cubicBezTo>
                    <a:pt x="405" y="247"/>
                    <a:pt x="404" y="247"/>
                    <a:pt x="404" y="247"/>
                  </a:cubicBezTo>
                  <a:cubicBezTo>
                    <a:pt x="405" y="247"/>
                    <a:pt x="405" y="247"/>
                    <a:pt x="405" y="247"/>
                  </a:cubicBezTo>
                  <a:cubicBezTo>
                    <a:pt x="405" y="247"/>
                    <a:pt x="405" y="247"/>
                    <a:pt x="405" y="247"/>
                  </a:cubicBezTo>
                  <a:cubicBezTo>
                    <a:pt x="405" y="247"/>
                    <a:pt x="405" y="247"/>
                    <a:pt x="405" y="247"/>
                  </a:cubicBezTo>
                  <a:cubicBezTo>
                    <a:pt x="406" y="247"/>
                    <a:pt x="406" y="246"/>
                    <a:pt x="406" y="246"/>
                  </a:cubicBezTo>
                  <a:cubicBezTo>
                    <a:pt x="407" y="246"/>
                    <a:pt x="404" y="245"/>
                    <a:pt x="404" y="245"/>
                  </a:cubicBezTo>
                  <a:cubicBezTo>
                    <a:pt x="404" y="245"/>
                    <a:pt x="405" y="245"/>
                    <a:pt x="405" y="245"/>
                  </a:cubicBezTo>
                  <a:cubicBezTo>
                    <a:pt x="406" y="245"/>
                    <a:pt x="406" y="245"/>
                    <a:pt x="406" y="245"/>
                  </a:cubicBezTo>
                  <a:cubicBezTo>
                    <a:pt x="406" y="245"/>
                    <a:pt x="406" y="245"/>
                    <a:pt x="407" y="245"/>
                  </a:cubicBezTo>
                  <a:cubicBezTo>
                    <a:pt x="407" y="245"/>
                    <a:pt x="406" y="245"/>
                    <a:pt x="406" y="245"/>
                  </a:cubicBezTo>
                  <a:cubicBezTo>
                    <a:pt x="405" y="245"/>
                    <a:pt x="405" y="245"/>
                    <a:pt x="405" y="244"/>
                  </a:cubicBezTo>
                  <a:cubicBezTo>
                    <a:pt x="405" y="244"/>
                    <a:pt x="407" y="245"/>
                    <a:pt x="407" y="244"/>
                  </a:cubicBezTo>
                  <a:cubicBezTo>
                    <a:pt x="407" y="244"/>
                    <a:pt x="407" y="245"/>
                    <a:pt x="407" y="245"/>
                  </a:cubicBezTo>
                  <a:cubicBezTo>
                    <a:pt x="407" y="245"/>
                    <a:pt x="407" y="244"/>
                    <a:pt x="407" y="244"/>
                  </a:cubicBezTo>
                  <a:cubicBezTo>
                    <a:pt x="407" y="244"/>
                    <a:pt x="406" y="244"/>
                    <a:pt x="406" y="244"/>
                  </a:cubicBezTo>
                  <a:cubicBezTo>
                    <a:pt x="406" y="244"/>
                    <a:pt x="406" y="244"/>
                    <a:pt x="406" y="243"/>
                  </a:cubicBezTo>
                  <a:cubicBezTo>
                    <a:pt x="406" y="243"/>
                    <a:pt x="407" y="244"/>
                    <a:pt x="407" y="244"/>
                  </a:cubicBezTo>
                  <a:cubicBezTo>
                    <a:pt x="407" y="244"/>
                    <a:pt x="406" y="243"/>
                    <a:pt x="406" y="243"/>
                  </a:cubicBezTo>
                  <a:cubicBezTo>
                    <a:pt x="406" y="243"/>
                    <a:pt x="408" y="243"/>
                    <a:pt x="408" y="244"/>
                  </a:cubicBezTo>
                  <a:cubicBezTo>
                    <a:pt x="408" y="243"/>
                    <a:pt x="407" y="243"/>
                    <a:pt x="407" y="243"/>
                  </a:cubicBezTo>
                  <a:cubicBezTo>
                    <a:pt x="407" y="243"/>
                    <a:pt x="407" y="243"/>
                    <a:pt x="407" y="243"/>
                  </a:cubicBezTo>
                  <a:cubicBezTo>
                    <a:pt x="407" y="242"/>
                    <a:pt x="407" y="242"/>
                    <a:pt x="406" y="242"/>
                  </a:cubicBezTo>
                  <a:cubicBezTo>
                    <a:pt x="407" y="242"/>
                    <a:pt x="407" y="242"/>
                    <a:pt x="408" y="243"/>
                  </a:cubicBezTo>
                  <a:cubicBezTo>
                    <a:pt x="408" y="243"/>
                    <a:pt x="408" y="243"/>
                    <a:pt x="408" y="243"/>
                  </a:cubicBezTo>
                  <a:cubicBezTo>
                    <a:pt x="408" y="243"/>
                    <a:pt x="408" y="243"/>
                    <a:pt x="408" y="243"/>
                  </a:cubicBezTo>
                  <a:cubicBezTo>
                    <a:pt x="409" y="242"/>
                    <a:pt x="409" y="242"/>
                    <a:pt x="409" y="242"/>
                  </a:cubicBezTo>
                  <a:cubicBezTo>
                    <a:pt x="408" y="242"/>
                    <a:pt x="408" y="241"/>
                    <a:pt x="407" y="241"/>
                  </a:cubicBezTo>
                  <a:cubicBezTo>
                    <a:pt x="408" y="241"/>
                    <a:pt x="409" y="241"/>
                    <a:pt x="409" y="241"/>
                  </a:cubicBezTo>
                  <a:cubicBezTo>
                    <a:pt x="409" y="241"/>
                    <a:pt x="409" y="241"/>
                    <a:pt x="409" y="241"/>
                  </a:cubicBezTo>
                  <a:cubicBezTo>
                    <a:pt x="409" y="241"/>
                    <a:pt x="410" y="241"/>
                    <a:pt x="410" y="241"/>
                  </a:cubicBezTo>
                  <a:cubicBezTo>
                    <a:pt x="410" y="241"/>
                    <a:pt x="410" y="241"/>
                    <a:pt x="409" y="241"/>
                  </a:cubicBezTo>
                  <a:cubicBezTo>
                    <a:pt x="410" y="241"/>
                    <a:pt x="410" y="241"/>
                    <a:pt x="410" y="241"/>
                  </a:cubicBezTo>
                  <a:cubicBezTo>
                    <a:pt x="409" y="240"/>
                    <a:pt x="409" y="240"/>
                    <a:pt x="410" y="240"/>
                  </a:cubicBezTo>
                  <a:cubicBezTo>
                    <a:pt x="410" y="240"/>
                    <a:pt x="410" y="240"/>
                    <a:pt x="410" y="241"/>
                  </a:cubicBezTo>
                  <a:cubicBezTo>
                    <a:pt x="410" y="240"/>
                    <a:pt x="411" y="241"/>
                    <a:pt x="411" y="240"/>
                  </a:cubicBezTo>
                  <a:cubicBezTo>
                    <a:pt x="410" y="240"/>
                    <a:pt x="411" y="240"/>
                    <a:pt x="411" y="240"/>
                  </a:cubicBezTo>
                  <a:cubicBezTo>
                    <a:pt x="410" y="240"/>
                    <a:pt x="410" y="240"/>
                    <a:pt x="410" y="239"/>
                  </a:cubicBezTo>
                  <a:cubicBezTo>
                    <a:pt x="411" y="240"/>
                    <a:pt x="411" y="239"/>
                    <a:pt x="411" y="239"/>
                  </a:cubicBezTo>
                  <a:cubicBezTo>
                    <a:pt x="411" y="239"/>
                    <a:pt x="411" y="238"/>
                    <a:pt x="411" y="237"/>
                  </a:cubicBezTo>
                  <a:cubicBezTo>
                    <a:pt x="411" y="237"/>
                    <a:pt x="411" y="236"/>
                    <a:pt x="411" y="236"/>
                  </a:cubicBezTo>
                  <a:cubicBezTo>
                    <a:pt x="410" y="236"/>
                    <a:pt x="410" y="235"/>
                    <a:pt x="410" y="235"/>
                  </a:cubicBezTo>
                  <a:cubicBezTo>
                    <a:pt x="410" y="235"/>
                    <a:pt x="412" y="237"/>
                    <a:pt x="412" y="237"/>
                  </a:cubicBezTo>
                  <a:cubicBezTo>
                    <a:pt x="412" y="236"/>
                    <a:pt x="411" y="236"/>
                    <a:pt x="411" y="236"/>
                  </a:cubicBezTo>
                  <a:cubicBezTo>
                    <a:pt x="411" y="236"/>
                    <a:pt x="412" y="236"/>
                    <a:pt x="412" y="236"/>
                  </a:cubicBezTo>
                  <a:cubicBezTo>
                    <a:pt x="412" y="235"/>
                    <a:pt x="411" y="235"/>
                    <a:pt x="411" y="235"/>
                  </a:cubicBezTo>
                  <a:cubicBezTo>
                    <a:pt x="411" y="234"/>
                    <a:pt x="410" y="234"/>
                    <a:pt x="410" y="233"/>
                  </a:cubicBezTo>
                  <a:cubicBezTo>
                    <a:pt x="411" y="234"/>
                    <a:pt x="411" y="234"/>
                    <a:pt x="412" y="234"/>
                  </a:cubicBezTo>
                  <a:cubicBezTo>
                    <a:pt x="412" y="234"/>
                    <a:pt x="412" y="234"/>
                    <a:pt x="412" y="233"/>
                  </a:cubicBezTo>
                  <a:cubicBezTo>
                    <a:pt x="412" y="234"/>
                    <a:pt x="412" y="234"/>
                    <a:pt x="413" y="234"/>
                  </a:cubicBezTo>
                  <a:cubicBezTo>
                    <a:pt x="413" y="233"/>
                    <a:pt x="412" y="233"/>
                    <a:pt x="412" y="233"/>
                  </a:cubicBezTo>
                  <a:cubicBezTo>
                    <a:pt x="413" y="233"/>
                    <a:pt x="413" y="233"/>
                    <a:pt x="413" y="234"/>
                  </a:cubicBezTo>
                  <a:cubicBezTo>
                    <a:pt x="413" y="234"/>
                    <a:pt x="413" y="234"/>
                    <a:pt x="412" y="234"/>
                  </a:cubicBezTo>
                  <a:cubicBezTo>
                    <a:pt x="412" y="235"/>
                    <a:pt x="412" y="235"/>
                    <a:pt x="413" y="235"/>
                  </a:cubicBezTo>
                  <a:cubicBezTo>
                    <a:pt x="412" y="235"/>
                    <a:pt x="413" y="235"/>
                    <a:pt x="413" y="235"/>
                  </a:cubicBezTo>
                  <a:cubicBezTo>
                    <a:pt x="413" y="235"/>
                    <a:pt x="412" y="235"/>
                    <a:pt x="412" y="235"/>
                  </a:cubicBezTo>
                  <a:cubicBezTo>
                    <a:pt x="412" y="235"/>
                    <a:pt x="413" y="235"/>
                    <a:pt x="413" y="235"/>
                  </a:cubicBezTo>
                  <a:cubicBezTo>
                    <a:pt x="413" y="235"/>
                    <a:pt x="413" y="235"/>
                    <a:pt x="413" y="235"/>
                  </a:cubicBezTo>
                  <a:cubicBezTo>
                    <a:pt x="413" y="235"/>
                    <a:pt x="413" y="235"/>
                    <a:pt x="414" y="235"/>
                  </a:cubicBezTo>
                  <a:cubicBezTo>
                    <a:pt x="414" y="235"/>
                    <a:pt x="413" y="235"/>
                    <a:pt x="413" y="235"/>
                  </a:cubicBezTo>
                  <a:cubicBezTo>
                    <a:pt x="413" y="235"/>
                    <a:pt x="413" y="235"/>
                    <a:pt x="414" y="235"/>
                  </a:cubicBezTo>
                  <a:cubicBezTo>
                    <a:pt x="414" y="234"/>
                    <a:pt x="414" y="234"/>
                    <a:pt x="414" y="235"/>
                  </a:cubicBezTo>
                  <a:cubicBezTo>
                    <a:pt x="414" y="235"/>
                    <a:pt x="414" y="234"/>
                    <a:pt x="414" y="234"/>
                  </a:cubicBezTo>
                  <a:cubicBezTo>
                    <a:pt x="414" y="234"/>
                    <a:pt x="414" y="234"/>
                    <a:pt x="415" y="234"/>
                  </a:cubicBezTo>
                  <a:cubicBezTo>
                    <a:pt x="415" y="234"/>
                    <a:pt x="415" y="234"/>
                    <a:pt x="415" y="234"/>
                  </a:cubicBezTo>
                  <a:cubicBezTo>
                    <a:pt x="415" y="234"/>
                    <a:pt x="415" y="234"/>
                    <a:pt x="415" y="234"/>
                  </a:cubicBezTo>
                  <a:cubicBezTo>
                    <a:pt x="415" y="234"/>
                    <a:pt x="415" y="234"/>
                    <a:pt x="415" y="234"/>
                  </a:cubicBezTo>
                  <a:cubicBezTo>
                    <a:pt x="415" y="234"/>
                    <a:pt x="415" y="234"/>
                    <a:pt x="415" y="234"/>
                  </a:cubicBezTo>
                  <a:cubicBezTo>
                    <a:pt x="415" y="234"/>
                    <a:pt x="416" y="234"/>
                    <a:pt x="416" y="234"/>
                  </a:cubicBezTo>
                  <a:cubicBezTo>
                    <a:pt x="416" y="233"/>
                    <a:pt x="415" y="234"/>
                    <a:pt x="415" y="234"/>
                  </a:cubicBezTo>
                  <a:cubicBezTo>
                    <a:pt x="415" y="234"/>
                    <a:pt x="415" y="234"/>
                    <a:pt x="415" y="233"/>
                  </a:cubicBezTo>
                  <a:cubicBezTo>
                    <a:pt x="415" y="234"/>
                    <a:pt x="415" y="233"/>
                    <a:pt x="415" y="233"/>
                  </a:cubicBezTo>
                  <a:cubicBezTo>
                    <a:pt x="415" y="233"/>
                    <a:pt x="415" y="233"/>
                    <a:pt x="415" y="233"/>
                  </a:cubicBezTo>
                  <a:cubicBezTo>
                    <a:pt x="415" y="233"/>
                    <a:pt x="414" y="233"/>
                    <a:pt x="415" y="233"/>
                  </a:cubicBezTo>
                  <a:cubicBezTo>
                    <a:pt x="415" y="233"/>
                    <a:pt x="415" y="234"/>
                    <a:pt x="415" y="233"/>
                  </a:cubicBezTo>
                  <a:cubicBezTo>
                    <a:pt x="415" y="234"/>
                    <a:pt x="416" y="234"/>
                    <a:pt x="416" y="233"/>
                  </a:cubicBezTo>
                  <a:cubicBezTo>
                    <a:pt x="415" y="232"/>
                    <a:pt x="415" y="232"/>
                    <a:pt x="415" y="231"/>
                  </a:cubicBezTo>
                  <a:cubicBezTo>
                    <a:pt x="415" y="232"/>
                    <a:pt x="416" y="232"/>
                    <a:pt x="417" y="233"/>
                  </a:cubicBezTo>
                  <a:cubicBezTo>
                    <a:pt x="417" y="233"/>
                    <a:pt x="417" y="233"/>
                    <a:pt x="416" y="233"/>
                  </a:cubicBezTo>
                  <a:cubicBezTo>
                    <a:pt x="417" y="233"/>
                    <a:pt x="417" y="233"/>
                    <a:pt x="417" y="233"/>
                  </a:cubicBezTo>
                  <a:cubicBezTo>
                    <a:pt x="417" y="233"/>
                    <a:pt x="417" y="233"/>
                    <a:pt x="417" y="233"/>
                  </a:cubicBezTo>
                  <a:cubicBezTo>
                    <a:pt x="417" y="233"/>
                    <a:pt x="416" y="232"/>
                    <a:pt x="416" y="232"/>
                  </a:cubicBezTo>
                  <a:cubicBezTo>
                    <a:pt x="416" y="232"/>
                    <a:pt x="416" y="232"/>
                    <a:pt x="416" y="232"/>
                  </a:cubicBezTo>
                  <a:cubicBezTo>
                    <a:pt x="416" y="231"/>
                    <a:pt x="416" y="231"/>
                    <a:pt x="416" y="231"/>
                  </a:cubicBezTo>
                  <a:cubicBezTo>
                    <a:pt x="416" y="232"/>
                    <a:pt x="417" y="232"/>
                    <a:pt x="417" y="233"/>
                  </a:cubicBezTo>
                  <a:cubicBezTo>
                    <a:pt x="418" y="232"/>
                    <a:pt x="417" y="231"/>
                    <a:pt x="417" y="230"/>
                  </a:cubicBezTo>
                  <a:cubicBezTo>
                    <a:pt x="417" y="230"/>
                    <a:pt x="417" y="231"/>
                    <a:pt x="417" y="231"/>
                  </a:cubicBezTo>
                  <a:cubicBezTo>
                    <a:pt x="418" y="231"/>
                    <a:pt x="417" y="230"/>
                    <a:pt x="417" y="230"/>
                  </a:cubicBezTo>
                  <a:cubicBezTo>
                    <a:pt x="417" y="230"/>
                    <a:pt x="418" y="232"/>
                    <a:pt x="418" y="232"/>
                  </a:cubicBezTo>
                  <a:cubicBezTo>
                    <a:pt x="418" y="231"/>
                    <a:pt x="418" y="231"/>
                    <a:pt x="418" y="230"/>
                  </a:cubicBezTo>
                  <a:cubicBezTo>
                    <a:pt x="418" y="231"/>
                    <a:pt x="418" y="231"/>
                    <a:pt x="418" y="231"/>
                  </a:cubicBezTo>
                  <a:cubicBezTo>
                    <a:pt x="418" y="231"/>
                    <a:pt x="418" y="231"/>
                    <a:pt x="418" y="231"/>
                  </a:cubicBezTo>
                  <a:cubicBezTo>
                    <a:pt x="419" y="231"/>
                    <a:pt x="419" y="231"/>
                    <a:pt x="419" y="231"/>
                  </a:cubicBezTo>
                  <a:cubicBezTo>
                    <a:pt x="419" y="231"/>
                    <a:pt x="419" y="232"/>
                    <a:pt x="419" y="232"/>
                  </a:cubicBezTo>
                  <a:cubicBezTo>
                    <a:pt x="419" y="232"/>
                    <a:pt x="419" y="231"/>
                    <a:pt x="420" y="231"/>
                  </a:cubicBezTo>
                  <a:cubicBezTo>
                    <a:pt x="420" y="231"/>
                    <a:pt x="420" y="231"/>
                    <a:pt x="420" y="231"/>
                  </a:cubicBezTo>
                  <a:cubicBezTo>
                    <a:pt x="420" y="231"/>
                    <a:pt x="420" y="231"/>
                    <a:pt x="420" y="231"/>
                  </a:cubicBezTo>
                  <a:cubicBezTo>
                    <a:pt x="419" y="231"/>
                    <a:pt x="419" y="231"/>
                    <a:pt x="419" y="230"/>
                  </a:cubicBezTo>
                  <a:cubicBezTo>
                    <a:pt x="419" y="231"/>
                    <a:pt x="419" y="230"/>
                    <a:pt x="419" y="230"/>
                  </a:cubicBezTo>
                  <a:cubicBezTo>
                    <a:pt x="418" y="229"/>
                    <a:pt x="418" y="229"/>
                    <a:pt x="417" y="229"/>
                  </a:cubicBezTo>
                  <a:cubicBezTo>
                    <a:pt x="419" y="228"/>
                    <a:pt x="419" y="230"/>
                    <a:pt x="420" y="231"/>
                  </a:cubicBezTo>
                  <a:cubicBezTo>
                    <a:pt x="421" y="231"/>
                    <a:pt x="420" y="228"/>
                    <a:pt x="420" y="228"/>
                  </a:cubicBezTo>
                  <a:cubicBezTo>
                    <a:pt x="421" y="228"/>
                    <a:pt x="421" y="229"/>
                    <a:pt x="421" y="228"/>
                  </a:cubicBezTo>
                  <a:cubicBezTo>
                    <a:pt x="421" y="228"/>
                    <a:pt x="421" y="228"/>
                    <a:pt x="421" y="227"/>
                  </a:cubicBezTo>
                  <a:cubicBezTo>
                    <a:pt x="421" y="227"/>
                    <a:pt x="421" y="227"/>
                    <a:pt x="421" y="227"/>
                  </a:cubicBezTo>
                  <a:cubicBezTo>
                    <a:pt x="421" y="227"/>
                    <a:pt x="420" y="227"/>
                    <a:pt x="420" y="227"/>
                  </a:cubicBezTo>
                  <a:cubicBezTo>
                    <a:pt x="420" y="227"/>
                    <a:pt x="419" y="226"/>
                    <a:pt x="419" y="226"/>
                  </a:cubicBezTo>
                  <a:cubicBezTo>
                    <a:pt x="419" y="226"/>
                    <a:pt x="420" y="226"/>
                    <a:pt x="420" y="226"/>
                  </a:cubicBezTo>
                  <a:cubicBezTo>
                    <a:pt x="420" y="226"/>
                    <a:pt x="420" y="225"/>
                    <a:pt x="420" y="225"/>
                  </a:cubicBezTo>
                  <a:cubicBezTo>
                    <a:pt x="420" y="225"/>
                    <a:pt x="420" y="225"/>
                    <a:pt x="420" y="225"/>
                  </a:cubicBezTo>
                  <a:cubicBezTo>
                    <a:pt x="419" y="225"/>
                    <a:pt x="421" y="226"/>
                    <a:pt x="421" y="226"/>
                  </a:cubicBezTo>
                  <a:cubicBezTo>
                    <a:pt x="421" y="226"/>
                    <a:pt x="422" y="226"/>
                    <a:pt x="422" y="226"/>
                  </a:cubicBezTo>
                  <a:cubicBezTo>
                    <a:pt x="422" y="226"/>
                    <a:pt x="423" y="226"/>
                    <a:pt x="423" y="226"/>
                  </a:cubicBezTo>
                  <a:cubicBezTo>
                    <a:pt x="422" y="226"/>
                    <a:pt x="422" y="225"/>
                    <a:pt x="423" y="224"/>
                  </a:cubicBezTo>
                  <a:cubicBezTo>
                    <a:pt x="423" y="225"/>
                    <a:pt x="423" y="225"/>
                    <a:pt x="423" y="226"/>
                  </a:cubicBezTo>
                  <a:cubicBezTo>
                    <a:pt x="424" y="225"/>
                    <a:pt x="423" y="225"/>
                    <a:pt x="423" y="224"/>
                  </a:cubicBezTo>
                  <a:cubicBezTo>
                    <a:pt x="423" y="224"/>
                    <a:pt x="423" y="225"/>
                    <a:pt x="423" y="225"/>
                  </a:cubicBezTo>
                  <a:cubicBezTo>
                    <a:pt x="424" y="224"/>
                    <a:pt x="424" y="223"/>
                    <a:pt x="423" y="222"/>
                  </a:cubicBezTo>
                  <a:cubicBezTo>
                    <a:pt x="423" y="222"/>
                    <a:pt x="423" y="222"/>
                    <a:pt x="423" y="222"/>
                  </a:cubicBezTo>
                  <a:cubicBezTo>
                    <a:pt x="423" y="222"/>
                    <a:pt x="423" y="223"/>
                    <a:pt x="423" y="224"/>
                  </a:cubicBezTo>
                  <a:cubicBezTo>
                    <a:pt x="423" y="223"/>
                    <a:pt x="422" y="221"/>
                    <a:pt x="422" y="221"/>
                  </a:cubicBezTo>
                  <a:cubicBezTo>
                    <a:pt x="422" y="221"/>
                    <a:pt x="423" y="221"/>
                    <a:pt x="423" y="221"/>
                  </a:cubicBezTo>
                  <a:cubicBezTo>
                    <a:pt x="423" y="221"/>
                    <a:pt x="422" y="220"/>
                    <a:pt x="423" y="220"/>
                  </a:cubicBezTo>
                  <a:cubicBezTo>
                    <a:pt x="423" y="220"/>
                    <a:pt x="424" y="221"/>
                    <a:pt x="424" y="221"/>
                  </a:cubicBezTo>
                  <a:cubicBezTo>
                    <a:pt x="424" y="221"/>
                    <a:pt x="425" y="222"/>
                    <a:pt x="425" y="222"/>
                  </a:cubicBezTo>
                  <a:cubicBezTo>
                    <a:pt x="425" y="222"/>
                    <a:pt x="426" y="222"/>
                    <a:pt x="426" y="221"/>
                  </a:cubicBezTo>
                  <a:cubicBezTo>
                    <a:pt x="426" y="222"/>
                    <a:pt x="427" y="221"/>
                    <a:pt x="427" y="221"/>
                  </a:cubicBezTo>
                  <a:cubicBezTo>
                    <a:pt x="426" y="220"/>
                    <a:pt x="427" y="220"/>
                    <a:pt x="427" y="220"/>
                  </a:cubicBezTo>
                  <a:cubicBezTo>
                    <a:pt x="427" y="219"/>
                    <a:pt x="427" y="219"/>
                    <a:pt x="426" y="219"/>
                  </a:cubicBezTo>
                  <a:cubicBezTo>
                    <a:pt x="427" y="219"/>
                    <a:pt x="427" y="219"/>
                    <a:pt x="428" y="219"/>
                  </a:cubicBezTo>
                  <a:cubicBezTo>
                    <a:pt x="428" y="219"/>
                    <a:pt x="428" y="219"/>
                    <a:pt x="428" y="218"/>
                  </a:cubicBezTo>
                  <a:cubicBezTo>
                    <a:pt x="428" y="219"/>
                    <a:pt x="429" y="218"/>
                    <a:pt x="429" y="218"/>
                  </a:cubicBezTo>
                  <a:cubicBezTo>
                    <a:pt x="429" y="218"/>
                    <a:pt x="429" y="219"/>
                    <a:pt x="429" y="219"/>
                  </a:cubicBezTo>
                  <a:cubicBezTo>
                    <a:pt x="430" y="219"/>
                    <a:pt x="429" y="218"/>
                    <a:pt x="430" y="218"/>
                  </a:cubicBezTo>
                  <a:cubicBezTo>
                    <a:pt x="430" y="218"/>
                    <a:pt x="430" y="219"/>
                    <a:pt x="430" y="219"/>
                  </a:cubicBezTo>
                  <a:cubicBezTo>
                    <a:pt x="430" y="220"/>
                    <a:pt x="430" y="220"/>
                    <a:pt x="430" y="220"/>
                  </a:cubicBezTo>
                  <a:cubicBezTo>
                    <a:pt x="431" y="220"/>
                    <a:pt x="430" y="221"/>
                    <a:pt x="430" y="222"/>
                  </a:cubicBezTo>
                  <a:cubicBezTo>
                    <a:pt x="431" y="221"/>
                    <a:pt x="432" y="220"/>
                    <a:pt x="431" y="219"/>
                  </a:cubicBezTo>
                  <a:cubicBezTo>
                    <a:pt x="432" y="220"/>
                    <a:pt x="432" y="220"/>
                    <a:pt x="432" y="219"/>
                  </a:cubicBezTo>
                  <a:cubicBezTo>
                    <a:pt x="432" y="219"/>
                    <a:pt x="432" y="220"/>
                    <a:pt x="432" y="220"/>
                  </a:cubicBezTo>
                  <a:cubicBezTo>
                    <a:pt x="432" y="220"/>
                    <a:pt x="432" y="220"/>
                    <a:pt x="432" y="220"/>
                  </a:cubicBezTo>
                  <a:cubicBezTo>
                    <a:pt x="432" y="220"/>
                    <a:pt x="432" y="220"/>
                    <a:pt x="432" y="220"/>
                  </a:cubicBezTo>
                  <a:cubicBezTo>
                    <a:pt x="432" y="220"/>
                    <a:pt x="433" y="218"/>
                    <a:pt x="433" y="218"/>
                  </a:cubicBezTo>
                  <a:cubicBezTo>
                    <a:pt x="433" y="218"/>
                    <a:pt x="433" y="217"/>
                    <a:pt x="433" y="217"/>
                  </a:cubicBezTo>
                  <a:cubicBezTo>
                    <a:pt x="433" y="217"/>
                    <a:pt x="434" y="218"/>
                    <a:pt x="433" y="218"/>
                  </a:cubicBezTo>
                  <a:cubicBezTo>
                    <a:pt x="434" y="218"/>
                    <a:pt x="435" y="216"/>
                    <a:pt x="436" y="217"/>
                  </a:cubicBezTo>
                  <a:cubicBezTo>
                    <a:pt x="435" y="216"/>
                    <a:pt x="435" y="215"/>
                    <a:pt x="435" y="215"/>
                  </a:cubicBezTo>
                  <a:cubicBezTo>
                    <a:pt x="436" y="214"/>
                    <a:pt x="437" y="217"/>
                    <a:pt x="438" y="216"/>
                  </a:cubicBezTo>
                  <a:cubicBezTo>
                    <a:pt x="437" y="218"/>
                    <a:pt x="435" y="218"/>
                    <a:pt x="434" y="219"/>
                  </a:cubicBezTo>
                  <a:cubicBezTo>
                    <a:pt x="434" y="220"/>
                    <a:pt x="433" y="220"/>
                    <a:pt x="433" y="221"/>
                  </a:cubicBezTo>
                  <a:cubicBezTo>
                    <a:pt x="433" y="222"/>
                    <a:pt x="434" y="221"/>
                    <a:pt x="434" y="221"/>
                  </a:cubicBezTo>
                  <a:cubicBezTo>
                    <a:pt x="434" y="221"/>
                    <a:pt x="434" y="221"/>
                    <a:pt x="434" y="221"/>
                  </a:cubicBezTo>
                  <a:cubicBezTo>
                    <a:pt x="435" y="221"/>
                    <a:pt x="434" y="221"/>
                    <a:pt x="435" y="221"/>
                  </a:cubicBezTo>
                  <a:cubicBezTo>
                    <a:pt x="434" y="221"/>
                    <a:pt x="434" y="221"/>
                    <a:pt x="435" y="221"/>
                  </a:cubicBezTo>
                  <a:cubicBezTo>
                    <a:pt x="435" y="221"/>
                    <a:pt x="435" y="221"/>
                    <a:pt x="435" y="221"/>
                  </a:cubicBezTo>
                  <a:cubicBezTo>
                    <a:pt x="435" y="221"/>
                    <a:pt x="435" y="221"/>
                    <a:pt x="435" y="221"/>
                  </a:cubicBezTo>
                  <a:cubicBezTo>
                    <a:pt x="435" y="220"/>
                    <a:pt x="435" y="220"/>
                    <a:pt x="435" y="220"/>
                  </a:cubicBezTo>
                  <a:cubicBezTo>
                    <a:pt x="435" y="220"/>
                    <a:pt x="435" y="220"/>
                    <a:pt x="436" y="220"/>
                  </a:cubicBezTo>
                  <a:cubicBezTo>
                    <a:pt x="435" y="220"/>
                    <a:pt x="435" y="220"/>
                    <a:pt x="435" y="219"/>
                  </a:cubicBezTo>
                  <a:cubicBezTo>
                    <a:pt x="436" y="220"/>
                    <a:pt x="436" y="220"/>
                    <a:pt x="436" y="220"/>
                  </a:cubicBezTo>
                  <a:cubicBezTo>
                    <a:pt x="436" y="220"/>
                    <a:pt x="436" y="220"/>
                    <a:pt x="437" y="220"/>
                  </a:cubicBezTo>
                  <a:cubicBezTo>
                    <a:pt x="436" y="220"/>
                    <a:pt x="436" y="219"/>
                    <a:pt x="436" y="218"/>
                  </a:cubicBezTo>
                  <a:cubicBezTo>
                    <a:pt x="436" y="219"/>
                    <a:pt x="436" y="219"/>
                    <a:pt x="436" y="220"/>
                  </a:cubicBezTo>
                  <a:cubicBezTo>
                    <a:pt x="437" y="219"/>
                    <a:pt x="437" y="219"/>
                    <a:pt x="437" y="218"/>
                  </a:cubicBezTo>
                  <a:cubicBezTo>
                    <a:pt x="437" y="218"/>
                    <a:pt x="437" y="219"/>
                    <a:pt x="437" y="219"/>
                  </a:cubicBezTo>
                  <a:cubicBezTo>
                    <a:pt x="437" y="219"/>
                    <a:pt x="437" y="219"/>
                    <a:pt x="437" y="219"/>
                  </a:cubicBezTo>
                  <a:cubicBezTo>
                    <a:pt x="437" y="219"/>
                    <a:pt x="437" y="220"/>
                    <a:pt x="437" y="220"/>
                  </a:cubicBezTo>
                  <a:cubicBezTo>
                    <a:pt x="437" y="220"/>
                    <a:pt x="437" y="220"/>
                    <a:pt x="437" y="220"/>
                  </a:cubicBezTo>
                  <a:cubicBezTo>
                    <a:pt x="437" y="220"/>
                    <a:pt x="437" y="221"/>
                    <a:pt x="437" y="221"/>
                  </a:cubicBezTo>
                  <a:cubicBezTo>
                    <a:pt x="437" y="221"/>
                    <a:pt x="437" y="221"/>
                    <a:pt x="436" y="221"/>
                  </a:cubicBezTo>
                  <a:cubicBezTo>
                    <a:pt x="437" y="221"/>
                    <a:pt x="437" y="222"/>
                    <a:pt x="437" y="221"/>
                  </a:cubicBezTo>
                  <a:cubicBezTo>
                    <a:pt x="438" y="221"/>
                    <a:pt x="439" y="220"/>
                    <a:pt x="438" y="220"/>
                  </a:cubicBezTo>
                  <a:cubicBezTo>
                    <a:pt x="439" y="220"/>
                    <a:pt x="439" y="219"/>
                    <a:pt x="439" y="219"/>
                  </a:cubicBezTo>
                  <a:cubicBezTo>
                    <a:pt x="439" y="220"/>
                    <a:pt x="439" y="220"/>
                    <a:pt x="439" y="220"/>
                  </a:cubicBezTo>
                  <a:cubicBezTo>
                    <a:pt x="439" y="220"/>
                    <a:pt x="439" y="220"/>
                    <a:pt x="439" y="220"/>
                  </a:cubicBezTo>
                  <a:cubicBezTo>
                    <a:pt x="439" y="220"/>
                    <a:pt x="439" y="220"/>
                    <a:pt x="439" y="220"/>
                  </a:cubicBezTo>
                  <a:cubicBezTo>
                    <a:pt x="439" y="220"/>
                    <a:pt x="439" y="220"/>
                    <a:pt x="440" y="220"/>
                  </a:cubicBezTo>
                  <a:cubicBezTo>
                    <a:pt x="440" y="220"/>
                    <a:pt x="439" y="220"/>
                    <a:pt x="439" y="220"/>
                  </a:cubicBezTo>
                  <a:cubicBezTo>
                    <a:pt x="439" y="220"/>
                    <a:pt x="440" y="220"/>
                    <a:pt x="440" y="221"/>
                  </a:cubicBezTo>
                  <a:cubicBezTo>
                    <a:pt x="440" y="220"/>
                    <a:pt x="441" y="220"/>
                    <a:pt x="440" y="220"/>
                  </a:cubicBezTo>
                  <a:cubicBezTo>
                    <a:pt x="441" y="220"/>
                    <a:pt x="441" y="220"/>
                    <a:pt x="441" y="220"/>
                  </a:cubicBezTo>
                  <a:cubicBezTo>
                    <a:pt x="441" y="220"/>
                    <a:pt x="441" y="220"/>
                    <a:pt x="441" y="220"/>
                  </a:cubicBezTo>
                  <a:cubicBezTo>
                    <a:pt x="441" y="219"/>
                    <a:pt x="442" y="219"/>
                    <a:pt x="442" y="219"/>
                  </a:cubicBezTo>
                  <a:cubicBezTo>
                    <a:pt x="442" y="219"/>
                    <a:pt x="442" y="218"/>
                    <a:pt x="442" y="218"/>
                  </a:cubicBezTo>
                  <a:cubicBezTo>
                    <a:pt x="442" y="218"/>
                    <a:pt x="443" y="220"/>
                    <a:pt x="444" y="220"/>
                  </a:cubicBezTo>
                  <a:cubicBezTo>
                    <a:pt x="443" y="219"/>
                    <a:pt x="444" y="219"/>
                    <a:pt x="444" y="218"/>
                  </a:cubicBezTo>
                  <a:cubicBezTo>
                    <a:pt x="444" y="219"/>
                    <a:pt x="444" y="220"/>
                    <a:pt x="445" y="219"/>
                  </a:cubicBezTo>
                  <a:cubicBezTo>
                    <a:pt x="445" y="219"/>
                    <a:pt x="445" y="219"/>
                    <a:pt x="445" y="219"/>
                  </a:cubicBezTo>
                  <a:cubicBezTo>
                    <a:pt x="445" y="219"/>
                    <a:pt x="446" y="219"/>
                    <a:pt x="445" y="219"/>
                  </a:cubicBezTo>
                  <a:cubicBezTo>
                    <a:pt x="446" y="218"/>
                    <a:pt x="447" y="218"/>
                    <a:pt x="447" y="217"/>
                  </a:cubicBezTo>
                  <a:cubicBezTo>
                    <a:pt x="447" y="217"/>
                    <a:pt x="447" y="218"/>
                    <a:pt x="447" y="218"/>
                  </a:cubicBezTo>
                  <a:cubicBezTo>
                    <a:pt x="447" y="218"/>
                    <a:pt x="447" y="217"/>
                    <a:pt x="447" y="218"/>
                  </a:cubicBezTo>
                  <a:cubicBezTo>
                    <a:pt x="447" y="218"/>
                    <a:pt x="447" y="218"/>
                    <a:pt x="447" y="218"/>
                  </a:cubicBezTo>
                  <a:cubicBezTo>
                    <a:pt x="447" y="218"/>
                    <a:pt x="447" y="218"/>
                    <a:pt x="448" y="217"/>
                  </a:cubicBezTo>
                  <a:cubicBezTo>
                    <a:pt x="448" y="217"/>
                    <a:pt x="448" y="217"/>
                    <a:pt x="448" y="217"/>
                  </a:cubicBezTo>
                  <a:cubicBezTo>
                    <a:pt x="448" y="217"/>
                    <a:pt x="448" y="217"/>
                    <a:pt x="448" y="217"/>
                  </a:cubicBezTo>
                  <a:cubicBezTo>
                    <a:pt x="448" y="217"/>
                    <a:pt x="448" y="217"/>
                    <a:pt x="448" y="217"/>
                  </a:cubicBezTo>
                  <a:cubicBezTo>
                    <a:pt x="448" y="217"/>
                    <a:pt x="449" y="217"/>
                    <a:pt x="449" y="217"/>
                  </a:cubicBezTo>
                  <a:cubicBezTo>
                    <a:pt x="449" y="217"/>
                    <a:pt x="449" y="217"/>
                    <a:pt x="449" y="217"/>
                  </a:cubicBezTo>
                  <a:cubicBezTo>
                    <a:pt x="449" y="216"/>
                    <a:pt x="449" y="216"/>
                    <a:pt x="449" y="215"/>
                  </a:cubicBezTo>
                  <a:cubicBezTo>
                    <a:pt x="450" y="215"/>
                    <a:pt x="451" y="215"/>
                    <a:pt x="451" y="216"/>
                  </a:cubicBezTo>
                  <a:cubicBezTo>
                    <a:pt x="451" y="215"/>
                    <a:pt x="451" y="216"/>
                    <a:pt x="451" y="215"/>
                  </a:cubicBezTo>
                  <a:cubicBezTo>
                    <a:pt x="451" y="215"/>
                    <a:pt x="451" y="215"/>
                    <a:pt x="451" y="215"/>
                  </a:cubicBezTo>
                  <a:cubicBezTo>
                    <a:pt x="451" y="215"/>
                    <a:pt x="451" y="214"/>
                    <a:pt x="452" y="214"/>
                  </a:cubicBezTo>
                  <a:cubicBezTo>
                    <a:pt x="452" y="214"/>
                    <a:pt x="452" y="213"/>
                    <a:pt x="452" y="213"/>
                  </a:cubicBezTo>
                  <a:cubicBezTo>
                    <a:pt x="452" y="214"/>
                    <a:pt x="452" y="213"/>
                    <a:pt x="452" y="213"/>
                  </a:cubicBezTo>
                  <a:cubicBezTo>
                    <a:pt x="452" y="213"/>
                    <a:pt x="452" y="214"/>
                    <a:pt x="452" y="214"/>
                  </a:cubicBezTo>
                  <a:cubicBezTo>
                    <a:pt x="452" y="214"/>
                    <a:pt x="454" y="212"/>
                    <a:pt x="454" y="211"/>
                  </a:cubicBezTo>
                  <a:cubicBezTo>
                    <a:pt x="454" y="212"/>
                    <a:pt x="455" y="211"/>
                    <a:pt x="456" y="211"/>
                  </a:cubicBezTo>
                  <a:cubicBezTo>
                    <a:pt x="456" y="211"/>
                    <a:pt x="457" y="211"/>
                    <a:pt x="457" y="211"/>
                  </a:cubicBezTo>
                  <a:cubicBezTo>
                    <a:pt x="457" y="211"/>
                    <a:pt x="458" y="211"/>
                    <a:pt x="457" y="211"/>
                  </a:cubicBezTo>
                  <a:cubicBezTo>
                    <a:pt x="458" y="211"/>
                    <a:pt x="458" y="210"/>
                    <a:pt x="458" y="210"/>
                  </a:cubicBezTo>
                  <a:cubicBezTo>
                    <a:pt x="458" y="210"/>
                    <a:pt x="458" y="210"/>
                    <a:pt x="458" y="209"/>
                  </a:cubicBezTo>
                  <a:cubicBezTo>
                    <a:pt x="459" y="209"/>
                    <a:pt x="458" y="208"/>
                    <a:pt x="457" y="208"/>
                  </a:cubicBezTo>
                  <a:cubicBezTo>
                    <a:pt x="460" y="208"/>
                    <a:pt x="457" y="206"/>
                    <a:pt x="459" y="205"/>
                  </a:cubicBezTo>
                  <a:cubicBezTo>
                    <a:pt x="458" y="206"/>
                    <a:pt x="458" y="209"/>
                    <a:pt x="460" y="210"/>
                  </a:cubicBezTo>
                  <a:cubicBezTo>
                    <a:pt x="459" y="210"/>
                    <a:pt x="461" y="211"/>
                    <a:pt x="461" y="211"/>
                  </a:cubicBezTo>
                  <a:cubicBezTo>
                    <a:pt x="461" y="211"/>
                    <a:pt x="461" y="210"/>
                    <a:pt x="461" y="211"/>
                  </a:cubicBezTo>
                  <a:cubicBezTo>
                    <a:pt x="461" y="211"/>
                    <a:pt x="461" y="210"/>
                    <a:pt x="461" y="210"/>
                  </a:cubicBezTo>
                  <a:cubicBezTo>
                    <a:pt x="461" y="210"/>
                    <a:pt x="462" y="211"/>
                    <a:pt x="462" y="211"/>
                  </a:cubicBezTo>
                  <a:cubicBezTo>
                    <a:pt x="462" y="212"/>
                    <a:pt x="463" y="212"/>
                    <a:pt x="463" y="211"/>
                  </a:cubicBezTo>
                  <a:cubicBezTo>
                    <a:pt x="463" y="211"/>
                    <a:pt x="463" y="210"/>
                    <a:pt x="462" y="210"/>
                  </a:cubicBezTo>
                  <a:cubicBezTo>
                    <a:pt x="463" y="209"/>
                    <a:pt x="463" y="211"/>
                    <a:pt x="463" y="211"/>
                  </a:cubicBezTo>
                  <a:cubicBezTo>
                    <a:pt x="463" y="211"/>
                    <a:pt x="464" y="212"/>
                    <a:pt x="464" y="212"/>
                  </a:cubicBezTo>
                  <a:cubicBezTo>
                    <a:pt x="465" y="212"/>
                    <a:pt x="464" y="211"/>
                    <a:pt x="464" y="210"/>
                  </a:cubicBezTo>
                  <a:cubicBezTo>
                    <a:pt x="465" y="211"/>
                    <a:pt x="465" y="211"/>
                    <a:pt x="465" y="210"/>
                  </a:cubicBezTo>
                  <a:cubicBezTo>
                    <a:pt x="466" y="210"/>
                    <a:pt x="466" y="213"/>
                    <a:pt x="467" y="211"/>
                  </a:cubicBezTo>
                  <a:cubicBezTo>
                    <a:pt x="467" y="211"/>
                    <a:pt x="467" y="212"/>
                    <a:pt x="467" y="212"/>
                  </a:cubicBezTo>
                  <a:cubicBezTo>
                    <a:pt x="467" y="212"/>
                    <a:pt x="468" y="211"/>
                    <a:pt x="468" y="211"/>
                  </a:cubicBezTo>
                  <a:cubicBezTo>
                    <a:pt x="468" y="212"/>
                    <a:pt x="470" y="210"/>
                    <a:pt x="471" y="212"/>
                  </a:cubicBezTo>
                  <a:cubicBezTo>
                    <a:pt x="471" y="211"/>
                    <a:pt x="471" y="211"/>
                    <a:pt x="472" y="211"/>
                  </a:cubicBezTo>
                  <a:cubicBezTo>
                    <a:pt x="472" y="211"/>
                    <a:pt x="472" y="211"/>
                    <a:pt x="472" y="212"/>
                  </a:cubicBezTo>
                  <a:cubicBezTo>
                    <a:pt x="472" y="212"/>
                    <a:pt x="473" y="212"/>
                    <a:pt x="472" y="212"/>
                  </a:cubicBezTo>
                  <a:cubicBezTo>
                    <a:pt x="472" y="211"/>
                    <a:pt x="474" y="212"/>
                    <a:pt x="474" y="212"/>
                  </a:cubicBezTo>
                  <a:cubicBezTo>
                    <a:pt x="474" y="211"/>
                    <a:pt x="475" y="211"/>
                    <a:pt x="475" y="211"/>
                  </a:cubicBezTo>
                  <a:cubicBezTo>
                    <a:pt x="476" y="211"/>
                    <a:pt x="478" y="211"/>
                    <a:pt x="479" y="211"/>
                  </a:cubicBezTo>
                  <a:cubicBezTo>
                    <a:pt x="480" y="211"/>
                    <a:pt x="483" y="210"/>
                    <a:pt x="482" y="209"/>
                  </a:cubicBezTo>
                  <a:cubicBezTo>
                    <a:pt x="483" y="208"/>
                    <a:pt x="483" y="209"/>
                    <a:pt x="483" y="209"/>
                  </a:cubicBezTo>
                  <a:cubicBezTo>
                    <a:pt x="483" y="209"/>
                    <a:pt x="483" y="209"/>
                    <a:pt x="483" y="209"/>
                  </a:cubicBezTo>
                  <a:cubicBezTo>
                    <a:pt x="484" y="210"/>
                    <a:pt x="484" y="208"/>
                    <a:pt x="484" y="208"/>
                  </a:cubicBezTo>
                  <a:cubicBezTo>
                    <a:pt x="484" y="208"/>
                    <a:pt x="484" y="209"/>
                    <a:pt x="485" y="209"/>
                  </a:cubicBezTo>
                  <a:cubicBezTo>
                    <a:pt x="485" y="209"/>
                    <a:pt x="485" y="209"/>
                    <a:pt x="485" y="209"/>
                  </a:cubicBezTo>
                  <a:cubicBezTo>
                    <a:pt x="485" y="209"/>
                    <a:pt x="485" y="208"/>
                    <a:pt x="485" y="208"/>
                  </a:cubicBezTo>
                  <a:cubicBezTo>
                    <a:pt x="485" y="208"/>
                    <a:pt x="486" y="209"/>
                    <a:pt x="486" y="209"/>
                  </a:cubicBezTo>
                  <a:cubicBezTo>
                    <a:pt x="486" y="208"/>
                    <a:pt x="486" y="207"/>
                    <a:pt x="486" y="207"/>
                  </a:cubicBezTo>
                  <a:cubicBezTo>
                    <a:pt x="486" y="207"/>
                    <a:pt x="487" y="209"/>
                    <a:pt x="488" y="208"/>
                  </a:cubicBezTo>
                  <a:cubicBezTo>
                    <a:pt x="488" y="207"/>
                    <a:pt x="488" y="207"/>
                    <a:pt x="488" y="206"/>
                  </a:cubicBezTo>
                  <a:cubicBezTo>
                    <a:pt x="488" y="207"/>
                    <a:pt x="488" y="207"/>
                    <a:pt x="489" y="208"/>
                  </a:cubicBezTo>
                  <a:cubicBezTo>
                    <a:pt x="489" y="208"/>
                    <a:pt x="489" y="206"/>
                    <a:pt x="489" y="206"/>
                  </a:cubicBezTo>
                  <a:cubicBezTo>
                    <a:pt x="490" y="206"/>
                    <a:pt x="490" y="207"/>
                    <a:pt x="490" y="207"/>
                  </a:cubicBezTo>
                  <a:cubicBezTo>
                    <a:pt x="490" y="207"/>
                    <a:pt x="490" y="207"/>
                    <a:pt x="491" y="207"/>
                  </a:cubicBezTo>
                  <a:cubicBezTo>
                    <a:pt x="491" y="207"/>
                    <a:pt x="490" y="206"/>
                    <a:pt x="490" y="206"/>
                  </a:cubicBezTo>
                  <a:cubicBezTo>
                    <a:pt x="490" y="206"/>
                    <a:pt x="490" y="206"/>
                    <a:pt x="490" y="206"/>
                  </a:cubicBezTo>
                  <a:cubicBezTo>
                    <a:pt x="491" y="206"/>
                    <a:pt x="491" y="206"/>
                    <a:pt x="491" y="206"/>
                  </a:cubicBezTo>
                  <a:cubicBezTo>
                    <a:pt x="491" y="206"/>
                    <a:pt x="492" y="206"/>
                    <a:pt x="492" y="206"/>
                  </a:cubicBezTo>
                  <a:cubicBezTo>
                    <a:pt x="493" y="206"/>
                    <a:pt x="494" y="206"/>
                    <a:pt x="494" y="205"/>
                  </a:cubicBezTo>
                  <a:cubicBezTo>
                    <a:pt x="493" y="206"/>
                    <a:pt x="486" y="199"/>
                    <a:pt x="485" y="200"/>
                  </a:cubicBezTo>
                  <a:cubicBezTo>
                    <a:pt x="485" y="200"/>
                    <a:pt x="485" y="199"/>
                    <a:pt x="485" y="199"/>
                  </a:cubicBezTo>
                  <a:cubicBezTo>
                    <a:pt x="485" y="200"/>
                    <a:pt x="483" y="199"/>
                    <a:pt x="482" y="199"/>
                  </a:cubicBezTo>
                  <a:cubicBezTo>
                    <a:pt x="482" y="199"/>
                    <a:pt x="481" y="198"/>
                    <a:pt x="480" y="198"/>
                  </a:cubicBezTo>
                  <a:cubicBezTo>
                    <a:pt x="479" y="199"/>
                    <a:pt x="479" y="200"/>
                    <a:pt x="478" y="200"/>
                  </a:cubicBezTo>
                  <a:cubicBezTo>
                    <a:pt x="477" y="199"/>
                    <a:pt x="476" y="198"/>
                    <a:pt x="476" y="198"/>
                  </a:cubicBezTo>
                  <a:cubicBezTo>
                    <a:pt x="477" y="198"/>
                    <a:pt x="479" y="198"/>
                    <a:pt x="480" y="198"/>
                  </a:cubicBezTo>
                  <a:cubicBezTo>
                    <a:pt x="481" y="198"/>
                    <a:pt x="481" y="198"/>
                    <a:pt x="482" y="198"/>
                  </a:cubicBezTo>
                  <a:cubicBezTo>
                    <a:pt x="482" y="198"/>
                    <a:pt x="483" y="198"/>
                    <a:pt x="483" y="197"/>
                  </a:cubicBezTo>
                  <a:cubicBezTo>
                    <a:pt x="482" y="197"/>
                    <a:pt x="476" y="196"/>
                    <a:pt x="477" y="194"/>
                  </a:cubicBezTo>
                  <a:cubicBezTo>
                    <a:pt x="477" y="194"/>
                    <a:pt x="475" y="194"/>
                    <a:pt x="474" y="194"/>
                  </a:cubicBezTo>
                  <a:cubicBezTo>
                    <a:pt x="475" y="193"/>
                    <a:pt x="477" y="193"/>
                    <a:pt x="478" y="193"/>
                  </a:cubicBezTo>
                  <a:cubicBezTo>
                    <a:pt x="479" y="193"/>
                    <a:pt x="480" y="192"/>
                    <a:pt x="479" y="190"/>
                  </a:cubicBezTo>
                  <a:cubicBezTo>
                    <a:pt x="480" y="191"/>
                    <a:pt x="480" y="191"/>
                    <a:pt x="481" y="191"/>
                  </a:cubicBezTo>
                  <a:cubicBezTo>
                    <a:pt x="481" y="191"/>
                    <a:pt x="481" y="190"/>
                    <a:pt x="481" y="189"/>
                  </a:cubicBezTo>
                  <a:cubicBezTo>
                    <a:pt x="482" y="190"/>
                    <a:pt x="482" y="191"/>
                    <a:pt x="482" y="191"/>
                  </a:cubicBezTo>
                  <a:cubicBezTo>
                    <a:pt x="482" y="192"/>
                    <a:pt x="483" y="192"/>
                    <a:pt x="484" y="192"/>
                  </a:cubicBezTo>
                  <a:cubicBezTo>
                    <a:pt x="483" y="193"/>
                    <a:pt x="481" y="193"/>
                    <a:pt x="479" y="193"/>
                  </a:cubicBezTo>
                  <a:cubicBezTo>
                    <a:pt x="479" y="193"/>
                    <a:pt x="478" y="193"/>
                    <a:pt x="478" y="194"/>
                  </a:cubicBezTo>
                  <a:cubicBezTo>
                    <a:pt x="478" y="195"/>
                    <a:pt x="479" y="195"/>
                    <a:pt x="480" y="195"/>
                  </a:cubicBezTo>
                  <a:cubicBezTo>
                    <a:pt x="481" y="196"/>
                    <a:pt x="482" y="197"/>
                    <a:pt x="483" y="197"/>
                  </a:cubicBezTo>
                  <a:cubicBezTo>
                    <a:pt x="484" y="197"/>
                    <a:pt x="484" y="197"/>
                    <a:pt x="485" y="197"/>
                  </a:cubicBezTo>
                  <a:cubicBezTo>
                    <a:pt x="485" y="197"/>
                    <a:pt x="485" y="196"/>
                    <a:pt x="486" y="196"/>
                  </a:cubicBezTo>
                  <a:cubicBezTo>
                    <a:pt x="487" y="195"/>
                    <a:pt x="487" y="194"/>
                    <a:pt x="487" y="193"/>
                  </a:cubicBezTo>
                  <a:cubicBezTo>
                    <a:pt x="488" y="193"/>
                    <a:pt x="488" y="193"/>
                    <a:pt x="488" y="193"/>
                  </a:cubicBezTo>
                  <a:cubicBezTo>
                    <a:pt x="488" y="193"/>
                    <a:pt x="488" y="193"/>
                    <a:pt x="488" y="193"/>
                  </a:cubicBezTo>
                  <a:cubicBezTo>
                    <a:pt x="488" y="193"/>
                    <a:pt x="488" y="193"/>
                    <a:pt x="488" y="193"/>
                  </a:cubicBezTo>
                  <a:cubicBezTo>
                    <a:pt x="488" y="193"/>
                    <a:pt x="488" y="193"/>
                    <a:pt x="488" y="193"/>
                  </a:cubicBezTo>
                  <a:cubicBezTo>
                    <a:pt x="488" y="192"/>
                    <a:pt x="488" y="193"/>
                    <a:pt x="488" y="193"/>
                  </a:cubicBezTo>
                  <a:cubicBezTo>
                    <a:pt x="488" y="193"/>
                    <a:pt x="488" y="193"/>
                    <a:pt x="488" y="193"/>
                  </a:cubicBezTo>
                  <a:cubicBezTo>
                    <a:pt x="488" y="192"/>
                    <a:pt x="488" y="192"/>
                    <a:pt x="488" y="192"/>
                  </a:cubicBezTo>
                  <a:cubicBezTo>
                    <a:pt x="488" y="192"/>
                    <a:pt x="488" y="192"/>
                    <a:pt x="488" y="192"/>
                  </a:cubicBezTo>
                  <a:cubicBezTo>
                    <a:pt x="488" y="192"/>
                    <a:pt x="488" y="193"/>
                    <a:pt x="488" y="192"/>
                  </a:cubicBezTo>
                  <a:cubicBezTo>
                    <a:pt x="488" y="193"/>
                    <a:pt x="488" y="193"/>
                    <a:pt x="488" y="193"/>
                  </a:cubicBezTo>
                  <a:cubicBezTo>
                    <a:pt x="487" y="192"/>
                    <a:pt x="487" y="193"/>
                    <a:pt x="487" y="192"/>
                  </a:cubicBezTo>
                  <a:cubicBezTo>
                    <a:pt x="487" y="192"/>
                    <a:pt x="486" y="192"/>
                    <a:pt x="486" y="192"/>
                  </a:cubicBezTo>
                  <a:cubicBezTo>
                    <a:pt x="490" y="191"/>
                    <a:pt x="487" y="186"/>
                    <a:pt x="484" y="187"/>
                  </a:cubicBezTo>
                  <a:cubicBezTo>
                    <a:pt x="484" y="187"/>
                    <a:pt x="485" y="186"/>
                    <a:pt x="485" y="186"/>
                  </a:cubicBezTo>
                  <a:cubicBezTo>
                    <a:pt x="484" y="186"/>
                    <a:pt x="484" y="186"/>
                    <a:pt x="483" y="186"/>
                  </a:cubicBezTo>
                  <a:cubicBezTo>
                    <a:pt x="483" y="186"/>
                    <a:pt x="481" y="185"/>
                    <a:pt x="481" y="184"/>
                  </a:cubicBezTo>
                  <a:cubicBezTo>
                    <a:pt x="481" y="185"/>
                    <a:pt x="482" y="185"/>
                    <a:pt x="483" y="185"/>
                  </a:cubicBezTo>
                  <a:cubicBezTo>
                    <a:pt x="482" y="184"/>
                    <a:pt x="484" y="185"/>
                    <a:pt x="484" y="185"/>
                  </a:cubicBezTo>
                  <a:cubicBezTo>
                    <a:pt x="485" y="185"/>
                    <a:pt x="484" y="183"/>
                    <a:pt x="484" y="182"/>
                  </a:cubicBezTo>
                  <a:cubicBezTo>
                    <a:pt x="484" y="184"/>
                    <a:pt x="485" y="186"/>
                    <a:pt x="486" y="186"/>
                  </a:cubicBezTo>
                  <a:cubicBezTo>
                    <a:pt x="487" y="187"/>
                    <a:pt x="487" y="186"/>
                    <a:pt x="487" y="186"/>
                  </a:cubicBezTo>
                  <a:cubicBezTo>
                    <a:pt x="488" y="187"/>
                    <a:pt x="488" y="187"/>
                    <a:pt x="488" y="187"/>
                  </a:cubicBezTo>
                  <a:cubicBezTo>
                    <a:pt x="489" y="188"/>
                    <a:pt x="489" y="189"/>
                    <a:pt x="489" y="190"/>
                  </a:cubicBezTo>
                  <a:cubicBezTo>
                    <a:pt x="489" y="190"/>
                    <a:pt x="489" y="191"/>
                    <a:pt x="490" y="191"/>
                  </a:cubicBezTo>
                  <a:cubicBezTo>
                    <a:pt x="490" y="191"/>
                    <a:pt x="491" y="191"/>
                    <a:pt x="491" y="191"/>
                  </a:cubicBezTo>
                  <a:cubicBezTo>
                    <a:pt x="490" y="192"/>
                    <a:pt x="490" y="195"/>
                    <a:pt x="490" y="196"/>
                  </a:cubicBezTo>
                  <a:cubicBezTo>
                    <a:pt x="491" y="198"/>
                    <a:pt x="491" y="200"/>
                    <a:pt x="492" y="201"/>
                  </a:cubicBezTo>
                  <a:cubicBezTo>
                    <a:pt x="493" y="202"/>
                    <a:pt x="493" y="202"/>
                    <a:pt x="494" y="201"/>
                  </a:cubicBezTo>
                  <a:cubicBezTo>
                    <a:pt x="494" y="200"/>
                    <a:pt x="494" y="199"/>
                    <a:pt x="495" y="198"/>
                  </a:cubicBezTo>
                  <a:cubicBezTo>
                    <a:pt x="494" y="199"/>
                    <a:pt x="495" y="202"/>
                    <a:pt x="495" y="203"/>
                  </a:cubicBezTo>
                  <a:cubicBezTo>
                    <a:pt x="496" y="203"/>
                    <a:pt x="499" y="202"/>
                    <a:pt x="497" y="202"/>
                  </a:cubicBezTo>
                  <a:cubicBezTo>
                    <a:pt x="497" y="201"/>
                    <a:pt x="498" y="201"/>
                    <a:pt x="497" y="201"/>
                  </a:cubicBezTo>
                  <a:cubicBezTo>
                    <a:pt x="498" y="201"/>
                    <a:pt x="498" y="200"/>
                    <a:pt x="497" y="200"/>
                  </a:cubicBezTo>
                  <a:cubicBezTo>
                    <a:pt x="497" y="200"/>
                    <a:pt x="498" y="200"/>
                    <a:pt x="498" y="200"/>
                  </a:cubicBezTo>
                  <a:cubicBezTo>
                    <a:pt x="498" y="200"/>
                    <a:pt x="497" y="199"/>
                    <a:pt x="497" y="199"/>
                  </a:cubicBezTo>
                  <a:cubicBezTo>
                    <a:pt x="497" y="199"/>
                    <a:pt x="499" y="199"/>
                    <a:pt x="498" y="199"/>
                  </a:cubicBezTo>
                  <a:cubicBezTo>
                    <a:pt x="498" y="199"/>
                    <a:pt x="498" y="199"/>
                    <a:pt x="498" y="199"/>
                  </a:cubicBezTo>
                  <a:cubicBezTo>
                    <a:pt x="498" y="199"/>
                    <a:pt x="499" y="199"/>
                    <a:pt x="499" y="199"/>
                  </a:cubicBezTo>
                  <a:cubicBezTo>
                    <a:pt x="499" y="199"/>
                    <a:pt x="498" y="199"/>
                    <a:pt x="498" y="199"/>
                  </a:cubicBezTo>
                  <a:cubicBezTo>
                    <a:pt x="498" y="199"/>
                    <a:pt x="498" y="199"/>
                    <a:pt x="498" y="199"/>
                  </a:cubicBezTo>
                  <a:cubicBezTo>
                    <a:pt x="498" y="198"/>
                    <a:pt x="498" y="199"/>
                    <a:pt x="498" y="199"/>
                  </a:cubicBezTo>
                  <a:cubicBezTo>
                    <a:pt x="498" y="198"/>
                    <a:pt x="498" y="198"/>
                    <a:pt x="498" y="198"/>
                  </a:cubicBezTo>
                  <a:cubicBezTo>
                    <a:pt x="498" y="198"/>
                    <a:pt x="498" y="198"/>
                    <a:pt x="497" y="198"/>
                  </a:cubicBezTo>
                  <a:cubicBezTo>
                    <a:pt x="498" y="198"/>
                    <a:pt x="499" y="197"/>
                    <a:pt x="498" y="197"/>
                  </a:cubicBezTo>
                  <a:cubicBezTo>
                    <a:pt x="499" y="197"/>
                    <a:pt x="499" y="197"/>
                    <a:pt x="499" y="196"/>
                  </a:cubicBezTo>
                  <a:cubicBezTo>
                    <a:pt x="499" y="197"/>
                    <a:pt x="499" y="197"/>
                    <a:pt x="499" y="197"/>
                  </a:cubicBezTo>
                  <a:cubicBezTo>
                    <a:pt x="499" y="196"/>
                    <a:pt x="499" y="195"/>
                    <a:pt x="499" y="196"/>
                  </a:cubicBezTo>
                  <a:cubicBezTo>
                    <a:pt x="499" y="195"/>
                    <a:pt x="499" y="195"/>
                    <a:pt x="500" y="195"/>
                  </a:cubicBezTo>
                  <a:cubicBezTo>
                    <a:pt x="500" y="195"/>
                    <a:pt x="499" y="195"/>
                    <a:pt x="499" y="195"/>
                  </a:cubicBezTo>
                  <a:cubicBezTo>
                    <a:pt x="499" y="194"/>
                    <a:pt x="500" y="195"/>
                    <a:pt x="500" y="194"/>
                  </a:cubicBezTo>
                  <a:cubicBezTo>
                    <a:pt x="500" y="194"/>
                    <a:pt x="500" y="194"/>
                    <a:pt x="500" y="194"/>
                  </a:cubicBezTo>
                  <a:cubicBezTo>
                    <a:pt x="500" y="194"/>
                    <a:pt x="500" y="194"/>
                    <a:pt x="500" y="194"/>
                  </a:cubicBezTo>
                  <a:cubicBezTo>
                    <a:pt x="500" y="194"/>
                    <a:pt x="500" y="194"/>
                    <a:pt x="500" y="194"/>
                  </a:cubicBezTo>
                  <a:cubicBezTo>
                    <a:pt x="500" y="193"/>
                    <a:pt x="500" y="193"/>
                    <a:pt x="500" y="193"/>
                  </a:cubicBezTo>
                  <a:cubicBezTo>
                    <a:pt x="500" y="193"/>
                    <a:pt x="500" y="193"/>
                    <a:pt x="500" y="194"/>
                  </a:cubicBezTo>
                  <a:cubicBezTo>
                    <a:pt x="500" y="193"/>
                    <a:pt x="500" y="193"/>
                    <a:pt x="500" y="193"/>
                  </a:cubicBezTo>
                  <a:cubicBezTo>
                    <a:pt x="500" y="193"/>
                    <a:pt x="498" y="194"/>
                    <a:pt x="497" y="195"/>
                  </a:cubicBezTo>
                  <a:cubicBezTo>
                    <a:pt x="498" y="194"/>
                    <a:pt x="498" y="194"/>
                    <a:pt x="498" y="193"/>
                  </a:cubicBezTo>
                  <a:cubicBezTo>
                    <a:pt x="499" y="193"/>
                    <a:pt x="499" y="193"/>
                    <a:pt x="499" y="193"/>
                  </a:cubicBezTo>
                  <a:cubicBezTo>
                    <a:pt x="499" y="192"/>
                    <a:pt x="499" y="192"/>
                    <a:pt x="500" y="192"/>
                  </a:cubicBezTo>
                  <a:cubicBezTo>
                    <a:pt x="500" y="192"/>
                    <a:pt x="500" y="192"/>
                    <a:pt x="500" y="191"/>
                  </a:cubicBezTo>
                  <a:cubicBezTo>
                    <a:pt x="500" y="191"/>
                    <a:pt x="501" y="191"/>
                    <a:pt x="501" y="191"/>
                  </a:cubicBezTo>
                  <a:cubicBezTo>
                    <a:pt x="501" y="190"/>
                    <a:pt x="498" y="192"/>
                    <a:pt x="498" y="192"/>
                  </a:cubicBezTo>
                  <a:cubicBezTo>
                    <a:pt x="498" y="191"/>
                    <a:pt x="499" y="191"/>
                    <a:pt x="499" y="190"/>
                  </a:cubicBezTo>
                  <a:cubicBezTo>
                    <a:pt x="499" y="190"/>
                    <a:pt x="497" y="191"/>
                    <a:pt x="497" y="191"/>
                  </a:cubicBezTo>
                  <a:cubicBezTo>
                    <a:pt x="497" y="190"/>
                    <a:pt x="499" y="189"/>
                    <a:pt x="500" y="189"/>
                  </a:cubicBezTo>
                  <a:cubicBezTo>
                    <a:pt x="499" y="189"/>
                    <a:pt x="498" y="187"/>
                    <a:pt x="498" y="187"/>
                  </a:cubicBezTo>
                  <a:cubicBezTo>
                    <a:pt x="498" y="186"/>
                    <a:pt x="497" y="186"/>
                    <a:pt x="497" y="185"/>
                  </a:cubicBezTo>
                  <a:cubicBezTo>
                    <a:pt x="497" y="185"/>
                    <a:pt x="497" y="185"/>
                    <a:pt x="497" y="184"/>
                  </a:cubicBezTo>
                  <a:cubicBezTo>
                    <a:pt x="497" y="184"/>
                    <a:pt x="497" y="184"/>
                    <a:pt x="497" y="184"/>
                  </a:cubicBezTo>
                  <a:cubicBezTo>
                    <a:pt x="498" y="182"/>
                    <a:pt x="492" y="180"/>
                    <a:pt x="491" y="184"/>
                  </a:cubicBezTo>
                  <a:cubicBezTo>
                    <a:pt x="491" y="182"/>
                    <a:pt x="492" y="181"/>
                    <a:pt x="494" y="181"/>
                  </a:cubicBezTo>
                  <a:cubicBezTo>
                    <a:pt x="495" y="181"/>
                    <a:pt x="496" y="181"/>
                    <a:pt x="497" y="180"/>
                  </a:cubicBezTo>
                  <a:cubicBezTo>
                    <a:pt x="498" y="177"/>
                    <a:pt x="493" y="176"/>
                    <a:pt x="491" y="177"/>
                  </a:cubicBezTo>
                  <a:cubicBezTo>
                    <a:pt x="491" y="177"/>
                    <a:pt x="492" y="177"/>
                    <a:pt x="492" y="176"/>
                  </a:cubicBezTo>
                  <a:cubicBezTo>
                    <a:pt x="491" y="176"/>
                    <a:pt x="491" y="176"/>
                    <a:pt x="490" y="176"/>
                  </a:cubicBezTo>
                  <a:cubicBezTo>
                    <a:pt x="491" y="176"/>
                    <a:pt x="491" y="176"/>
                    <a:pt x="492" y="176"/>
                  </a:cubicBezTo>
                  <a:cubicBezTo>
                    <a:pt x="491" y="175"/>
                    <a:pt x="490" y="174"/>
                    <a:pt x="489" y="174"/>
                  </a:cubicBezTo>
                  <a:cubicBezTo>
                    <a:pt x="490" y="174"/>
                    <a:pt x="491" y="175"/>
                    <a:pt x="492" y="175"/>
                  </a:cubicBezTo>
                  <a:cubicBezTo>
                    <a:pt x="493" y="175"/>
                    <a:pt x="495" y="176"/>
                    <a:pt x="496" y="176"/>
                  </a:cubicBezTo>
                  <a:cubicBezTo>
                    <a:pt x="497" y="175"/>
                    <a:pt x="497" y="175"/>
                    <a:pt x="496" y="174"/>
                  </a:cubicBezTo>
                  <a:cubicBezTo>
                    <a:pt x="496" y="173"/>
                    <a:pt x="495" y="173"/>
                    <a:pt x="494" y="172"/>
                  </a:cubicBezTo>
                  <a:cubicBezTo>
                    <a:pt x="493" y="172"/>
                    <a:pt x="490" y="172"/>
                    <a:pt x="490" y="171"/>
                  </a:cubicBezTo>
                  <a:cubicBezTo>
                    <a:pt x="491" y="171"/>
                    <a:pt x="493" y="171"/>
                    <a:pt x="494" y="171"/>
                  </a:cubicBezTo>
                  <a:cubicBezTo>
                    <a:pt x="493" y="171"/>
                    <a:pt x="493" y="169"/>
                    <a:pt x="492" y="169"/>
                  </a:cubicBezTo>
                  <a:cubicBezTo>
                    <a:pt x="492" y="168"/>
                    <a:pt x="492" y="168"/>
                    <a:pt x="492" y="168"/>
                  </a:cubicBezTo>
                  <a:cubicBezTo>
                    <a:pt x="492" y="167"/>
                    <a:pt x="493" y="168"/>
                    <a:pt x="493" y="168"/>
                  </a:cubicBezTo>
                  <a:cubicBezTo>
                    <a:pt x="494" y="169"/>
                    <a:pt x="494" y="173"/>
                    <a:pt x="497" y="171"/>
                  </a:cubicBezTo>
                  <a:cubicBezTo>
                    <a:pt x="495" y="173"/>
                    <a:pt x="497" y="174"/>
                    <a:pt x="498" y="175"/>
                  </a:cubicBezTo>
                  <a:cubicBezTo>
                    <a:pt x="499" y="177"/>
                    <a:pt x="502" y="176"/>
                    <a:pt x="504" y="176"/>
                  </a:cubicBezTo>
                  <a:cubicBezTo>
                    <a:pt x="503" y="176"/>
                    <a:pt x="501" y="175"/>
                    <a:pt x="500" y="174"/>
                  </a:cubicBezTo>
                  <a:cubicBezTo>
                    <a:pt x="500" y="174"/>
                    <a:pt x="498" y="173"/>
                    <a:pt x="498" y="172"/>
                  </a:cubicBezTo>
                  <a:cubicBezTo>
                    <a:pt x="499" y="171"/>
                    <a:pt x="500" y="173"/>
                    <a:pt x="501" y="174"/>
                  </a:cubicBezTo>
                  <a:cubicBezTo>
                    <a:pt x="501" y="174"/>
                    <a:pt x="502" y="175"/>
                    <a:pt x="502" y="175"/>
                  </a:cubicBezTo>
                  <a:cubicBezTo>
                    <a:pt x="502" y="175"/>
                    <a:pt x="503" y="175"/>
                    <a:pt x="503" y="175"/>
                  </a:cubicBezTo>
                  <a:cubicBezTo>
                    <a:pt x="503" y="174"/>
                    <a:pt x="501" y="173"/>
                    <a:pt x="501" y="172"/>
                  </a:cubicBezTo>
                  <a:cubicBezTo>
                    <a:pt x="500" y="172"/>
                    <a:pt x="498" y="170"/>
                    <a:pt x="497" y="171"/>
                  </a:cubicBezTo>
                  <a:cubicBezTo>
                    <a:pt x="498" y="170"/>
                    <a:pt x="499" y="171"/>
                    <a:pt x="500" y="171"/>
                  </a:cubicBezTo>
                  <a:cubicBezTo>
                    <a:pt x="499" y="171"/>
                    <a:pt x="499" y="166"/>
                    <a:pt x="499" y="166"/>
                  </a:cubicBezTo>
                  <a:cubicBezTo>
                    <a:pt x="499" y="166"/>
                    <a:pt x="499" y="166"/>
                    <a:pt x="499" y="166"/>
                  </a:cubicBezTo>
                  <a:cubicBezTo>
                    <a:pt x="499" y="166"/>
                    <a:pt x="499" y="167"/>
                    <a:pt x="499" y="167"/>
                  </a:cubicBezTo>
                  <a:cubicBezTo>
                    <a:pt x="499" y="167"/>
                    <a:pt x="500" y="168"/>
                    <a:pt x="500" y="168"/>
                  </a:cubicBezTo>
                  <a:cubicBezTo>
                    <a:pt x="500" y="169"/>
                    <a:pt x="500" y="170"/>
                    <a:pt x="501" y="170"/>
                  </a:cubicBezTo>
                  <a:cubicBezTo>
                    <a:pt x="501" y="171"/>
                    <a:pt x="502" y="169"/>
                    <a:pt x="502" y="169"/>
                  </a:cubicBezTo>
                  <a:cubicBezTo>
                    <a:pt x="502" y="167"/>
                    <a:pt x="504" y="170"/>
                    <a:pt x="505" y="171"/>
                  </a:cubicBezTo>
                  <a:cubicBezTo>
                    <a:pt x="504" y="170"/>
                    <a:pt x="502" y="169"/>
                    <a:pt x="502" y="170"/>
                  </a:cubicBezTo>
                  <a:cubicBezTo>
                    <a:pt x="502" y="171"/>
                    <a:pt x="503" y="172"/>
                    <a:pt x="503" y="173"/>
                  </a:cubicBezTo>
                  <a:cubicBezTo>
                    <a:pt x="504" y="174"/>
                    <a:pt x="504" y="175"/>
                    <a:pt x="505" y="176"/>
                  </a:cubicBezTo>
                  <a:cubicBezTo>
                    <a:pt x="506" y="176"/>
                    <a:pt x="507" y="176"/>
                    <a:pt x="507" y="175"/>
                  </a:cubicBezTo>
                  <a:cubicBezTo>
                    <a:pt x="508" y="175"/>
                    <a:pt x="509" y="175"/>
                    <a:pt x="510" y="175"/>
                  </a:cubicBezTo>
                  <a:cubicBezTo>
                    <a:pt x="511" y="175"/>
                    <a:pt x="512" y="176"/>
                    <a:pt x="513" y="175"/>
                  </a:cubicBezTo>
                  <a:cubicBezTo>
                    <a:pt x="513" y="175"/>
                    <a:pt x="514" y="173"/>
                    <a:pt x="513" y="172"/>
                  </a:cubicBezTo>
                  <a:cubicBezTo>
                    <a:pt x="513" y="172"/>
                    <a:pt x="512" y="170"/>
                    <a:pt x="512" y="169"/>
                  </a:cubicBezTo>
                  <a:cubicBezTo>
                    <a:pt x="512" y="169"/>
                    <a:pt x="511" y="169"/>
                    <a:pt x="511" y="169"/>
                  </a:cubicBezTo>
                  <a:cubicBezTo>
                    <a:pt x="510" y="168"/>
                    <a:pt x="510" y="169"/>
                    <a:pt x="510" y="169"/>
                  </a:cubicBezTo>
                  <a:cubicBezTo>
                    <a:pt x="510" y="170"/>
                    <a:pt x="510" y="171"/>
                    <a:pt x="509" y="172"/>
                  </a:cubicBezTo>
                  <a:cubicBezTo>
                    <a:pt x="510" y="171"/>
                    <a:pt x="509" y="167"/>
                    <a:pt x="510" y="167"/>
                  </a:cubicBezTo>
                  <a:cubicBezTo>
                    <a:pt x="510" y="167"/>
                    <a:pt x="510" y="167"/>
                    <a:pt x="510" y="167"/>
                  </a:cubicBezTo>
                  <a:cubicBezTo>
                    <a:pt x="511" y="167"/>
                    <a:pt x="511" y="166"/>
                    <a:pt x="510" y="165"/>
                  </a:cubicBezTo>
                  <a:cubicBezTo>
                    <a:pt x="511" y="165"/>
                    <a:pt x="511" y="165"/>
                    <a:pt x="512" y="165"/>
                  </a:cubicBezTo>
                  <a:cubicBezTo>
                    <a:pt x="511" y="167"/>
                    <a:pt x="512" y="168"/>
                    <a:pt x="514" y="169"/>
                  </a:cubicBezTo>
                  <a:cubicBezTo>
                    <a:pt x="515" y="169"/>
                    <a:pt x="516" y="169"/>
                    <a:pt x="517" y="168"/>
                  </a:cubicBezTo>
                  <a:cubicBezTo>
                    <a:pt x="518" y="171"/>
                    <a:pt x="520" y="168"/>
                    <a:pt x="521" y="166"/>
                  </a:cubicBezTo>
                  <a:cubicBezTo>
                    <a:pt x="521" y="167"/>
                    <a:pt x="522" y="167"/>
                    <a:pt x="522" y="166"/>
                  </a:cubicBezTo>
                  <a:cubicBezTo>
                    <a:pt x="521" y="166"/>
                    <a:pt x="522" y="166"/>
                    <a:pt x="522" y="165"/>
                  </a:cubicBezTo>
                  <a:cubicBezTo>
                    <a:pt x="522" y="165"/>
                    <a:pt x="521" y="166"/>
                    <a:pt x="521" y="166"/>
                  </a:cubicBezTo>
                  <a:cubicBezTo>
                    <a:pt x="521" y="165"/>
                    <a:pt x="521" y="165"/>
                    <a:pt x="520" y="165"/>
                  </a:cubicBezTo>
                  <a:cubicBezTo>
                    <a:pt x="520" y="165"/>
                    <a:pt x="519" y="165"/>
                    <a:pt x="519" y="164"/>
                  </a:cubicBezTo>
                  <a:cubicBezTo>
                    <a:pt x="518" y="164"/>
                    <a:pt x="517" y="163"/>
                    <a:pt x="516" y="163"/>
                  </a:cubicBezTo>
                  <a:cubicBezTo>
                    <a:pt x="518" y="163"/>
                    <a:pt x="518" y="160"/>
                    <a:pt x="518" y="158"/>
                  </a:cubicBezTo>
                  <a:cubicBezTo>
                    <a:pt x="519" y="158"/>
                    <a:pt x="519" y="159"/>
                    <a:pt x="519" y="157"/>
                  </a:cubicBezTo>
                  <a:cubicBezTo>
                    <a:pt x="519" y="156"/>
                    <a:pt x="519" y="156"/>
                    <a:pt x="519" y="155"/>
                  </a:cubicBezTo>
                  <a:cubicBezTo>
                    <a:pt x="519" y="154"/>
                    <a:pt x="517" y="150"/>
                    <a:pt x="517" y="150"/>
                  </a:cubicBezTo>
                  <a:cubicBezTo>
                    <a:pt x="517" y="150"/>
                    <a:pt x="521" y="158"/>
                    <a:pt x="521" y="159"/>
                  </a:cubicBezTo>
                  <a:cubicBezTo>
                    <a:pt x="522" y="159"/>
                    <a:pt x="523" y="159"/>
                    <a:pt x="523" y="158"/>
                  </a:cubicBezTo>
                  <a:cubicBezTo>
                    <a:pt x="524" y="158"/>
                    <a:pt x="524" y="156"/>
                    <a:pt x="525" y="155"/>
                  </a:cubicBezTo>
                  <a:cubicBezTo>
                    <a:pt x="525" y="154"/>
                    <a:pt x="525" y="153"/>
                    <a:pt x="525" y="152"/>
                  </a:cubicBezTo>
                  <a:cubicBezTo>
                    <a:pt x="525" y="151"/>
                    <a:pt x="525" y="150"/>
                    <a:pt x="524" y="149"/>
                  </a:cubicBezTo>
                  <a:cubicBezTo>
                    <a:pt x="524" y="149"/>
                    <a:pt x="525" y="149"/>
                    <a:pt x="525" y="149"/>
                  </a:cubicBezTo>
                  <a:cubicBezTo>
                    <a:pt x="525" y="149"/>
                    <a:pt x="525" y="149"/>
                    <a:pt x="525" y="149"/>
                  </a:cubicBezTo>
                  <a:cubicBezTo>
                    <a:pt x="525" y="149"/>
                    <a:pt x="525" y="149"/>
                    <a:pt x="525" y="149"/>
                  </a:cubicBezTo>
                  <a:cubicBezTo>
                    <a:pt x="525" y="149"/>
                    <a:pt x="525" y="149"/>
                    <a:pt x="525" y="149"/>
                  </a:cubicBezTo>
                  <a:cubicBezTo>
                    <a:pt x="525" y="149"/>
                    <a:pt x="525" y="149"/>
                    <a:pt x="525" y="149"/>
                  </a:cubicBezTo>
                  <a:cubicBezTo>
                    <a:pt x="525" y="149"/>
                    <a:pt x="525" y="149"/>
                    <a:pt x="525" y="149"/>
                  </a:cubicBezTo>
                  <a:cubicBezTo>
                    <a:pt x="525" y="148"/>
                    <a:pt x="524" y="149"/>
                    <a:pt x="524" y="149"/>
                  </a:cubicBezTo>
                  <a:cubicBezTo>
                    <a:pt x="524" y="149"/>
                    <a:pt x="523" y="148"/>
                    <a:pt x="522" y="148"/>
                  </a:cubicBezTo>
                  <a:cubicBezTo>
                    <a:pt x="521" y="148"/>
                    <a:pt x="520" y="147"/>
                    <a:pt x="520" y="146"/>
                  </a:cubicBezTo>
                  <a:cubicBezTo>
                    <a:pt x="521" y="147"/>
                    <a:pt x="522" y="147"/>
                    <a:pt x="522" y="148"/>
                  </a:cubicBezTo>
                  <a:cubicBezTo>
                    <a:pt x="523" y="148"/>
                    <a:pt x="525" y="149"/>
                    <a:pt x="526" y="148"/>
                  </a:cubicBezTo>
                  <a:cubicBezTo>
                    <a:pt x="526" y="148"/>
                    <a:pt x="526" y="149"/>
                    <a:pt x="526" y="149"/>
                  </a:cubicBezTo>
                  <a:cubicBezTo>
                    <a:pt x="526" y="148"/>
                    <a:pt x="526" y="148"/>
                    <a:pt x="527" y="148"/>
                  </a:cubicBezTo>
                  <a:cubicBezTo>
                    <a:pt x="527" y="147"/>
                    <a:pt x="527" y="147"/>
                    <a:pt x="526" y="146"/>
                  </a:cubicBezTo>
                  <a:cubicBezTo>
                    <a:pt x="526" y="146"/>
                    <a:pt x="523" y="144"/>
                    <a:pt x="524" y="145"/>
                  </a:cubicBezTo>
                  <a:cubicBezTo>
                    <a:pt x="524" y="145"/>
                    <a:pt x="523" y="144"/>
                    <a:pt x="523" y="144"/>
                  </a:cubicBezTo>
                  <a:cubicBezTo>
                    <a:pt x="523" y="144"/>
                    <a:pt x="523" y="144"/>
                    <a:pt x="523" y="144"/>
                  </a:cubicBezTo>
                  <a:cubicBezTo>
                    <a:pt x="522" y="144"/>
                    <a:pt x="522" y="144"/>
                    <a:pt x="522" y="144"/>
                  </a:cubicBezTo>
                  <a:cubicBezTo>
                    <a:pt x="522" y="144"/>
                    <a:pt x="522" y="144"/>
                    <a:pt x="522" y="144"/>
                  </a:cubicBezTo>
                  <a:cubicBezTo>
                    <a:pt x="522" y="143"/>
                    <a:pt x="522" y="142"/>
                    <a:pt x="523" y="142"/>
                  </a:cubicBezTo>
                  <a:cubicBezTo>
                    <a:pt x="522" y="142"/>
                    <a:pt x="520" y="141"/>
                    <a:pt x="520" y="140"/>
                  </a:cubicBezTo>
                  <a:cubicBezTo>
                    <a:pt x="521" y="140"/>
                    <a:pt x="521" y="141"/>
                    <a:pt x="521" y="140"/>
                  </a:cubicBezTo>
                  <a:cubicBezTo>
                    <a:pt x="521" y="141"/>
                    <a:pt x="522" y="141"/>
                    <a:pt x="523" y="141"/>
                  </a:cubicBezTo>
                  <a:cubicBezTo>
                    <a:pt x="522" y="141"/>
                    <a:pt x="522" y="141"/>
                    <a:pt x="522" y="141"/>
                  </a:cubicBezTo>
                  <a:cubicBezTo>
                    <a:pt x="522" y="140"/>
                    <a:pt x="523" y="141"/>
                    <a:pt x="523" y="140"/>
                  </a:cubicBezTo>
                  <a:cubicBezTo>
                    <a:pt x="522" y="140"/>
                    <a:pt x="522" y="139"/>
                    <a:pt x="522" y="139"/>
                  </a:cubicBezTo>
                  <a:cubicBezTo>
                    <a:pt x="522" y="139"/>
                    <a:pt x="522" y="140"/>
                    <a:pt x="523" y="140"/>
                  </a:cubicBezTo>
                  <a:cubicBezTo>
                    <a:pt x="523" y="140"/>
                    <a:pt x="522" y="138"/>
                    <a:pt x="522" y="138"/>
                  </a:cubicBezTo>
                  <a:cubicBezTo>
                    <a:pt x="522" y="139"/>
                    <a:pt x="522" y="139"/>
                    <a:pt x="521" y="139"/>
                  </a:cubicBezTo>
                  <a:cubicBezTo>
                    <a:pt x="521" y="139"/>
                    <a:pt x="521" y="137"/>
                    <a:pt x="522" y="137"/>
                  </a:cubicBezTo>
                  <a:cubicBezTo>
                    <a:pt x="522" y="136"/>
                    <a:pt x="522" y="136"/>
                    <a:pt x="523" y="136"/>
                  </a:cubicBezTo>
                  <a:cubicBezTo>
                    <a:pt x="523" y="137"/>
                    <a:pt x="524" y="137"/>
                    <a:pt x="524" y="138"/>
                  </a:cubicBezTo>
                  <a:cubicBezTo>
                    <a:pt x="527" y="139"/>
                    <a:pt x="529" y="141"/>
                    <a:pt x="531" y="142"/>
                  </a:cubicBezTo>
                  <a:cubicBezTo>
                    <a:pt x="531" y="143"/>
                    <a:pt x="531" y="143"/>
                    <a:pt x="531" y="143"/>
                  </a:cubicBezTo>
                  <a:cubicBezTo>
                    <a:pt x="531" y="144"/>
                    <a:pt x="531" y="144"/>
                    <a:pt x="531" y="145"/>
                  </a:cubicBezTo>
                  <a:cubicBezTo>
                    <a:pt x="530" y="146"/>
                    <a:pt x="530" y="147"/>
                    <a:pt x="530" y="147"/>
                  </a:cubicBezTo>
                  <a:cubicBezTo>
                    <a:pt x="530" y="149"/>
                    <a:pt x="530" y="150"/>
                    <a:pt x="529" y="151"/>
                  </a:cubicBezTo>
                  <a:cubicBezTo>
                    <a:pt x="530" y="150"/>
                    <a:pt x="530" y="149"/>
                    <a:pt x="531" y="148"/>
                  </a:cubicBezTo>
                  <a:cubicBezTo>
                    <a:pt x="531" y="146"/>
                    <a:pt x="532" y="145"/>
                    <a:pt x="532" y="143"/>
                  </a:cubicBezTo>
                  <a:cubicBezTo>
                    <a:pt x="549" y="156"/>
                    <a:pt x="565" y="172"/>
                    <a:pt x="579" y="189"/>
                  </a:cubicBezTo>
                  <a:cubicBezTo>
                    <a:pt x="592" y="205"/>
                    <a:pt x="604" y="224"/>
                    <a:pt x="613" y="243"/>
                  </a:cubicBezTo>
                  <a:cubicBezTo>
                    <a:pt x="615" y="246"/>
                    <a:pt x="616" y="250"/>
                    <a:pt x="618" y="253"/>
                  </a:cubicBezTo>
                  <a:cubicBezTo>
                    <a:pt x="619" y="255"/>
                    <a:pt x="619" y="256"/>
                    <a:pt x="620" y="258"/>
                  </a:cubicBezTo>
                  <a:cubicBezTo>
                    <a:pt x="620" y="258"/>
                    <a:pt x="620" y="258"/>
                    <a:pt x="620" y="259"/>
                  </a:cubicBezTo>
                  <a:cubicBezTo>
                    <a:pt x="620" y="259"/>
                    <a:pt x="621" y="259"/>
                    <a:pt x="621" y="260"/>
                  </a:cubicBezTo>
                  <a:cubicBezTo>
                    <a:pt x="621" y="260"/>
                    <a:pt x="621" y="261"/>
                    <a:pt x="621" y="261"/>
                  </a:cubicBezTo>
                  <a:cubicBezTo>
                    <a:pt x="621" y="261"/>
                    <a:pt x="621" y="262"/>
                    <a:pt x="621" y="262"/>
                  </a:cubicBezTo>
                  <a:cubicBezTo>
                    <a:pt x="621" y="262"/>
                    <a:pt x="621" y="263"/>
                    <a:pt x="621" y="263"/>
                  </a:cubicBezTo>
                  <a:cubicBezTo>
                    <a:pt x="621" y="263"/>
                    <a:pt x="621" y="263"/>
                    <a:pt x="621" y="263"/>
                  </a:cubicBezTo>
                  <a:cubicBezTo>
                    <a:pt x="620" y="263"/>
                    <a:pt x="620" y="261"/>
                    <a:pt x="620" y="260"/>
                  </a:cubicBezTo>
                  <a:cubicBezTo>
                    <a:pt x="620" y="260"/>
                    <a:pt x="619" y="260"/>
                    <a:pt x="618" y="260"/>
                  </a:cubicBezTo>
                  <a:cubicBezTo>
                    <a:pt x="618" y="260"/>
                    <a:pt x="618" y="260"/>
                    <a:pt x="618" y="260"/>
                  </a:cubicBezTo>
                  <a:cubicBezTo>
                    <a:pt x="618" y="260"/>
                    <a:pt x="618" y="260"/>
                    <a:pt x="618" y="260"/>
                  </a:cubicBezTo>
                  <a:cubicBezTo>
                    <a:pt x="618" y="260"/>
                    <a:pt x="618" y="260"/>
                    <a:pt x="617" y="260"/>
                  </a:cubicBezTo>
                  <a:cubicBezTo>
                    <a:pt x="617" y="260"/>
                    <a:pt x="617" y="260"/>
                    <a:pt x="617" y="260"/>
                  </a:cubicBezTo>
                  <a:cubicBezTo>
                    <a:pt x="616" y="259"/>
                    <a:pt x="616" y="263"/>
                    <a:pt x="616" y="263"/>
                  </a:cubicBezTo>
                  <a:cubicBezTo>
                    <a:pt x="616" y="263"/>
                    <a:pt x="616" y="262"/>
                    <a:pt x="615" y="262"/>
                  </a:cubicBezTo>
                  <a:cubicBezTo>
                    <a:pt x="615" y="263"/>
                    <a:pt x="614" y="264"/>
                    <a:pt x="613" y="264"/>
                  </a:cubicBezTo>
                  <a:cubicBezTo>
                    <a:pt x="613" y="264"/>
                    <a:pt x="614" y="263"/>
                    <a:pt x="614" y="263"/>
                  </a:cubicBezTo>
                  <a:cubicBezTo>
                    <a:pt x="614" y="263"/>
                    <a:pt x="615" y="263"/>
                    <a:pt x="615" y="262"/>
                  </a:cubicBezTo>
                  <a:cubicBezTo>
                    <a:pt x="615" y="262"/>
                    <a:pt x="615" y="262"/>
                    <a:pt x="616" y="261"/>
                  </a:cubicBezTo>
                  <a:cubicBezTo>
                    <a:pt x="616" y="261"/>
                    <a:pt x="617" y="259"/>
                    <a:pt x="616" y="259"/>
                  </a:cubicBezTo>
                  <a:cubicBezTo>
                    <a:pt x="616" y="259"/>
                    <a:pt x="616" y="259"/>
                    <a:pt x="616" y="259"/>
                  </a:cubicBezTo>
                  <a:cubicBezTo>
                    <a:pt x="616" y="259"/>
                    <a:pt x="616" y="259"/>
                    <a:pt x="616" y="259"/>
                  </a:cubicBezTo>
                  <a:cubicBezTo>
                    <a:pt x="616" y="259"/>
                    <a:pt x="615" y="260"/>
                    <a:pt x="615" y="260"/>
                  </a:cubicBezTo>
                  <a:cubicBezTo>
                    <a:pt x="615" y="260"/>
                    <a:pt x="615" y="260"/>
                    <a:pt x="615" y="259"/>
                  </a:cubicBezTo>
                  <a:cubicBezTo>
                    <a:pt x="614" y="260"/>
                    <a:pt x="613" y="261"/>
                    <a:pt x="614" y="262"/>
                  </a:cubicBezTo>
                  <a:cubicBezTo>
                    <a:pt x="614" y="262"/>
                    <a:pt x="613" y="262"/>
                    <a:pt x="612" y="262"/>
                  </a:cubicBezTo>
                  <a:cubicBezTo>
                    <a:pt x="613" y="262"/>
                    <a:pt x="614" y="260"/>
                    <a:pt x="614" y="259"/>
                  </a:cubicBezTo>
                  <a:cubicBezTo>
                    <a:pt x="614" y="259"/>
                    <a:pt x="612" y="260"/>
                    <a:pt x="611" y="260"/>
                  </a:cubicBezTo>
                  <a:cubicBezTo>
                    <a:pt x="611" y="261"/>
                    <a:pt x="611" y="263"/>
                    <a:pt x="611" y="264"/>
                  </a:cubicBezTo>
                  <a:cubicBezTo>
                    <a:pt x="611" y="263"/>
                    <a:pt x="611" y="262"/>
                    <a:pt x="610" y="261"/>
                  </a:cubicBezTo>
                  <a:cubicBezTo>
                    <a:pt x="610" y="260"/>
                    <a:pt x="610" y="260"/>
                    <a:pt x="610" y="260"/>
                  </a:cubicBezTo>
                  <a:cubicBezTo>
                    <a:pt x="609" y="261"/>
                    <a:pt x="610" y="262"/>
                    <a:pt x="610" y="263"/>
                  </a:cubicBezTo>
                  <a:cubicBezTo>
                    <a:pt x="610" y="262"/>
                    <a:pt x="610" y="262"/>
                    <a:pt x="609" y="263"/>
                  </a:cubicBezTo>
                  <a:cubicBezTo>
                    <a:pt x="609" y="262"/>
                    <a:pt x="609" y="262"/>
                    <a:pt x="609" y="262"/>
                  </a:cubicBezTo>
                  <a:cubicBezTo>
                    <a:pt x="609" y="262"/>
                    <a:pt x="609" y="262"/>
                    <a:pt x="609" y="262"/>
                  </a:cubicBezTo>
                  <a:cubicBezTo>
                    <a:pt x="609" y="262"/>
                    <a:pt x="609" y="261"/>
                    <a:pt x="608" y="260"/>
                  </a:cubicBezTo>
                  <a:cubicBezTo>
                    <a:pt x="608" y="261"/>
                    <a:pt x="608" y="261"/>
                    <a:pt x="607" y="262"/>
                  </a:cubicBezTo>
                  <a:cubicBezTo>
                    <a:pt x="607" y="261"/>
                    <a:pt x="608" y="261"/>
                    <a:pt x="608" y="261"/>
                  </a:cubicBezTo>
                  <a:cubicBezTo>
                    <a:pt x="608" y="260"/>
                    <a:pt x="608" y="260"/>
                    <a:pt x="608" y="260"/>
                  </a:cubicBezTo>
                  <a:cubicBezTo>
                    <a:pt x="608" y="260"/>
                    <a:pt x="608" y="259"/>
                    <a:pt x="608" y="260"/>
                  </a:cubicBezTo>
                  <a:cubicBezTo>
                    <a:pt x="608" y="259"/>
                    <a:pt x="608" y="259"/>
                    <a:pt x="607" y="259"/>
                  </a:cubicBezTo>
                  <a:cubicBezTo>
                    <a:pt x="607" y="259"/>
                    <a:pt x="607" y="259"/>
                    <a:pt x="607" y="259"/>
                  </a:cubicBezTo>
                  <a:cubicBezTo>
                    <a:pt x="607" y="259"/>
                    <a:pt x="607" y="259"/>
                    <a:pt x="607" y="259"/>
                  </a:cubicBezTo>
                  <a:cubicBezTo>
                    <a:pt x="607" y="259"/>
                    <a:pt x="607" y="259"/>
                    <a:pt x="607" y="260"/>
                  </a:cubicBezTo>
                  <a:cubicBezTo>
                    <a:pt x="607" y="260"/>
                    <a:pt x="607" y="258"/>
                    <a:pt x="607" y="258"/>
                  </a:cubicBezTo>
                  <a:cubicBezTo>
                    <a:pt x="606" y="259"/>
                    <a:pt x="607" y="259"/>
                    <a:pt x="607" y="260"/>
                  </a:cubicBezTo>
                  <a:cubicBezTo>
                    <a:pt x="607" y="259"/>
                    <a:pt x="607" y="259"/>
                    <a:pt x="606" y="259"/>
                  </a:cubicBezTo>
                  <a:cubicBezTo>
                    <a:pt x="606" y="259"/>
                    <a:pt x="606" y="259"/>
                    <a:pt x="606" y="260"/>
                  </a:cubicBezTo>
                  <a:cubicBezTo>
                    <a:pt x="606" y="259"/>
                    <a:pt x="606" y="260"/>
                    <a:pt x="606" y="260"/>
                  </a:cubicBezTo>
                  <a:cubicBezTo>
                    <a:pt x="606" y="260"/>
                    <a:pt x="605" y="260"/>
                    <a:pt x="605" y="260"/>
                  </a:cubicBezTo>
                  <a:cubicBezTo>
                    <a:pt x="605" y="260"/>
                    <a:pt x="604" y="259"/>
                    <a:pt x="604" y="259"/>
                  </a:cubicBezTo>
                  <a:cubicBezTo>
                    <a:pt x="604" y="260"/>
                    <a:pt x="605" y="260"/>
                    <a:pt x="605" y="260"/>
                  </a:cubicBezTo>
                  <a:cubicBezTo>
                    <a:pt x="605" y="260"/>
                    <a:pt x="605" y="261"/>
                    <a:pt x="605" y="261"/>
                  </a:cubicBezTo>
                  <a:cubicBezTo>
                    <a:pt x="605" y="261"/>
                    <a:pt x="605" y="261"/>
                    <a:pt x="605" y="260"/>
                  </a:cubicBezTo>
                  <a:cubicBezTo>
                    <a:pt x="605" y="260"/>
                    <a:pt x="605" y="260"/>
                    <a:pt x="604" y="260"/>
                  </a:cubicBezTo>
                  <a:cubicBezTo>
                    <a:pt x="604" y="260"/>
                    <a:pt x="604" y="260"/>
                    <a:pt x="604" y="260"/>
                  </a:cubicBezTo>
                  <a:cubicBezTo>
                    <a:pt x="604" y="260"/>
                    <a:pt x="605" y="260"/>
                    <a:pt x="604" y="260"/>
                  </a:cubicBezTo>
                  <a:cubicBezTo>
                    <a:pt x="605" y="261"/>
                    <a:pt x="605" y="260"/>
                    <a:pt x="605" y="261"/>
                  </a:cubicBezTo>
                  <a:cubicBezTo>
                    <a:pt x="605" y="261"/>
                    <a:pt x="604" y="261"/>
                    <a:pt x="604" y="261"/>
                  </a:cubicBezTo>
                  <a:cubicBezTo>
                    <a:pt x="604" y="261"/>
                    <a:pt x="604" y="261"/>
                    <a:pt x="605" y="261"/>
                  </a:cubicBezTo>
                  <a:cubicBezTo>
                    <a:pt x="604" y="261"/>
                    <a:pt x="603" y="262"/>
                    <a:pt x="603" y="262"/>
                  </a:cubicBezTo>
                  <a:cubicBezTo>
                    <a:pt x="603" y="262"/>
                    <a:pt x="604" y="262"/>
                    <a:pt x="604" y="262"/>
                  </a:cubicBezTo>
                  <a:cubicBezTo>
                    <a:pt x="604" y="262"/>
                    <a:pt x="603" y="262"/>
                    <a:pt x="604" y="262"/>
                  </a:cubicBezTo>
                  <a:cubicBezTo>
                    <a:pt x="603" y="263"/>
                    <a:pt x="604" y="263"/>
                    <a:pt x="604" y="262"/>
                  </a:cubicBezTo>
                  <a:cubicBezTo>
                    <a:pt x="604" y="262"/>
                    <a:pt x="604" y="262"/>
                    <a:pt x="604" y="263"/>
                  </a:cubicBezTo>
                  <a:cubicBezTo>
                    <a:pt x="604" y="262"/>
                    <a:pt x="605" y="261"/>
                    <a:pt x="606" y="262"/>
                  </a:cubicBezTo>
                  <a:cubicBezTo>
                    <a:pt x="606" y="262"/>
                    <a:pt x="605" y="262"/>
                    <a:pt x="605" y="262"/>
                  </a:cubicBezTo>
                  <a:cubicBezTo>
                    <a:pt x="606" y="262"/>
                    <a:pt x="607" y="262"/>
                    <a:pt x="607" y="262"/>
                  </a:cubicBezTo>
                  <a:cubicBezTo>
                    <a:pt x="607" y="262"/>
                    <a:pt x="607" y="262"/>
                    <a:pt x="607" y="262"/>
                  </a:cubicBezTo>
                  <a:cubicBezTo>
                    <a:pt x="607" y="262"/>
                    <a:pt x="607" y="262"/>
                    <a:pt x="607" y="262"/>
                  </a:cubicBezTo>
                  <a:cubicBezTo>
                    <a:pt x="607" y="262"/>
                    <a:pt x="607" y="262"/>
                    <a:pt x="607" y="263"/>
                  </a:cubicBezTo>
                  <a:cubicBezTo>
                    <a:pt x="607" y="263"/>
                    <a:pt x="607" y="263"/>
                    <a:pt x="607" y="263"/>
                  </a:cubicBezTo>
                  <a:cubicBezTo>
                    <a:pt x="606" y="263"/>
                    <a:pt x="606" y="262"/>
                    <a:pt x="605" y="263"/>
                  </a:cubicBezTo>
                  <a:cubicBezTo>
                    <a:pt x="607" y="263"/>
                    <a:pt x="605" y="264"/>
                    <a:pt x="605" y="264"/>
                  </a:cubicBezTo>
                  <a:cubicBezTo>
                    <a:pt x="605" y="264"/>
                    <a:pt x="606" y="264"/>
                    <a:pt x="606" y="265"/>
                  </a:cubicBezTo>
                  <a:cubicBezTo>
                    <a:pt x="606" y="265"/>
                    <a:pt x="605" y="265"/>
                    <a:pt x="605" y="265"/>
                  </a:cubicBezTo>
                  <a:cubicBezTo>
                    <a:pt x="605" y="264"/>
                    <a:pt x="605" y="264"/>
                    <a:pt x="604" y="265"/>
                  </a:cubicBezTo>
                  <a:cubicBezTo>
                    <a:pt x="606" y="265"/>
                    <a:pt x="603" y="265"/>
                    <a:pt x="603" y="265"/>
                  </a:cubicBezTo>
                  <a:cubicBezTo>
                    <a:pt x="604" y="265"/>
                    <a:pt x="604" y="266"/>
                    <a:pt x="604" y="266"/>
                  </a:cubicBezTo>
                  <a:cubicBezTo>
                    <a:pt x="603" y="265"/>
                    <a:pt x="602" y="266"/>
                    <a:pt x="600" y="266"/>
                  </a:cubicBezTo>
                  <a:cubicBezTo>
                    <a:pt x="601" y="266"/>
                    <a:pt x="601" y="267"/>
                    <a:pt x="602" y="267"/>
                  </a:cubicBezTo>
                  <a:cubicBezTo>
                    <a:pt x="602" y="267"/>
                    <a:pt x="603" y="267"/>
                    <a:pt x="603" y="267"/>
                  </a:cubicBezTo>
                  <a:cubicBezTo>
                    <a:pt x="603" y="267"/>
                    <a:pt x="603" y="267"/>
                    <a:pt x="603" y="268"/>
                  </a:cubicBezTo>
                  <a:cubicBezTo>
                    <a:pt x="603" y="268"/>
                    <a:pt x="603" y="268"/>
                    <a:pt x="603" y="268"/>
                  </a:cubicBezTo>
                  <a:cubicBezTo>
                    <a:pt x="603" y="269"/>
                    <a:pt x="602" y="268"/>
                    <a:pt x="602" y="268"/>
                  </a:cubicBezTo>
                  <a:cubicBezTo>
                    <a:pt x="601" y="268"/>
                    <a:pt x="600" y="267"/>
                    <a:pt x="599" y="267"/>
                  </a:cubicBezTo>
                  <a:cubicBezTo>
                    <a:pt x="599" y="267"/>
                    <a:pt x="600" y="268"/>
                    <a:pt x="600" y="269"/>
                  </a:cubicBezTo>
                  <a:cubicBezTo>
                    <a:pt x="600" y="268"/>
                    <a:pt x="600" y="268"/>
                    <a:pt x="600" y="268"/>
                  </a:cubicBezTo>
                  <a:cubicBezTo>
                    <a:pt x="600" y="268"/>
                    <a:pt x="599" y="269"/>
                    <a:pt x="599" y="269"/>
                  </a:cubicBezTo>
                  <a:cubicBezTo>
                    <a:pt x="599" y="269"/>
                    <a:pt x="599" y="268"/>
                    <a:pt x="599" y="268"/>
                  </a:cubicBezTo>
                  <a:cubicBezTo>
                    <a:pt x="599" y="268"/>
                    <a:pt x="599" y="268"/>
                    <a:pt x="599" y="269"/>
                  </a:cubicBezTo>
                  <a:cubicBezTo>
                    <a:pt x="599" y="268"/>
                    <a:pt x="599" y="269"/>
                    <a:pt x="598" y="269"/>
                  </a:cubicBezTo>
                  <a:cubicBezTo>
                    <a:pt x="599" y="269"/>
                    <a:pt x="599" y="269"/>
                    <a:pt x="598" y="270"/>
                  </a:cubicBezTo>
                  <a:cubicBezTo>
                    <a:pt x="598" y="270"/>
                    <a:pt x="598" y="269"/>
                    <a:pt x="598" y="270"/>
                  </a:cubicBezTo>
                  <a:cubicBezTo>
                    <a:pt x="598" y="270"/>
                    <a:pt x="598" y="269"/>
                    <a:pt x="598" y="270"/>
                  </a:cubicBezTo>
                  <a:cubicBezTo>
                    <a:pt x="598" y="269"/>
                    <a:pt x="598" y="269"/>
                    <a:pt x="598" y="269"/>
                  </a:cubicBezTo>
                  <a:cubicBezTo>
                    <a:pt x="598" y="269"/>
                    <a:pt x="599" y="268"/>
                    <a:pt x="598" y="267"/>
                  </a:cubicBezTo>
                  <a:cubicBezTo>
                    <a:pt x="598" y="267"/>
                    <a:pt x="597" y="268"/>
                    <a:pt x="597" y="268"/>
                  </a:cubicBezTo>
                  <a:cubicBezTo>
                    <a:pt x="597" y="268"/>
                    <a:pt x="597" y="268"/>
                    <a:pt x="597" y="268"/>
                  </a:cubicBezTo>
                  <a:cubicBezTo>
                    <a:pt x="597" y="268"/>
                    <a:pt x="597" y="267"/>
                    <a:pt x="597" y="267"/>
                  </a:cubicBezTo>
                  <a:cubicBezTo>
                    <a:pt x="597" y="268"/>
                    <a:pt x="595" y="268"/>
                    <a:pt x="595" y="269"/>
                  </a:cubicBezTo>
                  <a:cubicBezTo>
                    <a:pt x="596" y="269"/>
                    <a:pt x="596" y="267"/>
                    <a:pt x="597"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7" y="269"/>
                    <a:pt x="597" y="269"/>
                    <a:pt x="597" y="270"/>
                  </a:cubicBezTo>
                  <a:cubicBezTo>
                    <a:pt x="596" y="269"/>
                    <a:pt x="594" y="268"/>
                    <a:pt x="593" y="269"/>
                  </a:cubicBezTo>
                  <a:cubicBezTo>
                    <a:pt x="594" y="269"/>
                    <a:pt x="594" y="269"/>
                    <a:pt x="594" y="269"/>
                  </a:cubicBezTo>
                  <a:cubicBezTo>
                    <a:pt x="594" y="269"/>
                    <a:pt x="593" y="269"/>
                    <a:pt x="593" y="269"/>
                  </a:cubicBezTo>
                  <a:cubicBezTo>
                    <a:pt x="593" y="269"/>
                    <a:pt x="593" y="269"/>
                    <a:pt x="593" y="270"/>
                  </a:cubicBezTo>
                  <a:cubicBezTo>
                    <a:pt x="593" y="270"/>
                    <a:pt x="593" y="270"/>
                    <a:pt x="594" y="270"/>
                  </a:cubicBezTo>
                  <a:cubicBezTo>
                    <a:pt x="593" y="270"/>
                    <a:pt x="594" y="270"/>
                    <a:pt x="594" y="270"/>
                  </a:cubicBezTo>
                  <a:cubicBezTo>
                    <a:pt x="594" y="270"/>
                    <a:pt x="593" y="270"/>
                    <a:pt x="593" y="270"/>
                  </a:cubicBezTo>
                  <a:cubicBezTo>
                    <a:pt x="593" y="271"/>
                    <a:pt x="595" y="270"/>
                    <a:pt x="595" y="270"/>
                  </a:cubicBezTo>
                  <a:cubicBezTo>
                    <a:pt x="595" y="270"/>
                    <a:pt x="595" y="271"/>
                    <a:pt x="595" y="271"/>
                  </a:cubicBezTo>
                  <a:cubicBezTo>
                    <a:pt x="595" y="271"/>
                    <a:pt x="595" y="271"/>
                    <a:pt x="595" y="271"/>
                  </a:cubicBezTo>
                  <a:cubicBezTo>
                    <a:pt x="595" y="271"/>
                    <a:pt x="595" y="271"/>
                    <a:pt x="595" y="271"/>
                  </a:cubicBezTo>
                  <a:cubicBezTo>
                    <a:pt x="595" y="271"/>
                    <a:pt x="595" y="271"/>
                    <a:pt x="595" y="271"/>
                  </a:cubicBezTo>
                  <a:cubicBezTo>
                    <a:pt x="595" y="271"/>
                    <a:pt x="594" y="270"/>
                    <a:pt x="594" y="271"/>
                  </a:cubicBezTo>
                  <a:cubicBezTo>
                    <a:pt x="594" y="271"/>
                    <a:pt x="593" y="271"/>
                    <a:pt x="594" y="271"/>
                  </a:cubicBezTo>
                  <a:cubicBezTo>
                    <a:pt x="594" y="271"/>
                    <a:pt x="594" y="272"/>
                    <a:pt x="595" y="272"/>
                  </a:cubicBezTo>
                  <a:cubicBezTo>
                    <a:pt x="595" y="272"/>
                    <a:pt x="595" y="272"/>
                    <a:pt x="595" y="272"/>
                  </a:cubicBezTo>
                  <a:cubicBezTo>
                    <a:pt x="595" y="272"/>
                    <a:pt x="591" y="273"/>
                    <a:pt x="593" y="271"/>
                  </a:cubicBezTo>
                  <a:cubicBezTo>
                    <a:pt x="593" y="271"/>
                    <a:pt x="592" y="271"/>
                    <a:pt x="592" y="272"/>
                  </a:cubicBezTo>
                  <a:cubicBezTo>
                    <a:pt x="592" y="272"/>
                    <a:pt x="592" y="272"/>
                    <a:pt x="593" y="272"/>
                  </a:cubicBezTo>
                  <a:cubicBezTo>
                    <a:pt x="592" y="272"/>
                    <a:pt x="592" y="272"/>
                    <a:pt x="591" y="272"/>
                  </a:cubicBezTo>
                  <a:cubicBezTo>
                    <a:pt x="591" y="272"/>
                    <a:pt x="591" y="272"/>
                    <a:pt x="591" y="272"/>
                  </a:cubicBezTo>
                  <a:cubicBezTo>
                    <a:pt x="591" y="273"/>
                    <a:pt x="591" y="272"/>
                    <a:pt x="591" y="273"/>
                  </a:cubicBezTo>
                  <a:cubicBezTo>
                    <a:pt x="590" y="273"/>
                    <a:pt x="590" y="273"/>
                    <a:pt x="590" y="273"/>
                  </a:cubicBezTo>
                  <a:cubicBezTo>
                    <a:pt x="590" y="273"/>
                    <a:pt x="591" y="273"/>
                    <a:pt x="591" y="273"/>
                  </a:cubicBezTo>
                  <a:cubicBezTo>
                    <a:pt x="591" y="274"/>
                    <a:pt x="591" y="273"/>
                    <a:pt x="591" y="273"/>
                  </a:cubicBezTo>
                  <a:cubicBezTo>
                    <a:pt x="592" y="273"/>
                    <a:pt x="592" y="273"/>
                    <a:pt x="593" y="273"/>
                  </a:cubicBezTo>
                  <a:cubicBezTo>
                    <a:pt x="592" y="274"/>
                    <a:pt x="592" y="274"/>
                    <a:pt x="592" y="274"/>
                  </a:cubicBezTo>
                  <a:cubicBezTo>
                    <a:pt x="592" y="274"/>
                    <a:pt x="592" y="274"/>
                    <a:pt x="592" y="274"/>
                  </a:cubicBezTo>
                  <a:cubicBezTo>
                    <a:pt x="592" y="274"/>
                    <a:pt x="592" y="274"/>
                    <a:pt x="592" y="274"/>
                  </a:cubicBezTo>
                  <a:cubicBezTo>
                    <a:pt x="592" y="273"/>
                    <a:pt x="591" y="274"/>
                    <a:pt x="590" y="274"/>
                  </a:cubicBezTo>
                  <a:cubicBezTo>
                    <a:pt x="591" y="274"/>
                    <a:pt x="590" y="274"/>
                    <a:pt x="590" y="274"/>
                  </a:cubicBezTo>
                  <a:cubicBezTo>
                    <a:pt x="590" y="274"/>
                    <a:pt x="589" y="274"/>
                    <a:pt x="589" y="275"/>
                  </a:cubicBezTo>
                  <a:cubicBezTo>
                    <a:pt x="589" y="274"/>
                    <a:pt x="589" y="274"/>
                    <a:pt x="589" y="273"/>
                  </a:cubicBezTo>
                  <a:cubicBezTo>
                    <a:pt x="589" y="274"/>
                    <a:pt x="588" y="274"/>
                    <a:pt x="588" y="275"/>
                  </a:cubicBezTo>
                  <a:cubicBezTo>
                    <a:pt x="588" y="275"/>
                    <a:pt x="588" y="275"/>
                    <a:pt x="588" y="275"/>
                  </a:cubicBezTo>
                  <a:cubicBezTo>
                    <a:pt x="588" y="274"/>
                    <a:pt x="588" y="274"/>
                    <a:pt x="588" y="274"/>
                  </a:cubicBezTo>
                  <a:cubicBezTo>
                    <a:pt x="588" y="274"/>
                    <a:pt x="588" y="274"/>
                    <a:pt x="587" y="274"/>
                  </a:cubicBezTo>
                  <a:cubicBezTo>
                    <a:pt x="587" y="274"/>
                    <a:pt x="586" y="274"/>
                    <a:pt x="586" y="275"/>
                  </a:cubicBezTo>
                  <a:cubicBezTo>
                    <a:pt x="586" y="274"/>
                    <a:pt x="586" y="274"/>
                    <a:pt x="586" y="274"/>
                  </a:cubicBezTo>
                  <a:cubicBezTo>
                    <a:pt x="586" y="274"/>
                    <a:pt x="586" y="274"/>
                    <a:pt x="586" y="274"/>
                  </a:cubicBezTo>
                  <a:cubicBezTo>
                    <a:pt x="587" y="275"/>
                    <a:pt x="587" y="276"/>
                    <a:pt x="587" y="276"/>
                  </a:cubicBezTo>
                  <a:cubicBezTo>
                    <a:pt x="587" y="276"/>
                    <a:pt x="587" y="276"/>
                    <a:pt x="586" y="275"/>
                  </a:cubicBezTo>
                  <a:cubicBezTo>
                    <a:pt x="586" y="275"/>
                    <a:pt x="586" y="276"/>
                    <a:pt x="586" y="276"/>
                  </a:cubicBezTo>
                  <a:cubicBezTo>
                    <a:pt x="586" y="276"/>
                    <a:pt x="586" y="276"/>
                    <a:pt x="586" y="276"/>
                  </a:cubicBezTo>
                  <a:cubicBezTo>
                    <a:pt x="586" y="276"/>
                    <a:pt x="585" y="276"/>
                    <a:pt x="585" y="276"/>
                  </a:cubicBezTo>
                  <a:cubicBezTo>
                    <a:pt x="585" y="276"/>
                    <a:pt x="585" y="276"/>
                    <a:pt x="585" y="276"/>
                  </a:cubicBezTo>
                  <a:cubicBezTo>
                    <a:pt x="585" y="276"/>
                    <a:pt x="585" y="276"/>
                    <a:pt x="585" y="276"/>
                  </a:cubicBezTo>
                  <a:cubicBezTo>
                    <a:pt x="585" y="276"/>
                    <a:pt x="585" y="276"/>
                    <a:pt x="585" y="277"/>
                  </a:cubicBezTo>
                  <a:cubicBezTo>
                    <a:pt x="585" y="277"/>
                    <a:pt x="585" y="277"/>
                    <a:pt x="586" y="277"/>
                  </a:cubicBezTo>
                  <a:cubicBezTo>
                    <a:pt x="585" y="277"/>
                    <a:pt x="585" y="277"/>
                    <a:pt x="586" y="277"/>
                  </a:cubicBezTo>
                  <a:cubicBezTo>
                    <a:pt x="586" y="277"/>
                    <a:pt x="584" y="277"/>
                    <a:pt x="584" y="277"/>
                  </a:cubicBezTo>
                  <a:cubicBezTo>
                    <a:pt x="584" y="277"/>
                    <a:pt x="584" y="277"/>
                    <a:pt x="584" y="277"/>
                  </a:cubicBezTo>
                  <a:cubicBezTo>
                    <a:pt x="584" y="277"/>
                    <a:pt x="584" y="278"/>
                    <a:pt x="583" y="278"/>
                  </a:cubicBezTo>
                  <a:cubicBezTo>
                    <a:pt x="583" y="278"/>
                    <a:pt x="584" y="278"/>
                    <a:pt x="584" y="278"/>
                  </a:cubicBezTo>
                  <a:cubicBezTo>
                    <a:pt x="583" y="278"/>
                    <a:pt x="583" y="279"/>
                    <a:pt x="584" y="279"/>
                  </a:cubicBezTo>
                  <a:cubicBezTo>
                    <a:pt x="583" y="279"/>
                    <a:pt x="583" y="279"/>
                    <a:pt x="583" y="279"/>
                  </a:cubicBezTo>
                  <a:cubicBezTo>
                    <a:pt x="583" y="279"/>
                    <a:pt x="584" y="279"/>
                    <a:pt x="585" y="279"/>
                  </a:cubicBezTo>
                  <a:cubicBezTo>
                    <a:pt x="584" y="280"/>
                    <a:pt x="585" y="280"/>
                    <a:pt x="585" y="280"/>
                  </a:cubicBezTo>
                  <a:cubicBezTo>
                    <a:pt x="585" y="280"/>
                    <a:pt x="586" y="280"/>
                    <a:pt x="586" y="280"/>
                  </a:cubicBezTo>
                  <a:cubicBezTo>
                    <a:pt x="585" y="280"/>
                    <a:pt x="585" y="280"/>
                    <a:pt x="584" y="280"/>
                  </a:cubicBezTo>
                  <a:cubicBezTo>
                    <a:pt x="584" y="280"/>
                    <a:pt x="584" y="280"/>
                    <a:pt x="584" y="279"/>
                  </a:cubicBezTo>
                  <a:cubicBezTo>
                    <a:pt x="584" y="279"/>
                    <a:pt x="582" y="280"/>
                    <a:pt x="582" y="280"/>
                  </a:cubicBezTo>
                  <a:cubicBezTo>
                    <a:pt x="582" y="280"/>
                    <a:pt x="582" y="280"/>
                    <a:pt x="582" y="280"/>
                  </a:cubicBezTo>
                  <a:cubicBezTo>
                    <a:pt x="582" y="280"/>
                    <a:pt x="581" y="281"/>
                    <a:pt x="581" y="281"/>
                  </a:cubicBezTo>
                  <a:cubicBezTo>
                    <a:pt x="581" y="281"/>
                    <a:pt x="580" y="281"/>
                    <a:pt x="580" y="281"/>
                  </a:cubicBezTo>
                  <a:cubicBezTo>
                    <a:pt x="580" y="282"/>
                    <a:pt x="580" y="282"/>
                    <a:pt x="580" y="282"/>
                  </a:cubicBezTo>
                  <a:cubicBezTo>
                    <a:pt x="580" y="282"/>
                    <a:pt x="580" y="282"/>
                    <a:pt x="579" y="282"/>
                  </a:cubicBezTo>
                  <a:cubicBezTo>
                    <a:pt x="579" y="282"/>
                    <a:pt x="580" y="282"/>
                    <a:pt x="580" y="282"/>
                  </a:cubicBezTo>
                  <a:cubicBezTo>
                    <a:pt x="578" y="282"/>
                    <a:pt x="580" y="283"/>
                    <a:pt x="579" y="283"/>
                  </a:cubicBezTo>
                  <a:cubicBezTo>
                    <a:pt x="580" y="283"/>
                    <a:pt x="579" y="283"/>
                    <a:pt x="580" y="283"/>
                  </a:cubicBezTo>
                  <a:cubicBezTo>
                    <a:pt x="580" y="283"/>
                    <a:pt x="579" y="284"/>
                    <a:pt x="580" y="284"/>
                  </a:cubicBezTo>
                  <a:cubicBezTo>
                    <a:pt x="580" y="284"/>
                    <a:pt x="580" y="284"/>
                    <a:pt x="580" y="284"/>
                  </a:cubicBezTo>
                  <a:cubicBezTo>
                    <a:pt x="580" y="284"/>
                    <a:pt x="580" y="284"/>
                    <a:pt x="580" y="284"/>
                  </a:cubicBezTo>
                  <a:cubicBezTo>
                    <a:pt x="580" y="284"/>
                    <a:pt x="580" y="284"/>
                    <a:pt x="580" y="284"/>
                  </a:cubicBezTo>
                  <a:cubicBezTo>
                    <a:pt x="580" y="284"/>
                    <a:pt x="579" y="284"/>
                    <a:pt x="579" y="284"/>
                  </a:cubicBezTo>
                  <a:cubicBezTo>
                    <a:pt x="579" y="284"/>
                    <a:pt x="579" y="284"/>
                    <a:pt x="579" y="284"/>
                  </a:cubicBezTo>
                  <a:cubicBezTo>
                    <a:pt x="579" y="283"/>
                    <a:pt x="579" y="283"/>
                    <a:pt x="579" y="283"/>
                  </a:cubicBezTo>
                  <a:cubicBezTo>
                    <a:pt x="579"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7" y="283"/>
                    <a:pt x="578" y="284"/>
                  </a:cubicBezTo>
                  <a:cubicBezTo>
                    <a:pt x="578" y="284"/>
                    <a:pt x="578" y="283"/>
                    <a:pt x="579" y="283"/>
                  </a:cubicBezTo>
                  <a:cubicBezTo>
                    <a:pt x="578" y="284"/>
                    <a:pt x="578" y="284"/>
                    <a:pt x="578" y="284"/>
                  </a:cubicBezTo>
                  <a:cubicBezTo>
                    <a:pt x="578" y="284"/>
                    <a:pt x="577" y="285"/>
                    <a:pt x="577" y="285"/>
                  </a:cubicBezTo>
                  <a:cubicBezTo>
                    <a:pt x="578" y="285"/>
                    <a:pt x="578" y="284"/>
                    <a:pt x="579" y="284"/>
                  </a:cubicBezTo>
                  <a:cubicBezTo>
                    <a:pt x="579" y="284"/>
                    <a:pt x="578" y="284"/>
                    <a:pt x="578" y="285"/>
                  </a:cubicBezTo>
                  <a:cubicBezTo>
                    <a:pt x="578" y="285"/>
                    <a:pt x="578" y="285"/>
                    <a:pt x="578" y="285"/>
                  </a:cubicBezTo>
                  <a:cubicBezTo>
                    <a:pt x="578" y="285"/>
                    <a:pt x="578" y="285"/>
                    <a:pt x="578" y="285"/>
                  </a:cubicBezTo>
                  <a:cubicBezTo>
                    <a:pt x="578" y="285"/>
                    <a:pt x="578" y="285"/>
                    <a:pt x="578" y="286"/>
                  </a:cubicBezTo>
                  <a:cubicBezTo>
                    <a:pt x="578" y="286"/>
                    <a:pt x="578" y="286"/>
                    <a:pt x="578" y="286"/>
                  </a:cubicBezTo>
                  <a:cubicBezTo>
                    <a:pt x="578" y="286"/>
                    <a:pt x="578" y="286"/>
                    <a:pt x="578" y="286"/>
                  </a:cubicBezTo>
                  <a:cubicBezTo>
                    <a:pt x="578" y="286"/>
                    <a:pt x="577" y="286"/>
                    <a:pt x="577" y="286"/>
                  </a:cubicBezTo>
                  <a:cubicBezTo>
                    <a:pt x="577" y="286"/>
                    <a:pt x="577" y="286"/>
                    <a:pt x="577" y="286"/>
                  </a:cubicBezTo>
                  <a:cubicBezTo>
                    <a:pt x="577" y="286"/>
                    <a:pt x="577" y="285"/>
                    <a:pt x="577" y="285"/>
                  </a:cubicBezTo>
                  <a:cubicBezTo>
                    <a:pt x="576" y="285"/>
                    <a:pt x="576" y="285"/>
                    <a:pt x="576" y="285"/>
                  </a:cubicBezTo>
                  <a:cubicBezTo>
                    <a:pt x="576" y="285"/>
                    <a:pt x="576" y="285"/>
                    <a:pt x="576" y="285"/>
                  </a:cubicBezTo>
                  <a:cubicBezTo>
                    <a:pt x="576" y="285"/>
                    <a:pt x="576" y="285"/>
                    <a:pt x="576" y="285"/>
                  </a:cubicBezTo>
                  <a:cubicBezTo>
                    <a:pt x="576" y="285"/>
                    <a:pt x="575" y="285"/>
                    <a:pt x="575" y="285"/>
                  </a:cubicBezTo>
                  <a:cubicBezTo>
                    <a:pt x="575" y="285"/>
                    <a:pt x="575" y="286"/>
                    <a:pt x="575" y="286"/>
                  </a:cubicBezTo>
                  <a:cubicBezTo>
                    <a:pt x="576" y="285"/>
                    <a:pt x="576" y="286"/>
                    <a:pt x="576" y="286"/>
                  </a:cubicBezTo>
                  <a:cubicBezTo>
                    <a:pt x="576" y="286"/>
                    <a:pt x="575" y="286"/>
                    <a:pt x="575" y="286"/>
                  </a:cubicBezTo>
                  <a:cubicBezTo>
                    <a:pt x="575" y="286"/>
                    <a:pt x="575" y="286"/>
                    <a:pt x="575" y="286"/>
                  </a:cubicBezTo>
                  <a:cubicBezTo>
                    <a:pt x="575" y="286"/>
                    <a:pt x="575" y="286"/>
                    <a:pt x="575" y="286"/>
                  </a:cubicBezTo>
                  <a:cubicBezTo>
                    <a:pt x="575" y="286"/>
                    <a:pt x="575" y="286"/>
                    <a:pt x="575" y="286"/>
                  </a:cubicBezTo>
                  <a:cubicBezTo>
                    <a:pt x="575" y="287"/>
                    <a:pt x="574" y="286"/>
                    <a:pt x="574" y="286"/>
                  </a:cubicBezTo>
                  <a:cubicBezTo>
                    <a:pt x="574" y="285"/>
                    <a:pt x="573" y="286"/>
                    <a:pt x="572" y="286"/>
                  </a:cubicBezTo>
                  <a:cubicBezTo>
                    <a:pt x="573" y="286"/>
                    <a:pt x="573" y="286"/>
                    <a:pt x="573" y="286"/>
                  </a:cubicBezTo>
                  <a:cubicBezTo>
                    <a:pt x="573" y="286"/>
                    <a:pt x="573" y="287"/>
                    <a:pt x="574" y="286"/>
                  </a:cubicBezTo>
                  <a:cubicBezTo>
                    <a:pt x="574" y="286"/>
                    <a:pt x="574" y="286"/>
                    <a:pt x="574" y="286"/>
                  </a:cubicBezTo>
                  <a:cubicBezTo>
                    <a:pt x="574" y="286"/>
                    <a:pt x="573" y="287"/>
                    <a:pt x="573" y="287"/>
                  </a:cubicBezTo>
                  <a:cubicBezTo>
                    <a:pt x="573" y="286"/>
                    <a:pt x="574" y="286"/>
                    <a:pt x="574" y="286"/>
                  </a:cubicBezTo>
                  <a:cubicBezTo>
                    <a:pt x="574" y="286"/>
                    <a:pt x="574" y="286"/>
                    <a:pt x="574" y="286"/>
                  </a:cubicBezTo>
                  <a:cubicBezTo>
                    <a:pt x="574" y="287"/>
                    <a:pt x="574" y="287"/>
                    <a:pt x="573" y="287"/>
                  </a:cubicBezTo>
                  <a:cubicBezTo>
                    <a:pt x="574" y="287"/>
                    <a:pt x="574" y="287"/>
                    <a:pt x="574" y="287"/>
                  </a:cubicBezTo>
                  <a:cubicBezTo>
                    <a:pt x="574" y="287"/>
                    <a:pt x="575" y="287"/>
                    <a:pt x="575" y="287"/>
                  </a:cubicBezTo>
                  <a:cubicBezTo>
                    <a:pt x="574" y="287"/>
                    <a:pt x="575" y="287"/>
                    <a:pt x="575" y="287"/>
                  </a:cubicBezTo>
                  <a:cubicBezTo>
                    <a:pt x="575" y="287"/>
                    <a:pt x="575" y="287"/>
                    <a:pt x="575" y="287"/>
                  </a:cubicBezTo>
                  <a:cubicBezTo>
                    <a:pt x="574" y="287"/>
                    <a:pt x="574" y="288"/>
                    <a:pt x="574" y="287"/>
                  </a:cubicBezTo>
                  <a:cubicBezTo>
                    <a:pt x="574" y="287"/>
                    <a:pt x="574" y="287"/>
                    <a:pt x="573" y="288"/>
                  </a:cubicBezTo>
                  <a:cubicBezTo>
                    <a:pt x="573" y="288"/>
                    <a:pt x="573" y="288"/>
                    <a:pt x="573" y="288"/>
                  </a:cubicBezTo>
                  <a:cubicBezTo>
                    <a:pt x="573" y="288"/>
                    <a:pt x="573" y="288"/>
                    <a:pt x="573" y="288"/>
                  </a:cubicBezTo>
                  <a:cubicBezTo>
                    <a:pt x="573" y="288"/>
                    <a:pt x="572" y="288"/>
                    <a:pt x="573" y="288"/>
                  </a:cubicBezTo>
                  <a:cubicBezTo>
                    <a:pt x="572" y="288"/>
                    <a:pt x="572" y="287"/>
                    <a:pt x="572" y="287"/>
                  </a:cubicBezTo>
                  <a:cubicBezTo>
                    <a:pt x="572" y="287"/>
                    <a:pt x="572" y="288"/>
                    <a:pt x="572" y="288"/>
                  </a:cubicBezTo>
                  <a:cubicBezTo>
                    <a:pt x="572" y="288"/>
                    <a:pt x="572" y="288"/>
                    <a:pt x="572" y="288"/>
                  </a:cubicBezTo>
                  <a:cubicBezTo>
                    <a:pt x="572" y="288"/>
                    <a:pt x="571" y="288"/>
                    <a:pt x="571" y="288"/>
                  </a:cubicBezTo>
                  <a:cubicBezTo>
                    <a:pt x="572" y="288"/>
                    <a:pt x="572" y="288"/>
                    <a:pt x="572" y="288"/>
                  </a:cubicBezTo>
                  <a:cubicBezTo>
                    <a:pt x="572" y="288"/>
                    <a:pt x="572" y="288"/>
                    <a:pt x="572" y="288"/>
                  </a:cubicBezTo>
                  <a:cubicBezTo>
                    <a:pt x="572" y="288"/>
                    <a:pt x="572" y="288"/>
                    <a:pt x="571" y="288"/>
                  </a:cubicBezTo>
                  <a:cubicBezTo>
                    <a:pt x="571" y="288"/>
                    <a:pt x="571" y="288"/>
                    <a:pt x="571" y="288"/>
                  </a:cubicBezTo>
                  <a:cubicBezTo>
                    <a:pt x="571" y="288"/>
                    <a:pt x="571" y="288"/>
                    <a:pt x="571" y="289"/>
                  </a:cubicBezTo>
                  <a:cubicBezTo>
                    <a:pt x="571" y="289"/>
                    <a:pt x="571" y="288"/>
                    <a:pt x="570" y="288"/>
                  </a:cubicBezTo>
                  <a:cubicBezTo>
                    <a:pt x="571" y="288"/>
                    <a:pt x="571" y="289"/>
                    <a:pt x="571" y="289"/>
                  </a:cubicBezTo>
                  <a:cubicBezTo>
                    <a:pt x="571" y="289"/>
                    <a:pt x="570" y="288"/>
                    <a:pt x="570" y="288"/>
                  </a:cubicBezTo>
                  <a:cubicBezTo>
                    <a:pt x="570" y="288"/>
                    <a:pt x="571" y="289"/>
                    <a:pt x="571" y="289"/>
                  </a:cubicBezTo>
                  <a:cubicBezTo>
                    <a:pt x="570" y="289"/>
                    <a:pt x="570" y="288"/>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69" y="289"/>
                    <a:pt x="569" y="289"/>
                    <a:pt x="569" y="289"/>
                  </a:cubicBezTo>
                  <a:cubicBezTo>
                    <a:pt x="569" y="289"/>
                    <a:pt x="569" y="289"/>
                    <a:pt x="569" y="289"/>
                  </a:cubicBezTo>
                  <a:cubicBezTo>
                    <a:pt x="569" y="289"/>
                    <a:pt x="570" y="290"/>
                    <a:pt x="569" y="290"/>
                  </a:cubicBezTo>
                  <a:cubicBezTo>
                    <a:pt x="569" y="290"/>
                    <a:pt x="569" y="290"/>
                    <a:pt x="569" y="289"/>
                  </a:cubicBezTo>
                  <a:cubicBezTo>
                    <a:pt x="569" y="290"/>
                    <a:pt x="569" y="290"/>
                    <a:pt x="569" y="290"/>
                  </a:cubicBezTo>
                  <a:cubicBezTo>
                    <a:pt x="569" y="290"/>
                    <a:pt x="569" y="289"/>
                    <a:pt x="569" y="289"/>
                  </a:cubicBezTo>
                  <a:cubicBezTo>
                    <a:pt x="569" y="289"/>
                    <a:pt x="569" y="290"/>
                    <a:pt x="569" y="290"/>
                  </a:cubicBezTo>
                  <a:cubicBezTo>
                    <a:pt x="568" y="289"/>
                    <a:pt x="568" y="290"/>
                    <a:pt x="568" y="290"/>
                  </a:cubicBezTo>
                  <a:cubicBezTo>
                    <a:pt x="567" y="291"/>
                    <a:pt x="568" y="291"/>
                    <a:pt x="568" y="291"/>
                  </a:cubicBezTo>
                  <a:cubicBezTo>
                    <a:pt x="568" y="291"/>
                    <a:pt x="568" y="291"/>
                    <a:pt x="568" y="291"/>
                  </a:cubicBezTo>
                  <a:cubicBezTo>
                    <a:pt x="567" y="291"/>
                    <a:pt x="567" y="291"/>
                    <a:pt x="567" y="291"/>
                  </a:cubicBezTo>
                  <a:cubicBezTo>
                    <a:pt x="567" y="291"/>
                    <a:pt x="566" y="291"/>
                    <a:pt x="566" y="291"/>
                  </a:cubicBezTo>
                  <a:cubicBezTo>
                    <a:pt x="566" y="292"/>
                    <a:pt x="566" y="292"/>
                    <a:pt x="565" y="292"/>
                  </a:cubicBezTo>
                  <a:cubicBezTo>
                    <a:pt x="566" y="292"/>
                    <a:pt x="567" y="292"/>
                    <a:pt x="567" y="292"/>
                  </a:cubicBezTo>
                  <a:cubicBezTo>
                    <a:pt x="567" y="292"/>
                    <a:pt x="566" y="293"/>
                    <a:pt x="566" y="293"/>
                  </a:cubicBezTo>
                  <a:cubicBezTo>
                    <a:pt x="566" y="294"/>
                    <a:pt x="566" y="294"/>
                    <a:pt x="567" y="294"/>
                  </a:cubicBezTo>
                  <a:cubicBezTo>
                    <a:pt x="568" y="294"/>
                    <a:pt x="568" y="293"/>
                    <a:pt x="569" y="293"/>
                  </a:cubicBezTo>
                  <a:cubicBezTo>
                    <a:pt x="569" y="293"/>
                    <a:pt x="570" y="293"/>
                    <a:pt x="570" y="293"/>
                  </a:cubicBezTo>
                  <a:cubicBezTo>
                    <a:pt x="570" y="293"/>
                    <a:pt x="570" y="292"/>
                    <a:pt x="570" y="292"/>
                  </a:cubicBezTo>
                  <a:cubicBezTo>
                    <a:pt x="570" y="292"/>
                    <a:pt x="571" y="292"/>
                    <a:pt x="571" y="292"/>
                  </a:cubicBezTo>
                  <a:cubicBezTo>
                    <a:pt x="571" y="292"/>
                    <a:pt x="571" y="292"/>
                    <a:pt x="571" y="293"/>
                  </a:cubicBezTo>
                  <a:cubicBezTo>
                    <a:pt x="571" y="293"/>
                    <a:pt x="571" y="293"/>
                    <a:pt x="571" y="294"/>
                  </a:cubicBezTo>
                  <a:cubicBezTo>
                    <a:pt x="571" y="294"/>
                    <a:pt x="568" y="294"/>
                    <a:pt x="568" y="294"/>
                  </a:cubicBezTo>
                  <a:cubicBezTo>
                    <a:pt x="568" y="294"/>
                    <a:pt x="569" y="294"/>
                    <a:pt x="569" y="294"/>
                  </a:cubicBezTo>
                  <a:cubicBezTo>
                    <a:pt x="569" y="294"/>
                    <a:pt x="568" y="295"/>
                    <a:pt x="569" y="295"/>
                  </a:cubicBezTo>
                  <a:cubicBezTo>
                    <a:pt x="568" y="295"/>
                    <a:pt x="566" y="295"/>
                    <a:pt x="565" y="295"/>
                  </a:cubicBezTo>
                  <a:cubicBezTo>
                    <a:pt x="565" y="295"/>
                    <a:pt x="566" y="295"/>
                    <a:pt x="566" y="294"/>
                  </a:cubicBezTo>
                  <a:cubicBezTo>
                    <a:pt x="566" y="294"/>
                    <a:pt x="566" y="294"/>
                    <a:pt x="566" y="294"/>
                  </a:cubicBezTo>
                  <a:cubicBezTo>
                    <a:pt x="566" y="294"/>
                    <a:pt x="566" y="294"/>
                    <a:pt x="566" y="294"/>
                  </a:cubicBezTo>
                  <a:cubicBezTo>
                    <a:pt x="566" y="294"/>
                    <a:pt x="566" y="294"/>
                    <a:pt x="566" y="294"/>
                  </a:cubicBezTo>
                  <a:cubicBezTo>
                    <a:pt x="566" y="294"/>
                    <a:pt x="566" y="293"/>
                    <a:pt x="566" y="293"/>
                  </a:cubicBezTo>
                  <a:cubicBezTo>
                    <a:pt x="566" y="292"/>
                    <a:pt x="565" y="292"/>
                    <a:pt x="565" y="293"/>
                  </a:cubicBezTo>
                  <a:cubicBezTo>
                    <a:pt x="565" y="293"/>
                    <a:pt x="564" y="293"/>
                    <a:pt x="564" y="293"/>
                  </a:cubicBezTo>
                  <a:cubicBezTo>
                    <a:pt x="563" y="293"/>
                    <a:pt x="564" y="293"/>
                    <a:pt x="564" y="293"/>
                  </a:cubicBezTo>
                  <a:cubicBezTo>
                    <a:pt x="564" y="293"/>
                    <a:pt x="564" y="293"/>
                    <a:pt x="564" y="293"/>
                  </a:cubicBezTo>
                  <a:cubicBezTo>
                    <a:pt x="564" y="293"/>
                    <a:pt x="564" y="293"/>
                    <a:pt x="565" y="293"/>
                  </a:cubicBezTo>
                  <a:cubicBezTo>
                    <a:pt x="565" y="293"/>
                    <a:pt x="563" y="293"/>
                    <a:pt x="563" y="293"/>
                  </a:cubicBezTo>
                  <a:cubicBezTo>
                    <a:pt x="563" y="293"/>
                    <a:pt x="563" y="293"/>
                    <a:pt x="563" y="293"/>
                  </a:cubicBezTo>
                  <a:cubicBezTo>
                    <a:pt x="563" y="293"/>
                    <a:pt x="563" y="293"/>
                    <a:pt x="563" y="293"/>
                  </a:cubicBezTo>
                  <a:cubicBezTo>
                    <a:pt x="562" y="293"/>
                    <a:pt x="562" y="293"/>
                    <a:pt x="562" y="293"/>
                  </a:cubicBezTo>
                  <a:cubicBezTo>
                    <a:pt x="562" y="293"/>
                    <a:pt x="561" y="293"/>
                    <a:pt x="561" y="293"/>
                  </a:cubicBezTo>
                  <a:cubicBezTo>
                    <a:pt x="561" y="293"/>
                    <a:pt x="562" y="293"/>
                    <a:pt x="562" y="293"/>
                  </a:cubicBezTo>
                  <a:cubicBezTo>
                    <a:pt x="561" y="293"/>
                    <a:pt x="560" y="293"/>
                    <a:pt x="560" y="294"/>
                  </a:cubicBezTo>
                  <a:cubicBezTo>
                    <a:pt x="561" y="293"/>
                    <a:pt x="561" y="294"/>
                    <a:pt x="562" y="294"/>
                  </a:cubicBezTo>
                  <a:cubicBezTo>
                    <a:pt x="561" y="294"/>
                    <a:pt x="560" y="294"/>
                    <a:pt x="560" y="294"/>
                  </a:cubicBezTo>
                  <a:cubicBezTo>
                    <a:pt x="559" y="294"/>
                    <a:pt x="559" y="295"/>
                    <a:pt x="559" y="295"/>
                  </a:cubicBezTo>
                  <a:cubicBezTo>
                    <a:pt x="559" y="295"/>
                    <a:pt x="558" y="294"/>
                    <a:pt x="558" y="295"/>
                  </a:cubicBezTo>
                  <a:cubicBezTo>
                    <a:pt x="558" y="295"/>
                    <a:pt x="558" y="295"/>
                    <a:pt x="558" y="295"/>
                  </a:cubicBezTo>
                  <a:cubicBezTo>
                    <a:pt x="558" y="294"/>
                    <a:pt x="558" y="295"/>
                    <a:pt x="557" y="294"/>
                  </a:cubicBezTo>
                  <a:cubicBezTo>
                    <a:pt x="558" y="294"/>
                    <a:pt x="558" y="294"/>
                    <a:pt x="559" y="294"/>
                  </a:cubicBezTo>
                  <a:cubicBezTo>
                    <a:pt x="560" y="294"/>
                    <a:pt x="559" y="294"/>
                    <a:pt x="558" y="293"/>
                  </a:cubicBezTo>
                  <a:cubicBezTo>
                    <a:pt x="559" y="294"/>
                    <a:pt x="558" y="294"/>
                    <a:pt x="558" y="293"/>
                  </a:cubicBezTo>
                  <a:cubicBezTo>
                    <a:pt x="558" y="294"/>
                    <a:pt x="556" y="294"/>
                    <a:pt x="556" y="294"/>
                  </a:cubicBezTo>
                  <a:cubicBezTo>
                    <a:pt x="556" y="294"/>
                    <a:pt x="556" y="295"/>
                    <a:pt x="556" y="295"/>
                  </a:cubicBezTo>
                  <a:cubicBezTo>
                    <a:pt x="556" y="295"/>
                    <a:pt x="556" y="295"/>
                    <a:pt x="556" y="295"/>
                  </a:cubicBezTo>
                  <a:cubicBezTo>
                    <a:pt x="556" y="294"/>
                    <a:pt x="555" y="295"/>
                    <a:pt x="555" y="295"/>
                  </a:cubicBezTo>
                  <a:cubicBezTo>
                    <a:pt x="555" y="295"/>
                    <a:pt x="556" y="295"/>
                    <a:pt x="556" y="295"/>
                  </a:cubicBezTo>
                  <a:cubicBezTo>
                    <a:pt x="556" y="295"/>
                    <a:pt x="557" y="296"/>
                    <a:pt x="557" y="296"/>
                  </a:cubicBezTo>
                  <a:cubicBezTo>
                    <a:pt x="557" y="296"/>
                    <a:pt x="558" y="296"/>
                    <a:pt x="559" y="296"/>
                  </a:cubicBezTo>
                  <a:cubicBezTo>
                    <a:pt x="558" y="296"/>
                    <a:pt x="557" y="296"/>
                    <a:pt x="557" y="296"/>
                  </a:cubicBezTo>
                  <a:cubicBezTo>
                    <a:pt x="556" y="296"/>
                    <a:pt x="557" y="297"/>
                    <a:pt x="557" y="297"/>
                  </a:cubicBezTo>
                  <a:cubicBezTo>
                    <a:pt x="556" y="297"/>
                    <a:pt x="556" y="296"/>
                    <a:pt x="555" y="297"/>
                  </a:cubicBezTo>
                  <a:cubicBezTo>
                    <a:pt x="556" y="296"/>
                    <a:pt x="555" y="295"/>
                    <a:pt x="554" y="295"/>
                  </a:cubicBezTo>
                  <a:cubicBezTo>
                    <a:pt x="555" y="295"/>
                    <a:pt x="555" y="295"/>
                    <a:pt x="555" y="295"/>
                  </a:cubicBezTo>
                  <a:cubicBezTo>
                    <a:pt x="555" y="295"/>
                    <a:pt x="555" y="295"/>
                    <a:pt x="554" y="295"/>
                  </a:cubicBezTo>
                  <a:cubicBezTo>
                    <a:pt x="554" y="295"/>
                    <a:pt x="554" y="295"/>
                    <a:pt x="554" y="295"/>
                  </a:cubicBezTo>
                  <a:cubicBezTo>
                    <a:pt x="554" y="295"/>
                    <a:pt x="554" y="295"/>
                    <a:pt x="554" y="296"/>
                  </a:cubicBezTo>
                  <a:cubicBezTo>
                    <a:pt x="554" y="295"/>
                    <a:pt x="553" y="295"/>
                    <a:pt x="553" y="295"/>
                  </a:cubicBezTo>
                  <a:cubicBezTo>
                    <a:pt x="553" y="295"/>
                    <a:pt x="554" y="296"/>
                    <a:pt x="554" y="296"/>
                  </a:cubicBezTo>
                  <a:cubicBezTo>
                    <a:pt x="553" y="296"/>
                    <a:pt x="553" y="296"/>
                    <a:pt x="554" y="296"/>
                  </a:cubicBezTo>
                  <a:cubicBezTo>
                    <a:pt x="554" y="296"/>
                    <a:pt x="554" y="296"/>
                    <a:pt x="554" y="296"/>
                  </a:cubicBezTo>
                  <a:cubicBezTo>
                    <a:pt x="554" y="296"/>
                    <a:pt x="553" y="296"/>
                    <a:pt x="553" y="296"/>
                  </a:cubicBezTo>
                  <a:cubicBezTo>
                    <a:pt x="553" y="296"/>
                    <a:pt x="553" y="296"/>
                    <a:pt x="553" y="296"/>
                  </a:cubicBezTo>
                  <a:cubicBezTo>
                    <a:pt x="553" y="296"/>
                    <a:pt x="552" y="296"/>
                    <a:pt x="552" y="296"/>
                  </a:cubicBezTo>
                  <a:cubicBezTo>
                    <a:pt x="552" y="297"/>
                    <a:pt x="555" y="296"/>
                    <a:pt x="554" y="297"/>
                  </a:cubicBezTo>
                  <a:cubicBezTo>
                    <a:pt x="554" y="297"/>
                    <a:pt x="553" y="297"/>
                    <a:pt x="553" y="297"/>
                  </a:cubicBezTo>
                  <a:cubicBezTo>
                    <a:pt x="552" y="297"/>
                    <a:pt x="552" y="297"/>
                    <a:pt x="551" y="297"/>
                  </a:cubicBezTo>
                  <a:cubicBezTo>
                    <a:pt x="551" y="297"/>
                    <a:pt x="551" y="297"/>
                    <a:pt x="551" y="298"/>
                  </a:cubicBezTo>
                  <a:cubicBezTo>
                    <a:pt x="551" y="298"/>
                    <a:pt x="551" y="297"/>
                    <a:pt x="551" y="297"/>
                  </a:cubicBezTo>
                  <a:cubicBezTo>
                    <a:pt x="551" y="297"/>
                    <a:pt x="551" y="297"/>
                    <a:pt x="551" y="297"/>
                  </a:cubicBezTo>
                  <a:cubicBezTo>
                    <a:pt x="551" y="297"/>
                    <a:pt x="550" y="297"/>
                    <a:pt x="550" y="297"/>
                  </a:cubicBezTo>
                  <a:cubicBezTo>
                    <a:pt x="550" y="297"/>
                    <a:pt x="550" y="298"/>
                    <a:pt x="550" y="297"/>
                  </a:cubicBezTo>
                  <a:cubicBezTo>
                    <a:pt x="550" y="298"/>
                    <a:pt x="549" y="298"/>
                    <a:pt x="549" y="298"/>
                  </a:cubicBezTo>
                  <a:cubicBezTo>
                    <a:pt x="549" y="297"/>
                    <a:pt x="549" y="297"/>
                    <a:pt x="549" y="296"/>
                  </a:cubicBezTo>
                  <a:cubicBezTo>
                    <a:pt x="549" y="296"/>
                    <a:pt x="548" y="297"/>
                    <a:pt x="548" y="297"/>
                  </a:cubicBezTo>
                  <a:cubicBezTo>
                    <a:pt x="548" y="297"/>
                    <a:pt x="548" y="297"/>
                    <a:pt x="548" y="297"/>
                  </a:cubicBezTo>
                  <a:cubicBezTo>
                    <a:pt x="549" y="297"/>
                    <a:pt x="549" y="297"/>
                    <a:pt x="549" y="297"/>
                  </a:cubicBezTo>
                  <a:cubicBezTo>
                    <a:pt x="549" y="297"/>
                    <a:pt x="549" y="297"/>
                    <a:pt x="549" y="297"/>
                  </a:cubicBezTo>
                  <a:cubicBezTo>
                    <a:pt x="549" y="297"/>
                    <a:pt x="548" y="298"/>
                    <a:pt x="548" y="298"/>
                  </a:cubicBezTo>
                  <a:cubicBezTo>
                    <a:pt x="548" y="298"/>
                    <a:pt x="548" y="297"/>
                    <a:pt x="548" y="297"/>
                  </a:cubicBezTo>
                  <a:cubicBezTo>
                    <a:pt x="548" y="298"/>
                    <a:pt x="548" y="298"/>
                    <a:pt x="548" y="298"/>
                  </a:cubicBezTo>
                  <a:cubicBezTo>
                    <a:pt x="548" y="298"/>
                    <a:pt x="548" y="299"/>
                    <a:pt x="548" y="299"/>
                  </a:cubicBezTo>
                  <a:cubicBezTo>
                    <a:pt x="548" y="299"/>
                    <a:pt x="548" y="299"/>
                    <a:pt x="548" y="299"/>
                  </a:cubicBezTo>
                  <a:cubicBezTo>
                    <a:pt x="548" y="299"/>
                    <a:pt x="547" y="299"/>
                    <a:pt x="547" y="299"/>
                  </a:cubicBezTo>
                  <a:cubicBezTo>
                    <a:pt x="547" y="298"/>
                    <a:pt x="547" y="299"/>
                    <a:pt x="547" y="299"/>
                  </a:cubicBezTo>
                  <a:cubicBezTo>
                    <a:pt x="547" y="299"/>
                    <a:pt x="546" y="299"/>
                    <a:pt x="546" y="299"/>
                  </a:cubicBezTo>
                  <a:cubicBezTo>
                    <a:pt x="547" y="299"/>
                    <a:pt x="547" y="299"/>
                    <a:pt x="547" y="300"/>
                  </a:cubicBezTo>
                  <a:cubicBezTo>
                    <a:pt x="547" y="300"/>
                    <a:pt x="547" y="300"/>
                    <a:pt x="547" y="300"/>
                  </a:cubicBezTo>
                  <a:cubicBezTo>
                    <a:pt x="547" y="300"/>
                    <a:pt x="547" y="300"/>
                    <a:pt x="547" y="300"/>
                  </a:cubicBezTo>
                  <a:cubicBezTo>
                    <a:pt x="547" y="300"/>
                    <a:pt x="547" y="300"/>
                    <a:pt x="547" y="300"/>
                  </a:cubicBezTo>
                  <a:cubicBezTo>
                    <a:pt x="547" y="300"/>
                    <a:pt x="547" y="300"/>
                    <a:pt x="548" y="300"/>
                  </a:cubicBezTo>
                  <a:cubicBezTo>
                    <a:pt x="547" y="300"/>
                    <a:pt x="547" y="300"/>
                    <a:pt x="547" y="300"/>
                  </a:cubicBezTo>
                  <a:cubicBezTo>
                    <a:pt x="547" y="300"/>
                    <a:pt x="548" y="300"/>
                    <a:pt x="548" y="300"/>
                  </a:cubicBezTo>
                  <a:cubicBezTo>
                    <a:pt x="547" y="300"/>
                    <a:pt x="547" y="300"/>
                    <a:pt x="547" y="300"/>
                  </a:cubicBezTo>
                  <a:cubicBezTo>
                    <a:pt x="547" y="300"/>
                    <a:pt x="548" y="301"/>
                    <a:pt x="548" y="301"/>
                  </a:cubicBezTo>
                  <a:cubicBezTo>
                    <a:pt x="547" y="301"/>
                    <a:pt x="547" y="300"/>
                    <a:pt x="547" y="300"/>
                  </a:cubicBezTo>
                  <a:cubicBezTo>
                    <a:pt x="546" y="300"/>
                    <a:pt x="546" y="300"/>
                    <a:pt x="546" y="300"/>
                  </a:cubicBezTo>
                  <a:cubicBezTo>
                    <a:pt x="546" y="300"/>
                    <a:pt x="547" y="301"/>
                    <a:pt x="547" y="302"/>
                  </a:cubicBezTo>
                  <a:cubicBezTo>
                    <a:pt x="545" y="301"/>
                    <a:pt x="546" y="302"/>
                    <a:pt x="546" y="302"/>
                  </a:cubicBezTo>
                  <a:cubicBezTo>
                    <a:pt x="546" y="302"/>
                    <a:pt x="546" y="302"/>
                    <a:pt x="546" y="302"/>
                  </a:cubicBezTo>
                  <a:cubicBezTo>
                    <a:pt x="546" y="302"/>
                    <a:pt x="546" y="303"/>
                    <a:pt x="546" y="303"/>
                  </a:cubicBezTo>
                  <a:cubicBezTo>
                    <a:pt x="546" y="303"/>
                    <a:pt x="546" y="303"/>
                    <a:pt x="546" y="303"/>
                  </a:cubicBezTo>
                  <a:cubicBezTo>
                    <a:pt x="546" y="303"/>
                    <a:pt x="547" y="303"/>
                    <a:pt x="548" y="303"/>
                  </a:cubicBezTo>
                  <a:cubicBezTo>
                    <a:pt x="547" y="303"/>
                    <a:pt x="547" y="303"/>
                    <a:pt x="547" y="304"/>
                  </a:cubicBezTo>
                  <a:cubicBezTo>
                    <a:pt x="547" y="304"/>
                    <a:pt x="545" y="304"/>
                    <a:pt x="545" y="304"/>
                  </a:cubicBezTo>
                  <a:cubicBezTo>
                    <a:pt x="545" y="304"/>
                    <a:pt x="546" y="304"/>
                    <a:pt x="546" y="304"/>
                  </a:cubicBezTo>
                  <a:cubicBezTo>
                    <a:pt x="545" y="304"/>
                    <a:pt x="545" y="304"/>
                    <a:pt x="545" y="303"/>
                  </a:cubicBezTo>
                  <a:cubicBezTo>
                    <a:pt x="545" y="304"/>
                    <a:pt x="545" y="305"/>
                    <a:pt x="545" y="304"/>
                  </a:cubicBezTo>
                  <a:cubicBezTo>
                    <a:pt x="545" y="304"/>
                    <a:pt x="545" y="305"/>
                    <a:pt x="545" y="305"/>
                  </a:cubicBezTo>
                  <a:cubicBezTo>
                    <a:pt x="546" y="305"/>
                    <a:pt x="546" y="305"/>
                    <a:pt x="546" y="304"/>
                  </a:cubicBezTo>
                  <a:cubicBezTo>
                    <a:pt x="546" y="304"/>
                    <a:pt x="546" y="305"/>
                    <a:pt x="546" y="305"/>
                  </a:cubicBezTo>
                  <a:cubicBezTo>
                    <a:pt x="546" y="305"/>
                    <a:pt x="546" y="305"/>
                    <a:pt x="546" y="305"/>
                  </a:cubicBezTo>
                  <a:cubicBezTo>
                    <a:pt x="546" y="305"/>
                    <a:pt x="546" y="306"/>
                    <a:pt x="546" y="306"/>
                  </a:cubicBezTo>
                  <a:cubicBezTo>
                    <a:pt x="546" y="306"/>
                    <a:pt x="546" y="306"/>
                    <a:pt x="545" y="306"/>
                  </a:cubicBezTo>
                  <a:cubicBezTo>
                    <a:pt x="545" y="306"/>
                    <a:pt x="546" y="306"/>
                    <a:pt x="546" y="306"/>
                  </a:cubicBezTo>
                  <a:cubicBezTo>
                    <a:pt x="546" y="306"/>
                    <a:pt x="546" y="306"/>
                    <a:pt x="546" y="306"/>
                  </a:cubicBezTo>
                  <a:cubicBezTo>
                    <a:pt x="546" y="306"/>
                    <a:pt x="545" y="306"/>
                    <a:pt x="545" y="306"/>
                  </a:cubicBezTo>
                  <a:cubicBezTo>
                    <a:pt x="545" y="307"/>
                    <a:pt x="545" y="307"/>
                    <a:pt x="545" y="307"/>
                  </a:cubicBezTo>
                  <a:cubicBezTo>
                    <a:pt x="545" y="307"/>
                    <a:pt x="545" y="307"/>
                    <a:pt x="544" y="307"/>
                  </a:cubicBezTo>
                  <a:cubicBezTo>
                    <a:pt x="544" y="307"/>
                    <a:pt x="545" y="306"/>
                    <a:pt x="544" y="305"/>
                  </a:cubicBezTo>
                  <a:cubicBezTo>
                    <a:pt x="544" y="306"/>
                    <a:pt x="544" y="307"/>
                    <a:pt x="544" y="307"/>
                  </a:cubicBezTo>
                  <a:cubicBezTo>
                    <a:pt x="544" y="307"/>
                    <a:pt x="544" y="307"/>
                    <a:pt x="544" y="307"/>
                  </a:cubicBezTo>
                  <a:cubicBezTo>
                    <a:pt x="544" y="307"/>
                    <a:pt x="544" y="307"/>
                    <a:pt x="544" y="306"/>
                  </a:cubicBezTo>
                  <a:cubicBezTo>
                    <a:pt x="544" y="307"/>
                    <a:pt x="544" y="307"/>
                    <a:pt x="543" y="307"/>
                  </a:cubicBezTo>
                  <a:cubicBezTo>
                    <a:pt x="543" y="307"/>
                    <a:pt x="543" y="307"/>
                    <a:pt x="543" y="307"/>
                  </a:cubicBezTo>
                  <a:cubicBezTo>
                    <a:pt x="543" y="307"/>
                    <a:pt x="543" y="307"/>
                    <a:pt x="543" y="307"/>
                  </a:cubicBezTo>
                  <a:cubicBezTo>
                    <a:pt x="543" y="307"/>
                    <a:pt x="543" y="308"/>
                    <a:pt x="543" y="308"/>
                  </a:cubicBezTo>
                  <a:cubicBezTo>
                    <a:pt x="543" y="308"/>
                    <a:pt x="543" y="308"/>
                    <a:pt x="543" y="308"/>
                  </a:cubicBezTo>
                  <a:cubicBezTo>
                    <a:pt x="543" y="308"/>
                    <a:pt x="543" y="308"/>
                    <a:pt x="543" y="308"/>
                  </a:cubicBezTo>
                  <a:cubicBezTo>
                    <a:pt x="543" y="308"/>
                    <a:pt x="544" y="307"/>
                    <a:pt x="544" y="307"/>
                  </a:cubicBezTo>
                  <a:cubicBezTo>
                    <a:pt x="544" y="307"/>
                    <a:pt x="544" y="308"/>
                    <a:pt x="544" y="308"/>
                  </a:cubicBezTo>
                  <a:cubicBezTo>
                    <a:pt x="544" y="307"/>
                    <a:pt x="544" y="308"/>
                    <a:pt x="544" y="308"/>
                  </a:cubicBezTo>
                  <a:cubicBezTo>
                    <a:pt x="544" y="308"/>
                    <a:pt x="544" y="308"/>
                    <a:pt x="544" y="308"/>
                  </a:cubicBezTo>
                  <a:cubicBezTo>
                    <a:pt x="544" y="308"/>
                    <a:pt x="544" y="308"/>
                    <a:pt x="544" y="308"/>
                  </a:cubicBezTo>
                  <a:cubicBezTo>
                    <a:pt x="545" y="308"/>
                    <a:pt x="545" y="308"/>
                    <a:pt x="546" y="308"/>
                  </a:cubicBezTo>
                  <a:cubicBezTo>
                    <a:pt x="545" y="308"/>
                    <a:pt x="545" y="309"/>
                    <a:pt x="545" y="308"/>
                  </a:cubicBezTo>
                  <a:cubicBezTo>
                    <a:pt x="545" y="308"/>
                    <a:pt x="545" y="309"/>
                    <a:pt x="545" y="309"/>
                  </a:cubicBezTo>
                  <a:cubicBezTo>
                    <a:pt x="545" y="309"/>
                    <a:pt x="545" y="309"/>
                    <a:pt x="545" y="309"/>
                  </a:cubicBezTo>
                  <a:cubicBezTo>
                    <a:pt x="545" y="309"/>
                    <a:pt x="545" y="309"/>
                    <a:pt x="545" y="309"/>
                  </a:cubicBezTo>
                  <a:cubicBezTo>
                    <a:pt x="545" y="309"/>
                    <a:pt x="545" y="309"/>
                    <a:pt x="545" y="309"/>
                  </a:cubicBezTo>
                  <a:cubicBezTo>
                    <a:pt x="545" y="310"/>
                    <a:pt x="545" y="309"/>
                    <a:pt x="544" y="309"/>
                  </a:cubicBezTo>
                  <a:cubicBezTo>
                    <a:pt x="544" y="309"/>
                    <a:pt x="544" y="310"/>
                    <a:pt x="544" y="310"/>
                  </a:cubicBezTo>
                  <a:cubicBezTo>
                    <a:pt x="544" y="310"/>
                    <a:pt x="544" y="310"/>
                    <a:pt x="544" y="310"/>
                  </a:cubicBezTo>
                  <a:cubicBezTo>
                    <a:pt x="544" y="310"/>
                    <a:pt x="543" y="310"/>
                    <a:pt x="544" y="310"/>
                  </a:cubicBezTo>
                  <a:cubicBezTo>
                    <a:pt x="543" y="310"/>
                    <a:pt x="543" y="311"/>
                    <a:pt x="544" y="311"/>
                  </a:cubicBezTo>
                  <a:cubicBezTo>
                    <a:pt x="544" y="311"/>
                    <a:pt x="544" y="311"/>
                    <a:pt x="544" y="311"/>
                  </a:cubicBezTo>
                  <a:cubicBezTo>
                    <a:pt x="544" y="310"/>
                    <a:pt x="544" y="310"/>
                    <a:pt x="544" y="310"/>
                  </a:cubicBezTo>
                  <a:cubicBezTo>
                    <a:pt x="544" y="311"/>
                    <a:pt x="544" y="310"/>
                    <a:pt x="545" y="310"/>
                  </a:cubicBezTo>
                  <a:cubicBezTo>
                    <a:pt x="545" y="311"/>
                    <a:pt x="545" y="310"/>
                    <a:pt x="546" y="310"/>
                  </a:cubicBezTo>
                  <a:cubicBezTo>
                    <a:pt x="546" y="310"/>
                    <a:pt x="546" y="310"/>
                    <a:pt x="546" y="310"/>
                  </a:cubicBezTo>
                  <a:cubicBezTo>
                    <a:pt x="546" y="310"/>
                    <a:pt x="547" y="310"/>
                    <a:pt x="547" y="310"/>
                  </a:cubicBezTo>
                  <a:cubicBezTo>
                    <a:pt x="546" y="310"/>
                    <a:pt x="545" y="310"/>
                    <a:pt x="545" y="310"/>
                  </a:cubicBezTo>
                  <a:cubicBezTo>
                    <a:pt x="545" y="311"/>
                    <a:pt x="546" y="311"/>
                    <a:pt x="546" y="311"/>
                  </a:cubicBezTo>
                  <a:cubicBezTo>
                    <a:pt x="546" y="311"/>
                    <a:pt x="545" y="311"/>
                    <a:pt x="545" y="311"/>
                  </a:cubicBezTo>
                  <a:cubicBezTo>
                    <a:pt x="545" y="311"/>
                    <a:pt x="545" y="312"/>
                    <a:pt x="546" y="312"/>
                  </a:cubicBezTo>
                  <a:cubicBezTo>
                    <a:pt x="545" y="312"/>
                    <a:pt x="545" y="312"/>
                    <a:pt x="544" y="312"/>
                  </a:cubicBezTo>
                  <a:cubicBezTo>
                    <a:pt x="544" y="312"/>
                    <a:pt x="544" y="312"/>
                    <a:pt x="544" y="312"/>
                  </a:cubicBezTo>
                  <a:cubicBezTo>
                    <a:pt x="544" y="312"/>
                    <a:pt x="544" y="312"/>
                    <a:pt x="544" y="312"/>
                  </a:cubicBezTo>
                  <a:cubicBezTo>
                    <a:pt x="544" y="312"/>
                    <a:pt x="543" y="312"/>
                    <a:pt x="543" y="312"/>
                  </a:cubicBezTo>
                  <a:cubicBezTo>
                    <a:pt x="543" y="312"/>
                    <a:pt x="543" y="312"/>
                    <a:pt x="544" y="311"/>
                  </a:cubicBezTo>
                  <a:cubicBezTo>
                    <a:pt x="543" y="311"/>
                    <a:pt x="543" y="312"/>
                    <a:pt x="543" y="312"/>
                  </a:cubicBezTo>
                  <a:cubicBezTo>
                    <a:pt x="543" y="311"/>
                    <a:pt x="543" y="312"/>
                    <a:pt x="542" y="312"/>
                  </a:cubicBezTo>
                  <a:cubicBezTo>
                    <a:pt x="542" y="312"/>
                    <a:pt x="542" y="312"/>
                    <a:pt x="542" y="313"/>
                  </a:cubicBezTo>
                  <a:cubicBezTo>
                    <a:pt x="542" y="313"/>
                    <a:pt x="542" y="314"/>
                    <a:pt x="542" y="314"/>
                  </a:cubicBezTo>
                  <a:cubicBezTo>
                    <a:pt x="542" y="314"/>
                    <a:pt x="542" y="313"/>
                    <a:pt x="542" y="313"/>
                  </a:cubicBezTo>
                  <a:cubicBezTo>
                    <a:pt x="542" y="313"/>
                    <a:pt x="542" y="314"/>
                    <a:pt x="542" y="314"/>
                  </a:cubicBezTo>
                  <a:cubicBezTo>
                    <a:pt x="542" y="314"/>
                    <a:pt x="543" y="313"/>
                    <a:pt x="543" y="313"/>
                  </a:cubicBezTo>
                  <a:cubicBezTo>
                    <a:pt x="543" y="313"/>
                    <a:pt x="543" y="313"/>
                    <a:pt x="543" y="313"/>
                  </a:cubicBezTo>
                  <a:cubicBezTo>
                    <a:pt x="543" y="313"/>
                    <a:pt x="543" y="313"/>
                    <a:pt x="543" y="313"/>
                  </a:cubicBezTo>
                  <a:cubicBezTo>
                    <a:pt x="543" y="313"/>
                    <a:pt x="543" y="314"/>
                    <a:pt x="543" y="314"/>
                  </a:cubicBezTo>
                  <a:cubicBezTo>
                    <a:pt x="543" y="314"/>
                    <a:pt x="543" y="314"/>
                    <a:pt x="543" y="314"/>
                  </a:cubicBezTo>
                  <a:cubicBezTo>
                    <a:pt x="543" y="314"/>
                    <a:pt x="544" y="313"/>
                    <a:pt x="544" y="313"/>
                  </a:cubicBezTo>
                  <a:cubicBezTo>
                    <a:pt x="544" y="313"/>
                    <a:pt x="544" y="313"/>
                    <a:pt x="545" y="314"/>
                  </a:cubicBezTo>
                  <a:cubicBezTo>
                    <a:pt x="545" y="314"/>
                    <a:pt x="544" y="313"/>
                    <a:pt x="544" y="314"/>
                  </a:cubicBezTo>
                  <a:cubicBezTo>
                    <a:pt x="544" y="314"/>
                    <a:pt x="544" y="314"/>
                    <a:pt x="544" y="314"/>
                  </a:cubicBezTo>
                  <a:cubicBezTo>
                    <a:pt x="544" y="315"/>
                    <a:pt x="545" y="315"/>
                    <a:pt x="545" y="315"/>
                  </a:cubicBezTo>
                  <a:cubicBezTo>
                    <a:pt x="545" y="315"/>
                    <a:pt x="544" y="316"/>
                    <a:pt x="544" y="315"/>
                  </a:cubicBezTo>
                  <a:cubicBezTo>
                    <a:pt x="544" y="315"/>
                    <a:pt x="543" y="315"/>
                    <a:pt x="544" y="315"/>
                  </a:cubicBezTo>
                  <a:cubicBezTo>
                    <a:pt x="544" y="315"/>
                    <a:pt x="544" y="315"/>
                    <a:pt x="544" y="315"/>
                  </a:cubicBezTo>
                  <a:cubicBezTo>
                    <a:pt x="543" y="315"/>
                    <a:pt x="543" y="316"/>
                    <a:pt x="543" y="316"/>
                  </a:cubicBezTo>
                  <a:cubicBezTo>
                    <a:pt x="544" y="317"/>
                    <a:pt x="543" y="317"/>
                    <a:pt x="543" y="316"/>
                  </a:cubicBezTo>
                  <a:cubicBezTo>
                    <a:pt x="543" y="316"/>
                    <a:pt x="543" y="316"/>
                    <a:pt x="543" y="316"/>
                  </a:cubicBezTo>
                  <a:cubicBezTo>
                    <a:pt x="542" y="316"/>
                    <a:pt x="542" y="316"/>
                    <a:pt x="542" y="316"/>
                  </a:cubicBezTo>
                  <a:cubicBezTo>
                    <a:pt x="542" y="316"/>
                    <a:pt x="542" y="316"/>
                    <a:pt x="542" y="316"/>
                  </a:cubicBezTo>
                  <a:cubicBezTo>
                    <a:pt x="542" y="316"/>
                    <a:pt x="542" y="315"/>
                    <a:pt x="542" y="315"/>
                  </a:cubicBezTo>
                  <a:cubicBezTo>
                    <a:pt x="542" y="316"/>
                    <a:pt x="542" y="316"/>
                    <a:pt x="542" y="317"/>
                  </a:cubicBezTo>
                  <a:cubicBezTo>
                    <a:pt x="542" y="317"/>
                    <a:pt x="541" y="319"/>
                    <a:pt x="541" y="319"/>
                  </a:cubicBezTo>
                  <a:cubicBezTo>
                    <a:pt x="542" y="319"/>
                    <a:pt x="542" y="319"/>
                    <a:pt x="542" y="319"/>
                  </a:cubicBezTo>
                  <a:cubicBezTo>
                    <a:pt x="542" y="319"/>
                    <a:pt x="542" y="319"/>
                    <a:pt x="542" y="319"/>
                  </a:cubicBezTo>
                  <a:cubicBezTo>
                    <a:pt x="542" y="320"/>
                    <a:pt x="542" y="320"/>
                    <a:pt x="542" y="320"/>
                  </a:cubicBezTo>
                  <a:cubicBezTo>
                    <a:pt x="542" y="320"/>
                    <a:pt x="543" y="321"/>
                    <a:pt x="543" y="321"/>
                  </a:cubicBezTo>
                  <a:cubicBezTo>
                    <a:pt x="543" y="321"/>
                    <a:pt x="543" y="321"/>
                    <a:pt x="543" y="321"/>
                  </a:cubicBezTo>
                  <a:cubicBezTo>
                    <a:pt x="543" y="321"/>
                    <a:pt x="544" y="321"/>
                    <a:pt x="544" y="321"/>
                  </a:cubicBezTo>
                  <a:cubicBezTo>
                    <a:pt x="544" y="321"/>
                    <a:pt x="543" y="321"/>
                    <a:pt x="543" y="322"/>
                  </a:cubicBezTo>
                  <a:cubicBezTo>
                    <a:pt x="543" y="322"/>
                    <a:pt x="542" y="322"/>
                    <a:pt x="543" y="322"/>
                  </a:cubicBezTo>
                  <a:cubicBezTo>
                    <a:pt x="543" y="322"/>
                    <a:pt x="543" y="322"/>
                    <a:pt x="543" y="322"/>
                  </a:cubicBezTo>
                  <a:cubicBezTo>
                    <a:pt x="543" y="322"/>
                    <a:pt x="543" y="322"/>
                    <a:pt x="543" y="322"/>
                  </a:cubicBezTo>
                  <a:cubicBezTo>
                    <a:pt x="543" y="322"/>
                    <a:pt x="544" y="322"/>
                    <a:pt x="544" y="322"/>
                  </a:cubicBezTo>
                  <a:cubicBezTo>
                    <a:pt x="544" y="322"/>
                    <a:pt x="543" y="322"/>
                    <a:pt x="543" y="322"/>
                  </a:cubicBezTo>
                  <a:cubicBezTo>
                    <a:pt x="543" y="322"/>
                    <a:pt x="543" y="322"/>
                    <a:pt x="544" y="322"/>
                  </a:cubicBezTo>
                  <a:cubicBezTo>
                    <a:pt x="544" y="322"/>
                    <a:pt x="544" y="322"/>
                    <a:pt x="544" y="322"/>
                  </a:cubicBezTo>
                  <a:cubicBezTo>
                    <a:pt x="544" y="322"/>
                    <a:pt x="544" y="322"/>
                    <a:pt x="544" y="322"/>
                  </a:cubicBezTo>
                  <a:cubicBezTo>
                    <a:pt x="544" y="323"/>
                    <a:pt x="544" y="322"/>
                    <a:pt x="544" y="322"/>
                  </a:cubicBezTo>
                  <a:cubicBezTo>
                    <a:pt x="544" y="322"/>
                    <a:pt x="544" y="323"/>
                    <a:pt x="544" y="323"/>
                  </a:cubicBezTo>
                  <a:cubicBezTo>
                    <a:pt x="544" y="322"/>
                    <a:pt x="544" y="323"/>
                    <a:pt x="544" y="323"/>
                  </a:cubicBezTo>
                  <a:cubicBezTo>
                    <a:pt x="544" y="323"/>
                    <a:pt x="544" y="323"/>
                    <a:pt x="544" y="323"/>
                  </a:cubicBezTo>
                  <a:cubicBezTo>
                    <a:pt x="544" y="323"/>
                    <a:pt x="544" y="323"/>
                    <a:pt x="544" y="323"/>
                  </a:cubicBezTo>
                  <a:cubicBezTo>
                    <a:pt x="544" y="323"/>
                    <a:pt x="545" y="323"/>
                    <a:pt x="545" y="323"/>
                  </a:cubicBezTo>
                  <a:cubicBezTo>
                    <a:pt x="545" y="323"/>
                    <a:pt x="545" y="323"/>
                    <a:pt x="545" y="323"/>
                  </a:cubicBezTo>
                  <a:cubicBezTo>
                    <a:pt x="544" y="324"/>
                    <a:pt x="547" y="324"/>
                    <a:pt x="547" y="323"/>
                  </a:cubicBezTo>
                  <a:cubicBezTo>
                    <a:pt x="547" y="323"/>
                    <a:pt x="547" y="323"/>
                    <a:pt x="547" y="324"/>
                  </a:cubicBezTo>
                  <a:cubicBezTo>
                    <a:pt x="547" y="324"/>
                    <a:pt x="547" y="323"/>
                    <a:pt x="547" y="323"/>
                  </a:cubicBezTo>
                  <a:cubicBezTo>
                    <a:pt x="548" y="323"/>
                    <a:pt x="547" y="324"/>
                    <a:pt x="547" y="324"/>
                  </a:cubicBezTo>
                  <a:cubicBezTo>
                    <a:pt x="548" y="324"/>
                    <a:pt x="548" y="323"/>
                    <a:pt x="548" y="323"/>
                  </a:cubicBezTo>
                  <a:cubicBezTo>
                    <a:pt x="548" y="323"/>
                    <a:pt x="549" y="323"/>
                    <a:pt x="549" y="323"/>
                  </a:cubicBezTo>
                  <a:cubicBezTo>
                    <a:pt x="549" y="323"/>
                    <a:pt x="549" y="323"/>
                    <a:pt x="549" y="323"/>
                  </a:cubicBezTo>
                  <a:cubicBezTo>
                    <a:pt x="549" y="323"/>
                    <a:pt x="550" y="322"/>
                    <a:pt x="550" y="323"/>
                  </a:cubicBezTo>
                  <a:cubicBezTo>
                    <a:pt x="550" y="323"/>
                    <a:pt x="551" y="322"/>
                    <a:pt x="551" y="322"/>
                  </a:cubicBezTo>
                  <a:cubicBezTo>
                    <a:pt x="551" y="322"/>
                    <a:pt x="551" y="322"/>
                    <a:pt x="551" y="322"/>
                  </a:cubicBezTo>
                  <a:cubicBezTo>
                    <a:pt x="551" y="322"/>
                    <a:pt x="551" y="322"/>
                    <a:pt x="551" y="322"/>
                  </a:cubicBezTo>
                  <a:cubicBezTo>
                    <a:pt x="552" y="322"/>
                    <a:pt x="552" y="322"/>
                    <a:pt x="552" y="322"/>
                  </a:cubicBezTo>
                  <a:cubicBezTo>
                    <a:pt x="552" y="322"/>
                    <a:pt x="552" y="322"/>
                    <a:pt x="553" y="322"/>
                  </a:cubicBezTo>
                  <a:cubicBezTo>
                    <a:pt x="552" y="322"/>
                    <a:pt x="551" y="322"/>
                    <a:pt x="551" y="322"/>
                  </a:cubicBezTo>
                  <a:cubicBezTo>
                    <a:pt x="551" y="322"/>
                    <a:pt x="552" y="322"/>
                    <a:pt x="552" y="322"/>
                  </a:cubicBezTo>
                  <a:cubicBezTo>
                    <a:pt x="552" y="322"/>
                    <a:pt x="551" y="322"/>
                    <a:pt x="551" y="322"/>
                  </a:cubicBezTo>
                  <a:cubicBezTo>
                    <a:pt x="551" y="322"/>
                    <a:pt x="552" y="322"/>
                    <a:pt x="552" y="322"/>
                  </a:cubicBezTo>
                  <a:cubicBezTo>
                    <a:pt x="552" y="322"/>
                    <a:pt x="552" y="322"/>
                    <a:pt x="552" y="321"/>
                  </a:cubicBezTo>
                  <a:cubicBezTo>
                    <a:pt x="552" y="321"/>
                    <a:pt x="552" y="322"/>
                    <a:pt x="552" y="322"/>
                  </a:cubicBezTo>
                  <a:cubicBezTo>
                    <a:pt x="551" y="322"/>
                    <a:pt x="551" y="321"/>
                    <a:pt x="551" y="321"/>
                  </a:cubicBezTo>
                  <a:cubicBezTo>
                    <a:pt x="552" y="322"/>
                    <a:pt x="552" y="321"/>
                    <a:pt x="553" y="321"/>
                  </a:cubicBezTo>
                  <a:cubicBezTo>
                    <a:pt x="553" y="321"/>
                    <a:pt x="552" y="321"/>
                    <a:pt x="552" y="321"/>
                  </a:cubicBezTo>
                  <a:cubicBezTo>
                    <a:pt x="553" y="321"/>
                    <a:pt x="553" y="321"/>
                    <a:pt x="553" y="321"/>
                  </a:cubicBezTo>
                  <a:cubicBezTo>
                    <a:pt x="553" y="321"/>
                    <a:pt x="553" y="321"/>
                    <a:pt x="553" y="321"/>
                  </a:cubicBezTo>
                  <a:cubicBezTo>
                    <a:pt x="553" y="320"/>
                    <a:pt x="554" y="320"/>
                    <a:pt x="554" y="320"/>
                  </a:cubicBezTo>
                  <a:cubicBezTo>
                    <a:pt x="554" y="320"/>
                    <a:pt x="554" y="320"/>
                    <a:pt x="554" y="320"/>
                  </a:cubicBezTo>
                  <a:cubicBezTo>
                    <a:pt x="554" y="320"/>
                    <a:pt x="554" y="320"/>
                    <a:pt x="554" y="321"/>
                  </a:cubicBezTo>
                  <a:cubicBezTo>
                    <a:pt x="554" y="320"/>
                    <a:pt x="554" y="320"/>
                    <a:pt x="554" y="320"/>
                  </a:cubicBezTo>
                  <a:cubicBezTo>
                    <a:pt x="554" y="320"/>
                    <a:pt x="554" y="321"/>
                    <a:pt x="554" y="321"/>
                  </a:cubicBezTo>
                  <a:cubicBezTo>
                    <a:pt x="554" y="321"/>
                    <a:pt x="555" y="321"/>
                    <a:pt x="555" y="321"/>
                  </a:cubicBezTo>
                  <a:cubicBezTo>
                    <a:pt x="555" y="321"/>
                    <a:pt x="555" y="321"/>
                    <a:pt x="555" y="321"/>
                  </a:cubicBezTo>
                  <a:cubicBezTo>
                    <a:pt x="555" y="321"/>
                    <a:pt x="555" y="321"/>
                    <a:pt x="555" y="321"/>
                  </a:cubicBezTo>
                  <a:cubicBezTo>
                    <a:pt x="555" y="321"/>
                    <a:pt x="555" y="321"/>
                    <a:pt x="555" y="321"/>
                  </a:cubicBezTo>
                  <a:cubicBezTo>
                    <a:pt x="555" y="321"/>
                    <a:pt x="556" y="321"/>
                    <a:pt x="556" y="321"/>
                  </a:cubicBezTo>
                  <a:cubicBezTo>
                    <a:pt x="556" y="321"/>
                    <a:pt x="556" y="321"/>
                    <a:pt x="556" y="321"/>
                  </a:cubicBezTo>
                  <a:cubicBezTo>
                    <a:pt x="556" y="321"/>
                    <a:pt x="556" y="321"/>
                    <a:pt x="556" y="321"/>
                  </a:cubicBezTo>
                  <a:cubicBezTo>
                    <a:pt x="556" y="321"/>
                    <a:pt x="556" y="321"/>
                    <a:pt x="556" y="321"/>
                  </a:cubicBezTo>
                  <a:cubicBezTo>
                    <a:pt x="556" y="321"/>
                    <a:pt x="556" y="320"/>
                    <a:pt x="556" y="320"/>
                  </a:cubicBezTo>
                  <a:cubicBezTo>
                    <a:pt x="557" y="320"/>
                    <a:pt x="556" y="321"/>
                    <a:pt x="556" y="321"/>
                  </a:cubicBezTo>
                  <a:cubicBezTo>
                    <a:pt x="556" y="321"/>
                    <a:pt x="556" y="321"/>
                    <a:pt x="556" y="321"/>
                  </a:cubicBezTo>
                  <a:cubicBezTo>
                    <a:pt x="556" y="321"/>
                    <a:pt x="556" y="321"/>
                    <a:pt x="556" y="321"/>
                  </a:cubicBezTo>
                  <a:cubicBezTo>
                    <a:pt x="557" y="320"/>
                    <a:pt x="557" y="320"/>
                    <a:pt x="557" y="320"/>
                  </a:cubicBezTo>
                  <a:cubicBezTo>
                    <a:pt x="557" y="319"/>
                    <a:pt x="557" y="318"/>
                    <a:pt x="557" y="318"/>
                  </a:cubicBezTo>
                  <a:cubicBezTo>
                    <a:pt x="557" y="318"/>
                    <a:pt x="557" y="319"/>
                    <a:pt x="557" y="318"/>
                  </a:cubicBezTo>
                  <a:cubicBezTo>
                    <a:pt x="557" y="318"/>
                    <a:pt x="557" y="317"/>
                    <a:pt x="557" y="317"/>
                  </a:cubicBezTo>
                  <a:cubicBezTo>
                    <a:pt x="558" y="317"/>
                    <a:pt x="557" y="320"/>
                    <a:pt x="558" y="318"/>
                  </a:cubicBezTo>
                  <a:cubicBezTo>
                    <a:pt x="558" y="318"/>
                    <a:pt x="558" y="319"/>
                    <a:pt x="558" y="319"/>
                  </a:cubicBezTo>
                  <a:cubicBezTo>
                    <a:pt x="558" y="319"/>
                    <a:pt x="558" y="319"/>
                    <a:pt x="558" y="319"/>
                  </a:cubicBezTo>
                  <a:cubicBezTo>
                    <a:pt x="557" y="319"/>
                    <a:pt x="557" y="320"/>
                    <a:pt x="557" y="320"/>
                  </a:cubicBezTo>
                  <a:cubicBezTo>
                    <a:pt x="558" y="320"/>
                    <a:pt x="558" y="320"/>
                    <a:pt x="558" y="320"/>
                  </a:cubicBezTo>
                  <a:cubicBezTo>
                    <a:pt x="558" y="320"/>
                    <a:pt x="558" y="321"/>
                    <a:pt x="557" y="321"/>
                  </a:cubicBezTo>
                  <a:cubicBezTo>
                    <a:pt x="557" y="321"/>
                    <a:pt x="558" y="321"/>
                    <a:pt x="558" y="321"/>
                  </a:cubicBezTo>
                  <a:cubicBezTo>
                    <a:pt x="558" y="321"/>
                    <a:pt x="558" y="321"/>
                    <a:pt x="558" y="321"/>
                  </a:cubicBezTo>
                  <a:cubicBezTo>
                    <a:pt x="558" y="321"/>
                    <a:pt x="558" y="321"/>
                    <a:pt x="558" y="321"/>
                  </a:cubicBezTo>
                  <a:cubicBezTo>
                    <a:pt x="558" y="321"/>
                    <a:pt x="558" y="321"/>
                    <a:pt x="558" y="322"/>
                  </a:cubicBezTo>
                  <a:cubicBezTo>
                    <a:pt x="558" y="321"/>
                    <a:pt x="558" y="321"/>
                    <a:pt x="558" y="322"/>
                  </a:cubicBezTo>
                  <a:cubicBezTo>
                    <a:pt x="558" y="322"/>
                    <a:pt x="558" y="321"/>
                    <a:pt x="558" y="321"/>
                  </a:cubicBezTo>
                  <a:cubicBezTo>
                    <a:pt x="559" y="322"/>
                    <a:pt x="558" y="322"/>
                    <a:pt x="558" y="322"/>
                  </a:cubicBezTo>
                  <a:cubicBezTo>
                    <a:pt x="558" y="322"/>
                    <a:pt x="558" y="322"/>
                    <a:pt x="558" y="322"/>
                  </a:cubicBezTo>
                  <a:cubicBezTo>
                    <a:pt x="558" y="322"/>
                    <a:pt x="558" y="323"/>
                    <a:pt x="558" y="323"/>
                  </a:cubicBezTo>
                  <a:cubicBezTo>
                    <a:pt x="558" y="323"/>
                    <a:pt x="558" y="324"/>
                    <a:pt x="557" y="324"/>
                  </a:cubicBezTo>
                  <a:cubicBezTo>
                    <a:pt x="557" y="324"/>
                    <a:pt x="557" y="325"/>
                    <a:pt x="557" y="325"/>
                  </a:cubicBezTo>
                  <a:cubicBezTo>
                    <a:pt x="557" y="325"/>
                    <a:pt x="557" y="326"/>
                    <a:pt x="557" y="326"/>
                  </a:cubicBezTo>
                  <a:cubicBezTo>
                    <a:pt x="557" y="326"/>
                    <a:pt x="558" y="326"/>
                    <a:pt x="557" y="326"/>
                  </a:cubicBezTo>
                  <a:cubicBezTo>
                    <a:pt x="558" y="326"/>
                    <a:pt x="557" y="327"/>
                    <a:pt x="557" y="327"/>
                  </a:cubicBezTo>
                  <a:cubicBezTo>
                    <a:pt x="557" y="327"/>
                    <a:pt x="558" y="326"/>
                    <a:pt x="558" y="326"/>
                  </a:cubicBezTo>
                  <a:cubicBezTo>
                    <a:pt x="557" y="327"/>
                    <a:pt x="557" y="328"/>
                    <a:pt x="558" y="327"/>
                  </a:cubicBezTo>
                  <a:cubicBezTo>
                    <a:pt x="558" y="327"/>
                    <a:pt x="558" y="326"/>
                    <a:pt x="558" y="327"/>
                  </a:cubicBezTo>
                  <a:cubicBezTo>
                    <a:pt x="558" y="328"/>
                    <a:pt x="558" y="328"/>
                    <a:pt x="558" y="329"/>
                  </a:cubicBezTo>
                  <a:cubicBezTo>
                    <a:pt x="558" y="329"/>
                    <a:pt x="558" y="328"/>
                    <a:pt x="558" y="328"/>
                  </a:cubicBezTo>
                  <a:cubicBezTo>
                    <a:pt x="558" y="329"/>
                    <a:pt x="557" y="329"/>
                    <a:pt x="557" y="330"/>
                  </a:cubicBezTo>
                  <a:cubicBezTo>
                    <a:pt x="557" y="330"/>
                    <a:pt x="557" y="330"/>
                    <a:pt x="557" y="330"/>
                  </a:cubicBezTo>
                  <a:cubicBezTo>
                    <a:pt x="557" y="330"/>
                    <a:pt x="557" y="330"/>
                    <a:pt x="557" y="330"/>
                  </a:cubicBezTo>
                  <a:cubicBezTo>
                    <a:pt x="557" y="331"/>
                    <a:pt x="557" y="330"/>
                    <a:pt x="557" y="331"/>
                  </a:cubicBezTo>
                  <a:cubicBezTo>
                    <a:pt x="557" y="332"/>
                    <a:pt x="557" y="332"/>
                    <a:pt x="557" y="332"/>
                  </a:cubicBezTo>
                  <a:cubicBezTo>
                    <a:pt x="557" y="332"/>
                    <a:pt x="557" y="332"/>
                    <a:pt x="557" y="332"/>
                  </a:cubicBezTo>
                  <a:cubicBezTo>
                    <a:pt x="558" y="333"/>
                    <a:pt x="557" y="335"/>
                    <a:pt x="557" y="336"/>
                  </a:cubicBezTo>
                  <a:cubicBezTo>
                    <a:pt x="557" y="337"/>
                    <a:pt x="557" y="338"/>
                    <a:pt x="557" y="339"/>
                  </a:cubicBezTo>
                  <a:cubicBezTo>
                    <a:pt x="557" y="339"/>
                    <a:pt x="556" y="340"/>
                    <a:pt x="556" y="339"/>
                  </a:cubicBezTo>
                  <a:cubicBezTo>
                    <a:pt x="556" y="340"/>
                    <a:pt x="556" y="341"/>
                    <a:pt x="556" y="342"/>
                  </a:cubicBezTo>
                  <a:cubicBezTo>
                    <a:pt x="556" y="343"/>
                    <a:pt x="555" y="343"/>
                    <a:pt x="555" y="344"/>
                  </a:cubicBezTo>
                  <a:cubicBezTo>
                    <a:pt x="555" y="345"/>
                    <a:pt x="556" y="345"/>
                    <a:pt x="558" y="345"/>
                  </a:cubicBezTo>
                  <a:cubicBezTo>
                    <a:pt x="558" y="345"/>
                    <a:pt x="559" y="344"/>
                    <a:pt x="559" y="344"/>
                  </a:cubicBezTo>
                  <a:cubicBezTo>
                    <a:pt x="560" y="343"/>
                    <a:pt x="560" y="343"/>
                    <a:pt x="561" y="343"/>
                  </a:cubicBezTo>
                  <a:cubicBezTo>
                    <a:pt x="562" y="343"/>
                    <a:pt x="564" y="343"/>
                    <a:pt x="564" y="343"/>
                  </a:cubicBezTo>
                  <a:cubicBezTo>
                    <a:pt x="564" y="344"/>
                    <a:pt x="564" y="344"/>
                    <a:pt x="565" y="345"/>
                  </a:cubicBezTo>
                  <a:cubicBezTo>
                    <a:pt x="564" y="344"/>
                    <a:pt x="564" y="344"/>
                    <a:pt x="564" y="343"/>
                  </a:cubicBezTo>
                  <a:cubicBezTo>
                    <a:pt x="564" y="343"/>
                    <a:pt x="564" y="343"/>
                    <a:pt x="564" y="343"/>
                  </a:cubicBezTo>
                  <a:cubicBezTo>
                    <a:pt x="564" y="343"/>
                    <a:pt x="564" y="343"/>
                    <a:pt x="564" y="343"/>
                  </a:cubicBezTo>
                  <a:cubicBezTo>
                    <a:pt x="564" y="343"/>
                    <a:pt x="564" y="343"/>
                    <a:pt x="564" y="343"/>
                  </a:cubicBezTo>
                  <a:cubicBezTo>
                    <a:pt x="566" y="343"/>
                    <a:pt x="567" y="343"/>
                    <a:pt x="568" y="342"/>
                  </a:cubicBezTo>
                  <a:cubicBezTo>
                    <a:pt x="568" y="341"/>
                    <a:pt x="568" y="340"/>
                    <a:pt x="569" y="340"/>
                  </a:cubicBezTo>
                  <a:cubicBezTo>
                    <a:pt x="569" y="340"/>
                    <a:pt x="569" y="340"/>
                    <a:pt x="569" y="339"/>
                  </a:cubicBezTo>
                  <a:cubicBezTo>
                    <a:pt x="569" y="339"/>
                    <a:pt x="569" y="339"/>
                    <a:pt x="569" y="339"/>
                  </a:cubicBezTo>
                  <a:cubicBezTo>
                    <a:pt x="569" y="339"/>
                    <a:pt x="571" y="337"/>
                    <a:pt x="571" y="337"/>
                  </a:cubicBezTo>
                  <a:cubicBezTo>
                    <a:pt x="571" y="336"/>
                    <a:pt x="571" y="337"/>
                    <a:pt x="571" y="337"/>
                  </a:cubicBezTo>
                  <a:cubicBezTo>
                    <a:pt x="572" y="337"/>
                    <a:pt x="571" y="335"/>
                    <a:pt x="571" y="335"/>
                  </a:cubicBezTo>
                  <a:cubicBezTo>
                    <a:pt x="571" y="335"/>
                    <a:pt x="571" y="335"/>
                    <a:pt x="571" y="335"/>
                  </a:cubicBezTo>
                  <a:cubicBezTo>
                    <a:pt x="571" y="335"/>
                    <a:pt x="571" y="335"/>
                    <a:pt x="571" y="335"/>
                  </a:cubicBezTo>
                  <a:cubicBezTo>
                    <a:pt x="571" y="335"/>
                    <a:pt x="571" y="335"/>
                    <a:pt x="571" y="336"/>
                  </a:cubicBezTo>
                  <a:cubicBezTo>
                    <a:pt x="571" y="335"/>
                    <a:pt x="571" y="335"/>
                    <a:pt x="571" y="336"/>
                  </a:cubicBezTo>
                  <a:cubicBezTo>
                    <a:pt x="571" y="335"/>
                    <a:pt x="571" y="335"/>
                    <a:pt x="571" y="335"/>
                  </a:cubicBezTo>
                  <a:cubicBezTo>
                    <a:pt x="571" y="335"/>
                    <a:pt x="572" y="336"/>
                    <a:pt x="572" y="335"/>
                  </a:cubicBezTo>
                  <a:cubicBezTo>
                    <a:pt x="572" y="335"/>
                    <a:pt x="572" y="334"/>
                    <a:pt x="572" y="334"/>
                  </a:cubicBezTo>
                  <a:cubicBezTo>
                    <a:pt x="572" y="334"/>
                    <a:pt x="572" y="334"/>
                    <a:pt x="572" y="334"/>
                  </a:cubicBezTo>
                  <a:cubicBezTo>
                    <a:pt x="572" y="334"/>
                    <a:pt x="572" y="334"/>
                    <a:pt x="573" y="334"/>
                  </a:cubicBezTo>
                  <a:cubicBezTo>
                    <a:pt x="573" y="333"/>
                    <a:pt x="573" y="334"/>
                    <a:pt x="573" y="334"/>
                  </a:cubicBezTo>
                  <a:cubicBezTo>
                    <a:pt x="573" y="333"/>
                    <a:pt x="573" y="333"/>
                    <a:pt x="573" y="333"/>
                  </a:cubicBezTo>
                  <a:cubicBezTo>
                    <a:pt x="573" y="333"/>
                    <a:pt x="573" y="333"/>
                    <a:pt x="573" y="333"/>
                  </a:cubicBezTo>
                  <a:cubicBezTo>
                    <a:pt x="573" y="333"/>
                    <a:pt x="572" y="332"/>
                    <a:pt x="572" y="332"/>
                  </a:cubicBezTo>
                  <a:cubicBezTo>
                    <a:pt x="572" y="332"/>
                    <a:pt x="573" y="332"/>
                    <a:pt x="573" y="332"/>
                  </a:cubicBezTo>
                  <a:cubicBezTo>
                    <a:pt x="574" y="333"/>
                    <a:pt x="573" y="331"/>
                    <a:pt x="573" y="331"/>
                  </a:cubicBezTo>
                  <a:cubicBezTo>
                    <a:pt x="573" y="331"/>
                    <a:pt x="577" y="333"/>
                    <a:pt x="576" y="331"/>
                  </a:cubicBezTo>
                  <a:cubicBezTo>
                    <a:pt x="576" y="331"/>
                    <a:pt x="576" y="331"/>
                    <a:pt x="577" y="331"/>
                  </a:cubicBezTo>
                  <a:cubicBezTo>
                    <a:pt x="576" y="331"/>
                    <a:pt x="576" y="331"/>
                    <a:pt x="576" y="331"/>
                  </a:cubicBezTo>
                  <a:cubicBezTo>
                    <a:pt x="577" y="331"/>
                    <a:pt x="576" y="331"/>
                    <a:pt x="576" y="331"/>
                  </a:cubicBezTo>
                  <a:cubicBezTo>
                    <a:pt x="576" y="331"/>
                    <a:pt x="577" y="331"/>
                    <a:pt x="577" y="331"/>
                  </a:cubicBezTo>
                  <a:cubicBezTo>
                    <a:pt x="577" y="331"/>
                    <a:pt x="577" y="331"/>
                    <a:pt x="577" y="330"/>
                  </a:cubicBezTo>
                  <a:cubicBezTo>
                    <a:pt x="577" y="331"/>
                    <a:pt x="577" y="332"/>
                    <a:pt x="577" y="332"/>
                  </a:cubicBezTo>
                  <a:cubicBezTo>
                    <a:pt x="577" y="332"/>
                    <a:pt x="578" y="331"/>
                    <a:pt x="578" y="331"/>
                  </a:cubicBezTo>
                  <a:cubicBezTo>
                    <a:pt x="578" y="331"/>
                    <a:pt x="578" y="331"/>
                    <a:pt x="578" y="331"/>
                  </a:cubicBezTo>
                  <a:cubicBezTo>
                    <a:pt x="578" y="331"/>
                    <a:pt x="578" y="331"/>
                    <a:pt x="578" y="331"/>
                  </a:cubicBezTo>
                  <a:cubicBezTo>
                    <a:pt x="578" y="331"/>
                    <a:pt x="579" y="330"/>
                    <a:pt x="579" y="331"/>
                  </a:cubicBezTo>
                  <a:cubicBezTo>
                    <a:pt x="580" y="330"/>
                    <a:pt x="579" y="330"/>
                    <a:pt x="580" y="330"/>
                  </a:cubicBezTo>
                  <a:cubicBezTo>
                    <a:pt x="580" y="331"/>
                    <a:pt x="580" y="330"/>
                    <a:pt x="581" y="330"/>
                  </a:cubicBezTo>
                  <a:cubicBezTo>
                    <a:pt x="580" y="329"/>
                    <a:pt x="580" y="329"/>
                    <a:pt x="580" y="329"/>
                  </a:cubicBezTo>
                  <a:cubicBezTo>
                    <a:pt x="580" y="329"/>
                    <a:pt x="580" y="329"/>
                    <a:pt x="580" y="329"/>
                  </a:cubicBezTo>
                  <a:cubicBezTo>
                    <a:pt x="580" y="329"/>
                    <a:pt x="579" y="329"/>
                    <a:pt x="579" y="329"/>
                  </a:cubicBezTo>
                  <a:cubicBezTo>
                    <a:pt x="579" y="329"/>
                    <a:pt x="580" y="329"/>
                    <a:pt x="580" y="329"/>
                  </a:cubicBezTo>
                  <a:cubicBezTo>
                    <a:pt x="580" y="329"/>
                    <a:pt x="580" y="329"/>
                    <a:pt x="580" y="329"/>
                  </a:cubicBezTo>
                  <a:cubicBezTo>
                    <a:pt x="580" y="328"/>
                    <a:pt x="582" y="328"/>
                    <a:pt x="582" y="328"/>
                  </a:cubicBezTo>
                  <a:cubicBezTo>
                    <a:pt x="582" y="328"/>
                    <a:pt x="582" y="328"/>
                    <a:pt x="582" y="328"/>
                  </a:cubicBezTo>
                  <a:cubicBezTo>
                    <a:pt x="582" y="328"/>
                    <a:pt x="583" y="328"/>
                    <a:pt x="583" y="328"/>
                  </a:cubicBezTo>
                  <a:cubicBezTo>
                    <a:pt x="583" y="328"/>
                    <a:pt x="582" y="328"/>
                    <a:pt x="582" y="327"/>
                  </a:cubicBezTo>
                  <a:cubicBezTo>
                    <a:pt x="582" y="327"/>
                    <a:pt x="583" y="327"/>
                    <a:pt x="583" y="327"/>
                  </a:cubicBezTo>
                  <a:cubicBezTo>
                    <a:pt x="584" y="326"/>
                    <a:pt x="582" y="325"/>
                    <a:pt x="582" y="324"/>
                  </a:cubicBezTo>
                  <a:cubicBezTo>
                    <a:pt x="583" y="325"/>
                    <a:pt x="582" y="324"/>
                    <a:pt x="583" y="324"/>
                  </a:cubicBezTo>
                  <a:cubicBezTo>
                    <a:pt x="583" y="324"/>
                    <a:pt x="583" y="324"/>
                    <a:pt x="583" y="324"/>
                  </a:cubicBezTo>
                  <a:cubicBezTo>
                    <a:pt x="583" y="324"/>
                    <a:pt x="583" y="323"/>
                    <a:pt x="583" y="323"/>
                  </a:cubicBezTo>
                  <a:cubicBezTo>
                    <a:pt x="583" y="323"/>
                    <a:pt x="583" y="323"/>
                    <a:pt x="582" y="324"/>
                  </a:cubicBezTo>
                  <a:cubicBezTo>
                    <a:pt x="582" y="324"/>
                    <a:pt x="582" y="323"/>
                    <a:pt x="582" y="323"/>
                  </a:cubicBezTo>
                  <a:cubicBezTo>
                    <a:pt x="582" y="323"/>
                    <a:pt x="582" y="323"/>
                    <a:pt x="582" y="324"/>
                  </a:cubicBezTo>
                  <a:cubicBezTo>
                    <a:pt x="582" y="323"/>
                    <a:pt x="582" y="322"/>
                    <a:pt x="582" y="322"/>
                  </a:cubicBezTo>
                  <a:cubicBezTo>
                    <a:pt x="582" y="322"/>
                    <a:pt x="581" y="322"/>
                    <a:pt x="581" y="322"/>
                  </a:cubicBezTo>
                  <a:cubicBezTo>
                    <a:pt x="581" y="322"/>
                    <a:pt x="581" y="321"/>
                    <a:pt x="581" y="321"/>
                  </a:cubicBezTo>
                  <a:cubicBezTo>
                    <a:pt x="580" y="321"/>
                    <a:pt x="580" y="320"/>
                    <a:pt x="580" y="320"/>
                  </a:cubicBezTo>
                  <a:cubicBezTo>
                    <a:pt x="580" y="319"/>
                    <a:pt x="580" y="319"/>
                    <a:pt x="580" y="319"/>
                  </a:cubicBezTo>
                  <a:cubicBezTo>
                    <a:pt x="580" y="318"/>
                    <a:pt x="581" y="318"/>
                    <a:pt x="581" y="318"/>
                  </a:cubicBezTo>
                  <a:cubicBezTo>
                    <a:pt x="581" y="318"/>
                    <a:pt x="581" y="318"/>
                    <a:pt x="581" y="318"/>
                  </a:cubicBezTo>
                  <a:cubicBezTo>
                    <a:pt x="581" y="317"/>
                    <a:pt x="581" y="317"/>
                    <a:pt x="581" y="316"/>
                  </a:cubicBezTo>
                  <a:cubicBezTo>
                    <a:pt x="581" y="316"/>
                    <a:pt x="582" y="316"/>
                    <a:pt x="582" y="315"/>
                  </a:cubicBezTo>
                  <a:cubicBezTo>
                    <a:pt x="582" y="315"/>
                    <a:pt x="582" y="315"/>
                    <a:pt x="582" y="315"/>
                  </a:cubicBezTo>
                  <a:cubicBezTo>
                    <a:pt x="582" y="315"/>
                    <a:pt x="582" y="315"/>
                    <a:pt x="582" y="315"/>
                  </a:cubicBezTo>
                  <a:cubicBezTo>
                    <a:pt x="582" y="314"/>
                    <a:pt x="582" y="314"/>
                    <a:pt x="582" y="314"/>
                  </a:cubicBezTo>
                  <a:cubicBezTo>
                    <a:pt x="583" y="314"/>
                    <a:pt x="584" y="313"/>
                    <a:pt x="584" y="311"/>
                  </a:cubicBezTo>
                  <a:cubicBezTo>
                    <a:pt x="584" y="311"/>
                    <a:pt x="584" y="310"/>
                    <a:pt x="585" y="310"/>
                  </a:cubicBezTo>
                  <a:cubicBezTo>
                    <a:pt x="585" y="309"/>
                    <a:pt x="585" y="310"/>
                    <a:pt x="586" y="310"/>
                  </a:cubicBezTo>
                  <a:cubicBezTo>
                    <a:pt x="586" y="310"/>
                    <a:pt x="586" y="310"/>
                    <a:pt x="587" y="309"/>
                  </a:cubicBezTo>
                  <a:cubicBezTo>
                    <a:pt x="587" y="309"/>
                    <a:pt x="587" y="309"/>
                    <a:pt x="587" y="310"/>
                  </a:cubicBezTo>
                  <a:cubicBezTo>
                    <a:pt x="587" y="310"/>
                    <a:pt x="588" y="309"/>
                    <a:pt x="587" y="309"/>
                  </a:cubicBezTo>
                  <a:cubicBezTo>
                    <a:pt x="587" y="309"/>
                    <a:pt x="587" y="309"/>
                    <a:pt x="587" y="309"/>
                  </a:cubicBezTo>
                  <a:cubicBezTo>
                    <a:pt x="587" y="309"/>
                    <a:pt x="587" y="309"/>
                    <a:pt x="587" y="309"/>
                  </a:cubicBezTo>
                  <a:cubicBezTo>
                    <a:pt x="587" y="309"/>
                    <a:pt x="587" y="309"/>
                    <a:pt x="587" y="309"/>
                  </a:cubicBezTo>
                  <a:cubicBezTo>
                    <a:pt x="587" y="309"/>
                    <a:pt x="588" y="309"/>
                    <a:pt x="588" y="309"/>
                  </a:cubicBezTo>
                  <a:cubicBezTo>
                    <a:pt x="588" y="308"/>
                    <a:pt x="587" y="309"/>
                    <a:pt x="587" y="309"/>
                  </a:cubicBezTo>
                  <a:cubicBezTo>
                    <a:pt x="587" y="309"/>
                    <a:pt x="587" y="308"/>
                    <a:pt x="587" y="308"/>
                  </a:cubicBezTo>
                  <a:cubicBezTo>
                    <a:pt x="587" y="308"/>
                    <a:pt x="588" y="308"/>
                    <a:pt x="588" y="308"/>
                  </a:cubicBezTo>
                  <a:cubicBezTo>
                    <a:pt x="588" y="308"/>
                    <a:pt x="588" y="308"/>
                    <a:pt x="589" y="308"/>
                  </a:cubicBezTo>
                  <a:cubicBezTo>
                    <a:pt x="588" y="308"/>
                    <a:pt x="588" y="308"/>
                    <a:pt x="588" y="308"/>
                  </a:cubicBezTo>
                  <a:cubicBezTo>
                    <a:pt x="589" y="308"/>
                    <a:pt x="588" y="308"/>
                    <a:pt x="589" y="308"/>
                  </a:cubicBezTo>
                  <a:cubicBezTo>
                    <a:pt x="589" y="308"/>
                    <a:pt x="588" y="309"/>
                    <a:pt x="589" y="308"/>
                  </a:cubicBezTo>
                  <a:cubicBezTo>
                    <a:pt x="590" y="308"/>
                    <a:pt x="589" y="308"/>
                    <a:pt x="589" y="307"/>
                  </a:cubicBezTo>
                  <a:cubicBezTo>
                    <a:pt x="589" y="307"/>
                    <a:pt x="589" y="307"/>
                    <a:pt x="589" y="307"/>
                  </a:cubicBezTo>
                  <a:cubicBezTo>
                    <a:pt x="589" y="308"/>
                    <a:pt x="590" y="307"/>
                    <a:pt x="590" y="307"/>
                  </a:cubicBezTo>
                  <a:cubicBezTo>
                    <a:pt x="590" y="307"/>
                    <a:pt x="590" y="307"/>
                    <a:pt x="590" y="307"/>
                  </a:cubicBezTo>
                  <a:cubicBezTo>
                    <a:pt x="590" y="307"/>
                    <a:pt x="590" y="307"/>
                    <a:pt x="590" y="307"/>
                  </a:cubicBezTo>
                  <a:cubicBezTo>
                    <a:pt x="590" y="307"/>
                    <a:pt x="590" y="307"/>
                    <a:pt x="591" y="307"/>
                  </a:cubicBezTo>
                  <a:cubicBezTo>
                    <a:pt x="591" y="307"/>
                    <a:pt x="591" y="306"/>
                    <a:pt x="591" y="306"/>
                  </a:cubicBezTo>
                  <a:cubicBezTo>
                    <a:pt x="591" y="306"/>
                    <a:pt x="591" y="306"/>
                    <a:pt x="592" y="306"/>
                  </a:cubicBezTo>
                  <a:cubicBezTo>
                    <a:pt x="593" y="306"/>
                    <a:pt x="593" y="306"/>
                    <a:pt x="594" y="305"/>
                  </a:cubicBezTo>
                  <a:cubicBezTo>
                    <a:pt x="594" y="306"/>
                    <a:pt x="595" y="306"/>
                    <a:pt x="596" y="306"/>
                  </a:cubicBezTo>
                  <a:cubicBezTo>
                    <a:pt x="596" y="306"/>
                    <a:pt x="597" y="305"/>
                    <a:pt x="597" y="305"/>
                  </a:cubicBezTo>
                  <a:cubicBezTo>
                    <a:pt x="598" y="304"/>
                    <a:pt x="599" y="304"/>
                    <a:pt x="600" y="303"/>
                  </a:cubicBezTo>
                  <a:cubicBezTo>
                    <a:pt x="601" y="303"/>
                    <a:pt x="601" y="303"/>
                    <a:pt x="601" y="302"/>
                  </a:cubicBezTo>
                  <a:cubicBezTo>
                    <a:pt x="602" y="302"/>
                    <a:pt x="603" y="302"/>
                    <a:pt x="603" y="302"/>
                  </a:cubicBezTo>
                  <a:cubicBezTo>
                    <a:pt x="603" y="302"/>
                    <a:pt x="603" y="302"/>
                    <a:pt x="602" y="302"/>
                  </a:cubicBezTo>
                  <a:cubicBezTo>
                    <a:pt x="602" y="302"/>
                    <a:pt x="602" y="301"/>
                    <a:pt x="602" y="302"/>
                  </a:cubicBezTo>
                  <a:cubicBezTo>
                    <a:pt x="602" y="301"/>
                    <a:pt x="602" y="301"/>
                    <a:pt x="602" y="301"/>
                  </a:cubicBezTo>
                  <a:cubicBezTo>
                    <a:pt x="602" y="301"/>
                    <a:pt x="603" y="302"/>
                    <a:pt x="603" y="301"/>
                  </a:cubicBezTo>
                  <a:cubicBezTo>
                    <a:pt x="602" y="301"/>
                    <a:pt x="602" y="300"/>
                    <a:pt x="602" y="300"/>
                  </a:cubicBezTo>
                  <a:cubicBezTo>
                    <a:pt x="602" y="300"/>
                    <a:pt x="602" y="300"/>
                    <a:pt x="602" y="300"/>
                  </a:cubicBezTo>
                  <a:cubicBezTo>
                    <a:pt x="602" y="300"/>
                    <a:pt x="602" y="300"/>
                    <a:pt x="602" y="299"/>
                  </a:cubicBezTo>
                  <a:cubicBezTo>
                    <a:pt x="602" y="300"/>
                    <a:pt x="602" y="300"/>
                    <a:pt x="602" y="300"/>
                  </a:cubicBezTo>
                  <a:cubicBezTo>
                    <a:pt x="602" y="299"/>
                    <a:pt x="602" y="299"/>
                    <a:pt x="602" y="298"/>
                  </a:cubicBezTo>
                  <a:cubicBezTo>
                    <a:pt x="602" y="299"/>
                    <a:pt x="603" y="298"/>
                    <a:pt x="604" y="298"/>
                  </a:cubicBezTo>
                  <a:cubicBezTo>
                    <a:pt x="604" y="298"/>
                    <a:pt x="605" y="297"/>
                    <a:pt x="605" y="297"/>
                  </a:cubicBezTo>
                  <a:cubicBezTo>
                    <a:pt x="605" y="296"/>
                    <a:pt x="605" y="296"/>
                    <a:pt x="605" y="295"/>
                  </a:cubicBezTo>
                  <a:cubicBezTo>
                    <a:pt x="605" y="295"/>
                    <a:pt x="605" y="295"/>
                    <a:pt x="605" y="295"/>
                  </a:cubicBezTo>
                  <a:cubicBezTo>
                    <a:pt x="605" y="295"/>
                    <a:pt x="605" y="296"/>
                    <a:pt x="605" y="296"/>
                  </a:cubicBezTo>
                  <a:cubicBezTo>
                    <a:pt x="605" y="296"/>
                    <a:pt x="605" y="295"/>
                    <a:pt x="605" y="295"/>
                  </a:cubicBezTo>
                  <a:cubicBezTo>
                    <a:pt x="605" y="295"/>
                    <a:pt x="605" y="296"/>
                    <a:pt x="606" y="295"/>
                  </a:cubicBezTo>
                  <a:cubicBezTo>
                    <a:pt x="606" y="296"/>
                    <a:pt x="606" y="296"/>
                    <a:pt x="606" y="295"/>
                  </a:cubicBezTo>
                  <a:cubicBezTo>
                    <a:pt x="607" y="296"/>
                    <a:pt x="607" y="295"/>
                    <a:pt x="607" y="295"/>
                  </a:cubicBezTo>
                  <a:cubicBezTo>
                    <a:pt x="607" y="295"/>
                    <a:pt x="607" y="294"/>
                    <a:pt x="607" y="294"/>
                  </a:cubicBezTo>
                  <a:cubicBezTo>
                    <a:pt x="607" y="294"/>
                    <a:pt x="607" y="295"/>
                    <a:pt x="608" y="295"/>
                  </a:cubicBezTo>
                  <a:cubicBezTo>
                    <a:pt x="608" y="295"/>
                    <a:pt x="608" y="295"/>
                    <a:pt x="608" y="295"/>
                  </a:cubicBezTo>
                  <a:cubicBezTo>
                    <a:pt x="608" y="295"/>
                    <a:pt x="608" y="295"/>
                    <a:pt x="608" y="295"/>
                  </a:cubicBezTo>
                  <a:cubicBezTo>
                    <a:pt x="608" y="295"/>
                    <a:pt x="608" y="295"/>
                    <a:pt x="608" y="295"/>
                  </a:cubicBezTo>
                  <a:cubicBezTo>
                    <a:pt x="608" y="295"/>
                    <a:pt x="608" y="295"/>
                    <a:pt x="608" y="295"/>
                  </a:cubicBezTo>
                  <a:cubicBezTo>
                    <a:pt x="608" y="295"/>
                    <a:pt x="608" y="294"/>
                    <a:pt x="608" y="294"/>
                  </a:cubicBezTo>
                  <a:cubicBezTo>
                    <a:pt x="608" y="294"/>
                    <a:pt x="608" y="294"/>
                    <a:pt x="608" y="294"/>
                  </a:cubicBezTo>
                  <a:cubicBezTo>
                    <a:pt x="608" y="294"/>
                    <a:pt x="608" y="294"/>
                    <a:pt x="608" y="294"/>
                  </a:cubicBezTo>
                  <a:cubicBezTo>
                    <a:pt x="608" y="294"/>
                    <a:pt x="609" y="293"/>
                    <a:pt x="609" y="293"/>
                  </a:cubicBezTo>
                  <a:cubicBezTo>
                    <a:pt x="609" y="293"/>
                    <a:pt x="609" y="294"/>
                    <a:pt x="609" y="294"/>
                  </a:cubicBezTo>
                  <a:cubicBezTo>
                    <a:pt x="610" y="294"/>
                    <a:pt x="610" y="294"/>
                    <a:pt x="610" y="293"/>
                  </a:cubicBezTo>
                  <a:cubicBezTo>
                    <a:pt x="610" y="294"/>
                    <a:pt x="611" y="294"/>
                    <a:pt x="611" y="295"/>
                  </a:cubicBezTo>
                  <a:cubicBezTo>
                    <a:pt x="611" y="295"/>
                    <a:pt x="611" y="294"/>
                    <a:pt x="612" y="295"/>
                  </a:cubicBezTo>
                  <a:cubicBezTo>
                    <a:pt x="612" y="296"/>
                    <a:pt x="612" y="294"/>
                    <a:pt x="612" y="294"/>
                  </a:cubicBezTo>
                  <a:cubicBezTo>
                    <a:pt x="612" y="295"/>
                    <a:pt x="612" y="295"/>
                    <a:pt x="613" y="295"/>
                  </a:cubicBezTo>
                  <a:cubicBezTo>
                    <a:pt x="613" y="295"/>
                    <a:pt x="613" y="296"/>
                    <a:pt x="613" y="295"/>
                  </a:cubicBezTo>
                  <a:cubicBezTo>
                    <a:pt x="613" y="296"/>
                    <a:pt x="613" y="295"/>
                    <a:pt x="613" y="295"/>
                  </a:cubicBezTo>
                  <a:cubicBezTo>
                    <a:pt x="613" y="296"/>
                    <a:pt x="615" y="296"/>
                    <a:pt x="615" y="296"/>
                  </a:cubicBezTo>
                  <a:cubicBezTo>
                    <a:pt x="615" y="296"/>
                    <a:pt x="616" y="297"/>
                    <a:pt x="616" y="298"/>
                  </a:cubicBezTo>
                  <a:cubicBezTo>
                    <a:pt x="616" y="298"/>
                    <a:pt x="616" y="298"/>
                    <a:pt x="616" y="298"/>
                  </a:cubicBezTo>
                  <a:cubicBezTo>
                    <a:pt x="616" y="298"/>
                    <a:pt x="616" y="298"/>
                    <a:pt x="616" y="298"/>
                  </a:cubicBezTo>
                  <a:cubicBezTo>
                    <a:pt x="616" y="298"/>
                    <a:pt x="616" y="299"/>
                    <a:pt x="616" y="299"/>
                  </a:cubicBezTo>
                  <a:cubicBezTo>
                    <a:pt x="616" y="300"/>
                    <a:pt x="616" y="300"/>
                    <a:pt x="616" y="300"/>
                  </a:cubicBezTo>
                  <a:cubicBezTo>
                    <a:pt x="616" y="300"/>
                    <a:pt x="616" y="300"/>
                    <a:pt x="616" y="300"/>
                  </a:cubicBezTo>
                  <a:cubicBezTo>
                    <a:pt x="616" y="300"/>
                    <a:pt x="615" y="301"/>
                    <a:pt x="615" y="301"/>
                  </a:cubicBezTo>
                  <a:cubicBezTo>
                    <a:pt x="615" y="301"/>
                    <a:pt x="615" y="302"/>
                    <a:pt x="615" y="302"/>
                  </a:cubicBezTo>
                  <a:cubicBezTo>
                    <a:pt x="615" y="302"/>
                    <a:pt x="615" y="302"/>
                    <a:pt x="615" y="302"/>
                  </a:cubicBezTo>
                  <a:cubicBezTo>
                    <a:pt x="615" y="302"/>
                    <a:pt x="615" y="303"/>
                    <a:pt x="615" y="303"/>
                  </a:cubicBezTo>
                  <a:cubicBezTo>
                    <a:pt x="615" y="303"/>
                    <a:pt x="615" y="303"/>
                    <a:pt x="614" y="304"/>
                  </a:cubicBezTo>
                  <a:cubicBezTo>
                    <a:pt x="614" y="302"/>
                    <a:pt x="608" y="306"/>
                    <a:pt x="608" y="306"/>
                  </a:cubicBezTo>
                  <a:cubicBezTo>
                    <a:pt x="608" y="306"/>
                    <a:pt x="608" y="306"/>
                    <a:pt x="608" y="306"/>
                  </a:cubicBezTo>
                  <a:cubicBezTo>
                    <a:pt x="607" y="307"/>
                    <a:pt x="607" y="307"/>
                    <a:pt x="607" y="307"/>
                  </a:cubicBezTo>
                  <a:cubicBezTo>
                    <a:pt x="606" y="307"/>
                    <a:pt x="606" y="307"/>
                    <a:pt x="606" y="307"/>
                  </a:cubicBezTo>
                  <a:cubicBezTo>
                    <a:pt x="606" y="307"/>
                    <a:pt x="605" y="307"/>
                    <a:pt x="605" y="307"/>
                  </a:cubicBezTo>
                  <a:cubicBezTo>
                    <a:pt x="605" y="307"/>
                    <a:pt x="604" y="308"/>
                    <a:pt x="605" y="307"/>
                  </a:cubicBezTo>
                  <a:cubicBezTo>
                    <a:pt x="604" y="307"/>
                    <a:pt x="604" y="307"/>
                    <a:pt x="603" y="308"/>
                  </a:cubicBezTo>
                  <a:cubicBezTo>
                    <a:pt x="604" y="308"/>
                    <a:pt x="604" y="308"/>
                    <a:pt x="605" y="308"/>
                  </a:cubicBezTo>
                  <a:cubicBezTo>
                    <a:pt x="604" y="308"/>
                    <a:pt x="604" y="309"/>
                    <a:pt x="604" y="309"/>
                  </a:cubicBezTo>
                  <a:cubicBezTo>
                    <a:pt x="604" y="307"/>
                    <a:pt x="603" y="309"/>
                    <a:pt x="603" y="308"/>
                  </a:cubicBezTo>
                  <a:cubicBezTo>
                    <a:pt x="603" y="309"/>
                    <a:pt x="602" y="309"/>
                    <a:pt x="602" y="309"/>
                  </a:cubicBezTo>
                  <a:cubicBezTo>
                    <a:pt x="602" y="309"/>
                    <a:pt x="602" y="308"/>
                    <a:pt x="602" y="308"/>
                  </a:cubicBezTo>
                  <a:cubicBezTo>
                    <a:pt x="602" y="308"/>
                    <a:pt x="601" y="311"/>
                    <a:pt x="601" y="310"/>
                  </a:cubicBezTo>
                  <a:cubicBezTo>
                    <a:pt x="601" y="310"/>
                    <a:pt x="601" y="310"/>
                    <a:pt x="601" y="310"/>
                  </a:cubicBezTo>
                  <a:cubicBezTo>
                    <a:pt x="601" y="310"/>
                    <a:pt x="601" y="309"/>
                    <a:pt x="601" y="309"/>
                  </a:cubicBezTo>
                  <a:cubicBezTo>
                    <a:pt x="600" y="309"/>
                    <a:pt x="600" y="310"/>
                    <a:pt x="600" y="310"/>
                  </a:cubicBezTo>
                  <a:cubicBezTo>
                    <a:pt x="600" y="310"/>
                    <a:pt x="600" y="310"/>
                    <a:pt x="600" y="309"/>
                  </a:cubicBezTo>
                  <a:cubicBezTo>
                    <a:pt x="600" y="310"/>
                    <a:pt x="600" y="309"/>
                    <a:pt x="600" y="309"/>
                  </a:cubicBezTo>
                  <a:cubicBezTo>
                    <a:pt x="599" y="309"/>
                    <a:pt x="599" y="309"/>
                    <a:pt x="599" y="310"/>
                  </a:cubicBezTo>
                  <a:cubicBezTo>
                    <a:pt x="599" y="310"/>
                    <a:pt x="599" y="311"/>
                    <a:pt x="599" y="311"/>
                  </a:cubicBezTo>
                  <a:cubicBezTo>
                    <a:pt x="599" y="310"/>
                    <a:pt x="598" y="311"/>
                    <a:pt x="598" y="311"/>
                  </a:cubicBezTo>
                  <a:cubicBezTo>
                    <a:pt x="598" y="312"/>
                    <a:pt x="597" y="311"/>
                    <a:pt x="597" y="311"/>
                  </a:cubicBezTo>
                  <a:cubicBezTo>
                    <a:pt x="597" y="312"/>
                    <a:pt x="597" y="312"/>
                    <a:pt x="596" y="313"/>
                  </a:cubicBezTo>
                  <a:cubicBezTo>
                    <a:pt x="596" y="313"/>
                    <a:pt x="596" y="314"/>
                    <a:pt x="596" y="315"/>
                  </a:cubicBezTo>
                  <a:cubicBezTo>
                    <a:pt x="596" y="315"/>
                    <a:pt x="596" y="315"/>
                    <a:pt x="596" y="315"/>
                  </a:cubicBezTo>
                  <a:cubicBezTo>
                    <a:pt x="596" y="315"/>
                    <a:pt x="596" y="316"/>
                    <a:pt x="596" y="316"/>
                  </a:cubicBezTo>
                  <a:cubicBezTo>
                    <a:pt x="596" y="316"/>
                    <a:pt x="596" y="316"/>
                    <a:pt x="596" y="316"/>
                  </a:cubicBezTo>
                  <a:cubicBezTo>
                    <a:pt x="595" y="316"/>
                    <a:pt x="595" y="316"/>
                    <a:pt x="595" y="316"/>
                  </a:cubicBezTo>
                  <a:cubicBezTo>
                    <a:pt x="595" y="316"/>
                    <a:pt x="595" y="317"/>
                    <a:pt x="595" y="317"/>
                  </a:cubicBezTo>
                  <a:cubicBezTo>
                    <a:pt x="595" y="317"/>
                    <a:pt x="595" y="318"/>
                    <a:pt x="595" y="318"/>
                  </a:cubicBezTo>
                  <a:cubicBezTo>
                    <a:pt x="595" y="319"/>
                    <a:pt x="595" y="319"/>
                    <a:pt x="595" y="319"/>
                  </a:cubicBezTo>
                  <a:cubicBezTo>
                    <a:pt x="595" y="319"/>
                    <a:pt x="595" y="320"/>
                    <a:pt x="595" y="321"/>
                  </a:cubicBezTo>
                  <a:cubicBezTo>
                    <a:pt x="595" y="320"/>
                    <a:pt x="595" y="320"/>
                    <a:pt x="594" y="320"/>
                  </a:cubicBezTo>
                  <a:cubicBezTo>
                    <a:pt x="595" y="320"/>
                    <a:pt x="595" y="321"/>
                    <a:pt x="594" y="320"/>
                  </a:cubicBezTo>
                  <a:cubicBezTo>
                    <a:pt x="594" y="320"/>
                    <a:pt x="594" y="321"/>
                    <a:pt x="594" y="321"/>
                  </a:cubicBezTo>
                  <a:cubicBezTo>
                    <a:pt x="594" y="321"/>
                    <a:pt x="594" y="321"/>
                    <a:pt x="594" y="321"/>
                  </a:cubicBezTo>
                  <a:cubicBezTo>
                    <a:pt x="594" y="321"/>
                    <a:pt x="594" y="321"/>
                    <a:pt x="594" y="321"/>
                  </a:cubicBezTo>
                  <a:cubicBezTo>
                    <a:pt x="594" y="321"/>
                    <a:pt x="594" y="321"/>
                    <a:pt x="594" y="321"/>
                  </a:cubicBezTo>
                  <a:cubicBezTo>
                    <a:pt x="594" y="321"/>
                    <a:pt x="594" y="321"/>
                    <a:pt x="594" y="321"/>
                  </a:cubicBezTo>
                  <a:cubicBezTo>
                    <a:pt x="594" y="321"/>
                    <a:pt x="594" y="322"/>
                    <a:pt x="594" y="322"/>
                  </a:cubicBezTo>
                  <a:cubicBezTo>
                    <a:pt x="594" y="322"/>
                    <a:pt x="594" y="322"/>
                    <a:pt x="594" y="322"/>
                  </a:cubicBezTo>
                  <a:cubicBezTo>
                    <a:pt x="594" y="322"/>
                    <a:pt x="593" y="322"/>
                    <a:pt x="593" y="322"/>
                  </a:cubicBezTo>
                  <a:cubicBezTo>
                    <a:pt x="594" y="322"/>
                    <a:pt x="593" y="322"/>
                    <a:pt x="593" y="323"/>
                  </a:cubicBezTo>
                  <a:cubicBezTo>
                    <a:pt x="593" y="323"/>
                    <a:pt x="593" y="323"/>
                    <a:pt x="593" y="323"/>
                  </a:cubicBezTo>
                  <a:cubicBezTo>
                    <a:pt x="593" y="323"/>
                    <a:pt x="593" y="323"/>
                    <a:pt x="593" y="323"/>
                  </a:cubicBezTo>
                  <a:cubicBezTo>
                    <a:pt x="593" y="323"/>
                    <a:pt x="592" y="324"/>
                    <a:pt x="593" y="324"/>
                  </a:cubicBezTo>
                  <a:cubicBezTo>
                    <a:pt x="593" y="324"/>
                    <a:pt x="592" y="323"/>
                    <a:pt x="592" y="323"/>
                  </a:cubicBezTo>
                  <a:cubicBezTo>
                    <a:pt x="592" y="323"/>
                    <a:pt x="592" y="324"/>
                    <a:pt x="592" y="324"/>
                  </a:cubicBezTo>
                  <a:cubicBezTo>
                    <a:pt x="592" y="324"/>
                    <a:pt x="592" y="324"/>
                    <a:pt x="593" y="324"/>
                  </a:cubicBezTo>
                  <a:cubicBezTo>
                    <a:pt x="592" y="324"/>
                    <a:pt x="591" y="326"/>
                    <a:pt x="592" y="326"/>
                  </a:cubicBezTo>
                  <a:cubicBezTo>
                    <a:pt x="592" y="326"/>
                    <a:pt x="591" y="325"/>
                    <a:pt x="592" y="325"/>
                  </a:cubicBezTo>
                  <a:cubicBezTo>
                    <a:pt x="591" y="325"/>
                    <a:pt x="591" y="326"/>
                    <a:pt x="591" y="326"/>
                  </a:cubicBezTo>
                  <a:cubicBezTo>
                    <a:pt x="591" y="326"/>
                    <a:pt x="591" y="326"/>
                    <a:pt x="592" y="326"/>
                  </a:cubicBezTo>
                  <a:cubicBezTo>
                    <a:pt x="592" y="326"/>
                    <a:pt x="593" y="327"/>
                    <a:pt x="593" y="326"/>
                  </a:cubicBezTo>
                  <a:cubicBezTo>
                    <a:pt x="593" y="326"/>
                    <a:pt x="592" y="327"/>
                    <a:pt x="592" y="327"/>
                  </a:cubicBezTo>
                  <a:cubicBezTo>
                    <a:pt x="593" y="327"/>
                    <a:pt x="593" y="327"/>
                    <a:pt x="593" y="327"/>
                  </a:cubicBezTo>
                  <a:cubicBezTo>
                    <a:pt x="594" y="327"/>
                    <a:pt x="592" y="327"/>
                    <a:pt x="592" y="328"/>
                  </a:cubicBezTo>
                  <a:cubicBezTo>
                    <a:pt x="592" y="328"/>
                    <a:pt x="593" y="328"/>
                    <a:pt x="593" y="328"/>
                  </a:cubicBezTo>
                  <a:cubicBezTo>
                    <a:pt x="593" y="328"/>
                    <a:pt x="593" y="328"/>
                    <a:pt x="593" y="327"/>
                  </a:cubicBezTo>
                  <a:cubicBezTo>
                    <a:pt x="594" y="328"/>
                    <a:pt x="592" y="328"/>
                    <a:pt x="594" y="328"/>
                  </a:cubicBezTo>
                  <a:cubicBezTo>
                    <a:pt x="592" y="328"/>
                    <a:pt x="593" y="329"/>
                    <a:pt x="594" y="329"/>
                  </a:cubicBezTo>
                  <a:cubicBezTo>
                    <a:pt x="594" y="329"/>
                    <a:pt x="594" y="330"/>
                    <a:pt x="593" y="330"/>
                  </a:cubicBezTo>
                  <a:cubicBezTo>
                    <a:pt x="593" y="329"/>
                    <a:pt x="593" y="330"/>
                    <a:pt x="593" y="330"/>
                  </a:cubicBezTo>
                  <a:cubicBezTo>
                    <a:pt x="593" y="330"/>
                    <a:pt x="593" y="330"/>
                    <a:pt x="593" y="331"/>
                  </a:cubicBezTo>
                  <a:cubicBezTo>
                    <a:pt x="594" y="331"/>
                    <a:pt x="594" y="331"/>
                    <a:pt x="595" y="331"/>
                  </a:cubicBezTo>
                  <a:cubicBezTo>
                    <a:pt x="595" y="331"/>
                    <a:pt x="595" y="331"/>
                    <a:pt x="596" y="331"/>
                  </a:cubicBezTo>
                  <a:cubicBezTo>
                    <a:pt x="596" y="331"/>
                    <a:pt x="595" y="331"/>
                    <a:pt x="595" y="331"/>
                  </a:cubicBezTo>
                  <a:cubicBezTo>
                    <a:pt x="595" y="331"/>
                    <a:pt x="595" y="331"/>
                    <a:pt x="596" y="331"/>
                  </a:cubicBezTo>
                  <a:cubicBezTo>
                    <a:pt x="595" y="332"/>
                    <a:pt x="595" y="332"/>
                    <a:pt x="595" y="331"/>
                  </a:cubicBezTo>
                  <a:cubicBezTo>
                    <a:pt x="595" y="331"/>
                    <a:pt x="594" y="332"/>
                    <a:pt x="595" y="332"/>
                  </a:cubicBezTo>
                  <a:cubicBezTo>
                    <a:pt x="595" y="332"/>
                    <a:pt x="595" y="332"/>
                    <a:pt x="595" y="332"/>
                  </a:cubicBezTo>
                  <a:cubicBezTo>
                    <a:pt x="595" y="332"/>
                    <a:pt x="594" y="332"/>
                    <a:pt x="594" y="332"/>
                  </a:cubicBezTo>
                  <a:cubicBezTo>
                    <a:pt x="595" y="333"/>
                    <a:pt x="596" y="333"/>
                    <a:pt x="597" y="333"/>
                  </a:cubicBezTo>
                  <a:cubicBezTo>
                    <a:pt x="597" y="333"/>
                    <a:pt x="600" y="333"/>
                    <a:pt x="599" y="333"/>
                  </a:cubicBezTo>
                  <a:cubicBezTo>
                    <a:pt x="599" y="333"/>
                    <a:pt x="600" y="333"/>
                    <a:pt x="600" y="333"/>
                  </a:cubicBezTo>
                  <a:cubicBezTo>
                    <a:pt x="601" y="332"/>
                    <a:pt x="602" y="332"/>
                    <a:pt x="601" y="333"/>
                  </a:cubicBezTo>
                  <a:cubicBezTo>
                    <a:pt x="602" y="333"/>
                    <a:pt x="602" y="333"/>
                    <a:pt x="602" y="333"/>
                  </a:cubicBezTo>
                  <a:cubicBezTo>
                    <a:pt x="603" y="332"/>
                    <a:pt x="603" y="333"/>
                    <a:pt x="603" y="333"/>
                  </a:cubicBezTo>
                  <a:cubicBezTo>
                    <a:pt x="603" y="333"/>
                    <a:pt x="603" y="333"/>
                    <a:pt x="603" y="333"/>
                  </a:cubicBezTo>
                  <a:cubicBezTo>
                    <a:pt x="603" y="333"/>
                    <a:pt x="603" y="334"/>
                    <a:pt x="604" y="334"/>
                  </a:cubicBezTo>
                  <a:cubicBezTo>
                    <a:pt x="605" y="333"/>
                    <a:pt x="605" y="333"/>
                    <a:pt x="605" y="332"/>
                  </a:cubicBezTo>
                  <a:cubicBezTo>
                    <a:pt x="605" y="333"/>
                    <a:pt x="605" y="333"/>
                    <a:pt x="605" y="333"/>
                  </a:cubicBezTo>
                  <a:cubicBezTo>
                    <a:pt x="605" y="332"/>
                    <a:pt x="606" y="333"/>
                    <a:pt x="606" y="333"/>
                  </a:cubicBezTo>
                  <a:cubicBezTo>
                    <a:pt x="607" y="333"/>
                    <a:pt x="607" y="334"/>
                    <a:pt x="608" y="334"/>
                  </a:cubicBezTo>
                  <a:cubicBezTo>
                    <a:pt x="609" y="334"/>
                    <a:pt x="610" y="334"/>
                    <a:pt x="611" y="334"/>
                  </a:cubicBezTo>
                  <a:cubicBezTo>
                    <a:pt x="611" y="334"/>
                    <a:pt x="612" y="334"/>
                    <a:pt x="612" y="335"/>
                  </a:cubicBezTo>
                  <a:cubicBezTo>
                    <a:pt x="612" y="335"/>
                    <a:pt x="612" y="335"/>
                    <a:pt x="612" y="335"/>
                  </a:cubicBezTo>
                  <a:cubicBezTo>
                    <a:pt x="612" y="335"/>
                    <a:pt x="613" y="335"/>
                    <a:pt x="612" y="335"/>
                  </a:cubicBezTo>
                  <a:cubicBezTo>
                    <a:pt x="613" y="336"/>
                    <a:pt x="612" y="336"/>
                    <a:pt x="612" y="335"/>
                  </a:cubicBezTo>
                  <a:cubicBezTo>
                    <a:pt x="613" y="337"/>
                    <a:pt x="615" y="338"/>
                    <a:pt x="616" y="340"/>
                  </a:cubicBezTo>
                  <a:cubicBezTo>
                    <a:pt x="615" y="339"/>
                    <a:pt x="613" y="339"/>
                    <a:pt x="612" y="339"/>
                  </a:cubicBezTo>
                  <a:cubicBezTo>
                    <a:pt x="611" y="339"/>
                    <a:pt x="610" y="339"/>
                    <a:pt x="609" y="339"/>
                  </a:cubicBezTo>
                  <a:cubicBezTo>
                    <a:pt x="609" y="339"/>
                    <a:pt x="608" y="339"/>
                    <a:pt x="608" y="340"/>
                  </a:cubicBezTo>
                  <a:cubicBezTo>
                    <a:pt x="608" y="340"/>
                    <a:pt x="607" y="341"/>
                    <a:pt x="607" y="340"/>
                  </a:cubicBezTo>
                  <a:cubicBezTo>
                    <a:pt x="606" y="340"/>
                    <a:pt x="605" y="339"/>
                    <a:pt x="605" y="339"/>
                  </a:cubicBezTo>
                  <a:cubicBezTo>
                    <a:pt x="604" y="338"/>
                    <a:pt x="604" y="338"/>
                    <a:pt x="603" y="338"/>
                  </a:cubicBezTo>
                  <a:cubicBezTo>
                    <a:pt x="603" y="338"/>
                    <a:pt x="602" y="337"/>
                    <a:pt x="602" y="337"/>
                  </a:cubicBezTo>
                  <a:cubicBezTo>
                    <a:pt x="602" y="337"/>
                    <a:pt x="600" y="337"/>
                    <a:pt x="600" y="337"/>
                  </a:cubicBezTo>
                  <a:cubicBezTo>
                    <a:pt x="600" y="337"/>
                    <a:pt x="600" y="337"/>
                    <a:pt x="600" y="337"/>
                  </a:cubicBezTo>
                  <a:cubicBezTo>
                    <a:pt x="599" y="337"/>
                    <a:pt x="599" y="336"/>
                    <a:pt x="599" y="336"/>
                  </a:cubicBezTo>
                  <a:cubicBezTo>
                    <a:pt x="599" y="336"/>
                    <a:pt x="598" y="336"/>
                    <a:pt x="598" y="336"/>
                  </a:cubicBezTo>
                  <a:cubicBezTo>
                    <a:pt x="598" y="336"/>
                    <a:pt x="596" y="337"/>
                    <a:pt x="596" y="336"/>
                  </a:cubicBezTo>
                  <a:cubicBezTo>
                    <a:pt x="596" y="336"/>
                    <a:pt x="596" y="336"/>
                    <a:pt x="596" y="336"/>
                  </a:cubicBezTo>
                  <a:cubicBezTo>
                    <a:pt x="595" y="336"/>
                    <a:pt x="594" y="337"/>
                    <a:pt x="593" y="338"/>
                  </a:cubicBezTo>
                  <a:cubicBezTo>
                    <a:pt x="593" y="338"/>
                    <a:pt x="593" y="338"/>
                    <a:pt x="593" y="338"/>
                  </a:cubicBezTo>
                  <a:cubicBezTo>
                    <a:pt x="593" y="338"/>
                    <a:pt x="593" y="338"/>
                    <a:pt x="593" y="338"/>
                  </a:cubicBezTo>
                  <a:cubicBezTo>
                    <a:pt x="593" y="339"/>
                    <a:pt x="594" y="339"/>
                    <a:pt x="594" y="340"/>
                  </a:cubicBezTo>
                  <a:cubicBezTo>
                    <a:pt x="594" y="340"/>
                    <a:pt x="594" y="341"/>
                    <a:pt x="595" y="342"/>
                  </a:cubicBezTo>
                  <a:cubicBezTo>
                    <a:pt x="595" y="342"/>
                    <a:pt x="595" y="342"/>
                    <a:pt x="595" y="342"/>
                  </a:cubicBezTo>
                  <a:cubicBezTo>
                    <a:pt x="596" y="343"/>
                    <a:pt x="594" y="345"/>
                    <a:pt x="594" y="346"/>
                  </a:cubicBezTo>
                  <a:cubicBezTo>
                    <a:pt x="593" y="347"/>
                    <a:pt x="592" y="348"/>
                    <a:pt x="591" y="348"/>
                  </a:cubicBezTo>
                  <a:cubicBezTo>
                    <a:pt x="590" y="348"/>
                    <a:pt x="589" y="347"/>
                    <a:pt x="589" y="347"/>
                  </a:cubicBezTo>
                  <a:cubicBezTo>
                    <a:pt x="589" y="346"/>
                    <a:pt x="588" y="346"/>
                    <a:pt x="588" y="345"/>
                  </a:cubicBezTo>
                  <a:cubicBezTo>
                    <a:pt x="588" y="345"/>
                    <a:pt x="588" y="343"/>
                    <a:pt x="588" y="343"/>
                  </a:cubicBezTo>
                  <a:cubicBezTo>
                    <a:pt x="584" y="341"/>
                    <a:pt x="582" y="347"/>
                    <a:pt x="580" y="349"/>
                  </a:cubicBezTo>
                  <a:cubicBezTo>
                    <a:pt x="580" y="351"/>
                    <a:pt x="579" y="353"/>
                    <a:pt x="578" y="354"/>
                  </a:cubicBezTo>
                  <a:cubicBezTo>
                    <a:pt x="578" y="354"/>
                    <a:pt x="578" y="355"/>
                    <a:pt x="577" y="355"/>
                  </a:cubicBezTo>
                  <a:cubicBezTo>
                    <a:pt x="577" y="355"/>
                    <a:pt x="576" y="355"/>
                    <a:pt x="575" y="355"/>
                  </a:cubicBezTo>
                  <a:cubicBezTo>
                    <a:pt x="575" y="356"/>
                    <a:pt x="574" y="356"/>
                    <a:pt x="574" y="356"/>
                  </a:cubicBezTo>
                  <a:cubicBezTo>
                    <a:pt x="574" y="356"/>
                    <a:pt x="573" y="356"/>
                    <a:pt x="573" y="357"/>
                  </a:cubicBezTo>
                  <a:cubicBezTo>
                    <a:pt x="573" y="357"/>
                    <a:pt x="572" y="357"/>
                    <a:pt x="572" y="357"/>
                  </a:cubicBezTo>
                  <a:cubicBezTo>
                    <a:pt x="572" y="357"/>
                    <a:pt x="571" y="357"/>
                    <a:pt x="571" y="358"/>
                  </a:cubicBezTo>
                  <a:cubicBezTo>
                    <a:pt x="571" y="357"/>
                    <a:pt x="571" y="357"/>
                    <a:pt x="571" y="357"/>
                  </a:cubicBezTo>
                  <a:cubicBezTo>
                    <a:pt x="570" y="356"/>
                    <a:pt x="570" y="356"/>
                    <a:pt x="569" y="355"/>
                  </a:cubicBezTo>
                  <a:cubicBezTo>
                    <a:pt x="570" y="355"/>
                    <a:pt x="570" y="354"/>
                    <a:pt x="570" y="354"/>
                  </a:cubicBezTo>
                  <a:cubicBezTo>
                    <a:pt x="570" y="353"/>
                    <a:pt x="568" y="353"/>
                    <a:pt x="568" y="353"/>
                  </a:cubicBezTo>
                  <a:cubicBezTo>
                    <a:pt x="566" y="353"/>
                    <a:pt x="565" y="353"/>
                    <a:pt x="563" y="353"/>
                  </a:cubicBezTo>
                  <a:cubicBezTo>
                    <a:pt x="563" y="353"/>
                    <a:pt x="563" y="353"/>
                    <a:pt x="562" y="353"/>
                  </a:cubicBezTo>
                  <a:cubicBezTo>
                    <a:pt x="563" y="353"/>
                    <a:pt x="562" y="354"/>
                    <a:pt x="562" y="353"/>
                  </a:cubicBezTo>
                  <a:cubicBezTo>
                    <a:pt x="562" y="354"/>
                    <a:pt x="561" y="354"/>
                    <a:pt x="560" y="354"/>
                  </a:cubicBezTo>
                  <a:cubicBezTo>
                    <a:pt x="559" y="354"/>
                    <a:pt x="558" y="353"/>
                    <a:pt x="557" y="353"/>
                  </a:cubicBezTo>
                  <a:cubicBezTo>
                    <a:pt x="556" y="353"/>
                    <a:pt x="555" y="352"/>
                    <a:pt x="555" y="352"/>
                  </a:cubicBezTo>
                  <a:cubicBezTo>
                    <a:pt x="555" y="351"/>
                    <a:pt x="555" y="351"/>
                    <a:pt x="554" y="351"/>
                  </a:cubicBezTo>
                  <a:cubicBezTo>
                    <a:pt x="554" y="351"/>
                    <a:pt x="554" y="350"/>
                    <a:pt x="554" y="350"/>
                  </a:cubicBezTo>
                  <a:cubicBezTo>
                    <a:pt x="554" y="350"/>
                    <a:pt x="554" y="350"/>
                    <a:pt x="554" y="350"/>
                  </a:cubicBezTo>
                  <a:cubicBezTo>
                    <a:pt x="554" y="350"/>
                    <a:pt x="555" y="350"/>
                    <a:pt x="555" y="350"/>
                  </a:cubicBezTo>
                  <a:cubicBezTo>
                    <a:pt x="556" y="350"/>
                    <a:pt x="556" y="349"/>
                    <a:pt x="555" y="348"/>
                  </a:cubicBezTo>
                  <a:cubicBezTo>
                    <a:pt x="554" y="348"/>
                    <a:pt x="554" y="348"/>
                    <a:pt x="553" y="348"/>
                  </a:cubicBezTo>
                  <a:cubicBezTo>
                    <a:pt x="553" y="348"/>
                    <a:pt x="549" y="348"/>
                    <a:pt x="550" y="349"/>
                  </a:cubicBezTo>
                  <a:cubicBezTo>
                    <a:pt x="550" y="349"/>
                    <a:pt x="549" y="348"/>
                    <a:pt x="548" y="349"/>
                  </a:cubicBezTo>
                  <a:cubicBezTo>
                    <a:pt x="548" y="349"/>
                    <a:pt x="548" y="349"/>
                    <a:pt x="548" y="349"/>
                  </a:cubicBezTo>
                  <a:cubicBezTo>
                    <a:pt x="548" y="349"/>
                    <a:pt x="548" y="349"/>
                    <a:pt x="548" y="349"/>
                  </a:cubicBezTo>
                  <a:cubicBezTo>
                    <a:pt x="548" y="349"/>
                    <a:pt x="548" y="349"/>
                    <a:pt x="548" y="349"/>
                  </a:cubicBezTo>
                  <a:cubicBezTo>
                    <a:pt x="548" y="349"/>
                    <a:pt x="548" y="349"/>
                    <a:pt x="548" y="349"/>
                  </a:cubicBezTo>
                  <a:cubicBezTo>
                    <a:pt x="547" y="350"/>
                    <a:pt x="547" y="349"/>
                    <a:pt x="547" y="349"/>
                  </a:cubicBezTo>
                  <a:cubicBezTo>
                    <a:pt x="547" y="349"/>
                    <a:pt x="547" y="349"/>
                    <a:pt x="546" y="349"/>
                  </a:cubicBezTo>
                  <a:cubicBezTo>
                    <a:pt x="546" y="349"/>
                    <a:pt x="546" y="349"/>
                    <a:pt x="546" y="349"/>
                  </a:cubicBezTo>
                  <a:cubicBezTo>
                    <a:pt x="546" y="349"/>
                    <a:pt x="548" y="346"/>
                    <a:pt x="548" y="347"/>
                  </a:cubicBezTo>
                  <a:cubicBezTo>
                    <a:pt x="547" y="346"/>
                    <a:pt x="547" y="346"/>
                    <a:pt x="546" y="346"/>
                  </a:cubicBezTo>
                  <a:cubicBezTo>
                    <a:pt x="546" y="346"/>
                    <a:pt x="545" y="346"/>
                    <a:pt x="545" y="345"/>
                  </a:cubicBezTo>
                  <a:cubicBezTo>
                    <a:pt x="544" y="345"/>
                    <a:pt x="544" y="345"/>
                    <a:pt x="544" y="345"/>
                  </a:cubicBezTo>
                  <a:cubicBezTo>
                    <a:pt x="545" y="345"/>
                    <a:pt x="545" y="344"/>
                    <a:pt x="545" y="344"/>
                  </a:cubicBezTo>
                  <a:cubicBezTo>
                    <a:pt x="545" y="344"/>
                    <a:pt x="546" y="343"/>
                    <a:pt x="545" y="343"/>
                  </a:cubicBezTo>
                  <a:cubicBezTo>
                    <a:pt x="545" y="343"/>
                    <a:pt x="544" y="343"/>
                    <a:pt x="544" y="342"/>
                  </a:cubicBezTo>
                  <a:cubicBezTo>
                    <a:pt x="545" y="343"/>
                    <a:pt x="545" y="343"/>
                    <a:pt x="545" y="342"/>
                  </a:cubicBezTo>
                  <a:cubicBezTo>
                    <a:pt x="545" y="342"/>
                    <a:pt x="545" y="343"/>
                    <a:pt x="546" y="343"/>
                  </a:cubicBezTo>
                  <a:cubicBezTo>
                    <a:pt x="546" y="343"/>
                    <a:pt x="545" y="342"/>
                    <a:pt x="545" y="342"/>
                  </a:cubicBezTo>
                  <a:cubicBezTo>
                    <a:pt x="545" y="342"/>
                    <a:pt x="545" y="341"/>
                    <a:pt x="545" y="341"/>
                  </a:cubicBezTo>
                  <a:cubicBezTo>
                    <a:pt x="545" y="342"/>
                    <a:pt x="545" y="342"/>
                    <a:pt x="545" y="342"/>
                  </a:cubicBezTo>
                  <a:cubicBezTo>
                    <a:pt x="545" y="342"/>
                    <a:pt x="545" y="342"/>
                    <a:pt x="544" y="341"/>
                  </a:cubicBezTo>
                  <a:cubicBezTo>
                    <a:pt x="545" y="341"/>
                    <a:pt x="545" y="341"/>
                    <a:pt x="545" y="341"/>
                  </a:cubicBezTo>
                  <a:cubicBezTo>
                    <a:pt x="545" y="341"/>
                    <a:pt x="545" y="340"/>
                    <a:pt x="545" y="340"/>
                  </a:cubicBezTo>
                  <a:cubicBezTo>
                    <a:pt x="545" y="340"/>
                    <a:pt x="545" y="340"/>
                    <a:pt x="546" y="340"/>
                  </a:cubicBezTo>
                  <a:cubicBezTo>
                    <a:pt x="546" y="340"/>
                    <a:pt x="545" y="339"/>
                    <a:pt x="545" y="339"/>
                  </a:cubicBezTo>
                  <a:cubicBezTo>
                    <a:pt x="545" y="339"/>
                    <a:pt x="546" y="339"/>
                    <a:pt x="546" y="339"/>
                  </a:cubicBezTo>
                  <a:cubicBezTo>
                    <a:pt x="546" y="339"/>
                    <a:pt x="546" y="340"/>
                    <a:pt x="547" y="339"/>
                  </a:cubicBezTo>
                  <a:cubicBezTo>
                    <a:pt x="547" y="339"/>
                    <a:pt x="546" y="339"/>
                    <a:pt x="546" y="339"/>
                  </a:cubicBezTo>
                  <a:cubicBezTo>
                    <a:pt x="547" y="339"/>
                    <a:pt x="547" y="339"/>
                    <a:pt x="547" y="339"/>
                  </a:cubicBezTo>
                  <a:cubicBezTo>
                    <a:pt x="547" y="339"/>
                    <a:pt x="547" y="338"/>
                    <a:pt x="548" y="338"/>
                  </a:cubicBezTo>
                  <a:cubicBezTo>
                    <a:pt x="547" y="338"/>
                    <a:pt x="547" y="338"/>
                    <a:pt x="547" y="338"/>
                  </a:cubicBezTo>
                  <a:cubicBezTo>
                    <a:pt x="548" y="338"/>
                    <a:pt x="549" y="337"/>
                    <a:pt x="550" y="337"/>
                  </a:cubicBezTo>
                  <a:cubicBezTo>
                    <a:pt x="549" y="337"/>
                    <a:pt x="551" y="338"/>
                    <a:pt x="551" y="336"/>
                  </a:cubicBezTo>
                  <a:cubicBezTo>
                    <a:pt x="551" y="335"/>
                    <a:pt x="551" y="334"/>
                    <a:pt x="549" y="334"/>
                  </a:cubicBezTo>
                  <a:cubicBezTo>
                    <a:pt x="550" y="334"/>
                    <a:pt x="552" y="332"/>
                    <a:pt x="552" y="332"/>
                  </a:cubicBezTo>
                  <a:cubicBezTo>
                    <a:pt x="553" y="331"/>
                    <a:pt x="554" y="330"/>
                    <a:pt x="554" y="329"/>
                  </a:cubicBezTo>
                  <a:cubicBezTo>
                    <a:pt x="554" y="327"/>
                    <a:pt x="547" y="330"/>
                    <a:pt x="546" y="331"/>
                  </a:cubicBezTo>
                  <a:cubicBezTo>
                    <a:pt x="547" y="331"/>
                    <a:pt x="548" y="331"/>
                    <a:pt x="549" y="331"/>
                  </a:cubicBezTo>
                  <a:cubicBezTo>
                    <a:pt x="549" y="331"/>
                    <a:pt x="549" y="331"/>
                    <a:pt x="550" y="331"/>
                  </a:cubicBezTo>
                  <a:cubicBezTo>
                    <a:pt x="549" y="331"/>
                    <a:pt x="548" y="332"/>
                    <a:pt x="547" y="332"/>
                  </a:cubicBezTo>
                  <a:cubicBezTo>
                    <a:pt x="547" y="333"/>
                    <a:pt x="547" y="333"/>
                    <a:pt x="546" y="333"/>
                  </a:cubicBezTo>
                  <a:cubicBezTo>
                    <a:pt x="546" y="333"/>
                    <a:pt x="547" y="332"/>
                    <a:pt x="547" y="332"/>
                  </a:cubicBezTo>
                  <a:cubicBezTo>
                    <a:pt x="547" y="332"/>
                    <a:pt x="545" y="333"/>
                    <a:pt x="545" y="333"/>
                  </a:cubicBezTo>
                  <a:cubicBezTo>
                    <a:pt x="545" y="332"/>
                    <a:pt x="545" y="332"/>
                    <a:pt x="545" y="332"/>
                  </a:cubicBezTo>
                  <a:cubicBezTo>
                    <a:pt x="545" y="332"/>
                    <a:pt x="545" y="331"/>
                    <a:pt x="545" y="331"/>
                  </a:cubicBezTo>
                  <a:cubicBezTo>
                    <a:pt x="545" y="331"/>
                    <a:pt x="545" y="332"/>
                    <a:pt x="545" y="332"/>
                  </a:cubicBezTo>
                  <a:cubicBezTo>
                    <a:pt x="544" y="332"/>
                    <a:pt x="544" y="331"/>
                    <a:pt x="544" y="332"/>
                  </a:cubicBezTo>
                  <a:cubicBezTo>
                    <a:pt x="543" y="332"/>
                    <a:pt x="543" y="333"/>
                    <a:pt x="543" y="334"/>
                  </a:cubicBezTo>
                  <a:cubicBezTo>
                    <a:pt x="542" y="334"/>
                    <a:pt x="541" y="337"/>
                    <a:pt x="542" y="338"/>
                  </a:cubicBezTo>
                  <a:cubicBezTo>
                    <a:pt x="542" y="338"/>
                    <a:pt x="542" y="337"/>
                    <a:pt x="542" y="337"/>
                  </a:cubicBezTo>
                  <a:cubicBezTo>
                    <a:pt x="542" y="338"/>
                    <a:pt x="543" y="338"/>
                    <a:pt x="543" y="338"/>
                  </a:cubicBezTo>
                  <a:cubicBezTo>
                    <a:pt x="542" y="339"/>
                    <a:pt x="542" y="339"/>
                    <a:pt x="542" y="340"/>
                  </a:cubicBezTo>
                  <a:cubicBezTo>
                    <a:pt x="542" y="340"/>
                    <a:pt x="541" y="343"/>
                    <a:pt x="541" y="342"/>
                  </a:cubicBezTo>
                  <a:cubicBezTo>
                    <a:pt x="541" y="343"/>
                    <a:pt x="541" y="342"/>
                    <a:pt x="541" y="342"/>
                  </a:cubicBezTo>
                  <a:cubicBezTo>
                    <a:pt x="541" y="343"/>
                    <a:pt x="541" y="344"/>
                    <a:pt x="541" y="343"/>
                  </a:cubicBezTo>
                  <a:cubicBezTo>
                    <a:pt x="541" y="344"/>
                    <a:pt x="541" y="344"/>
                    <a:pt x="541" y="344"/>
                  </a:cubicBezTo>
                  <a:cubicBezTo>
                    <a:pt x="540" y="344"/>
                    <a:pt x="541" y="345"/>
                    <a:pt x="541" y="344"/>
                  </a:cubicBezTo>
                  <a:cubicBezTo>
                    <a:pt x="541" y="345"/>
                    <a:pt x="540" y="346"/>
                    <a:pt x="541" y="347"/>
                  </a:cubicBezTo>
                  <a:cubicBezTo>
                    <a:pt x="541" y="347"/>
                    <a:pt x="540" y="347"/>
                    <a:pt x="540" y="347"/>
                  </a:cubicBezTo>
                  <a:cubicBezTo>
                    <a:pt x="540" y="347"/>
                    <a:pt x="540" y="346"/>
                    <a:pt x="539" y="346"/>
                  </a:cubicBezTo>
                  <a:cubicBezTo>
                    <a:pt x="539" y="347"/>
                    <a:pt x="538" y="347"/>
                    <a:pt x="538" y="348"/>
                  </a:cubicBezTo>
                  <a:cubicBezTo>
                    <a:pt x="538" y="347"/>
                    <a:pt x="537" y="347"/>
                    <a:pt x="537" y="348"/>
                  </a:cubicBezTo>
                  <a:cubicBezTo>
                    <a:pt x="537" y="347"/>
                    <a:pt x="537" y="345"/>
                    <a:pt x="535" y="346"/>
                  </a:cubicBezTo>
                  <a:cubicBezTo>
                    <a:pt x="535" y="346"/>
                    <a:pt x="534" y="347"/>
                    <a:pt x="534" y="348"/>
                  </a:cubicBezTo>
                  <a:cubicBezTo>
                    <a:pt x="534" y="348"/>
                    <a:pt x="533" y="346"/>
                    <a:pt x="533" y="346"/>
                  </a:cubicBezTo>
                  <a:cubicBezTo>
                    <a:pt x="532" y="345"/>
                    <a:pt x="532" y="345"/>
                    <a:pt x="531" y="346"/>
                  </a:cubicBezTo>
                  <a:cubicBezTo>
                    <a:pt x="531" y="346"/>
                    <a:pt x="530" y="345"/>
                    <a:pt x="530" y="345"/>
                  </a:cubicBezTo>
                  <a:cubicBezTo>
                    <a:pt x="529" y="345"/>
                    <a:pt x="529" y="346"/>
                    <a:pt x="529" y="346"/>
                  </a:cubicBezTo>
                  <a:cubicBezTo>
                    <a:pt x="528" y="348"/>
                    <a:pt x="528" y="349"/>
                    <a:pt x="526" y="349"/>
                  </a:cubicBezTo>
                  <a:cubicBezTo>
                    <a:pt x="526" y="349"/>
                    <a:pt x="527" y="350"/>
                    <a:pt x="527" y="350"/>
                  </a:cubicBezTo>
                  <a:cubicBezTo>
                    <a:pt x="526" y="350"/>
                    <a:pt x="526" y="350"/>
                    <a:pt x="526" y="349"/>
                  </a:cubicBezTo>
                  <a:cubicBezTo>
                    <a:pt x="526" y="349"/>
                    <a:pt x="526" y="349"/>
                    <a:pt x="526" y="349"/>
                  </a:cubicBezTo>
                  <a:cubicBezTo>
                    <a:pt x="526" y="349"/>
                    <a:pt x="526" y="349"/>
                    <a:pt x="526" y="349"/>
                  </a:cubicBezTo>
                  <a:cubicBezTo>
                    <a:pt x="526" y="349"/>
                    <a:pt x="526" y="349"/>
                    <a:pt x="526" y="349"/>
                  </a:cubicBezTo>
                  <a:cubicBezTo>
                    <a:pt x="526" y="348"/>
                    <a:pt x="528" y="347"/>
                    <a:pt x="527" y="346"/>
                  </a:cubicBezTo>
                  <a:cubicBezTo>
                    <a:pt x="527" y="346"/>
                    <a:pt x="526" y="346"/>
                    <a:pt x="526" y="346"/>
                  </a:cubicBezTo>
                  <a:cubicBezTo>
                    <a:pt x="525" y="346"/>
                    <a:pt x="525" y="347"/>
                    <a:pt x="525" y="347"/>
                  </a:cubicBezTo>
                  <a:cubicBezTo>
                    <a:pt x="524" y="348"/>
                    <a:pt x="524" y="348"/>
                    <a:pt x="523" y="349"/>
                  </a:cubicBezTo>
                  <a:cubicBezTo>
                    <a:pt x="523" y="349"/>
                    <a:pt x="522" y="350"/>
                    <a:pt x="523" y="350"/>
                  </a:cubicBezTo>
                  <a:cubicBezTo>
                    <a:pt x="523" y="350"/>
                    <a:pt x="522" y="350"/>
                    <a:pt x="522" y="350"/>
                  </a:cubicBezTo>
                  <a:cubicBezTo>
                    <a:pt x="523" y="350"/>
                    <a:pt x="523" y="350"/>
                    <a:pt x="522" y="350"/>
                  </a:cubicBezTo>
                  <a:cubicBezTo>
                    <a:pt x="522" y="350"/>
                    <a:pt x="522" y="350"/>
                    <a:pt x="522" y="350"/>
                  </a:cubicBezTo>
                  <a:cubicBezTo>
                    <a:pt x="522" y="350"/>
                    <a:pt x="522" y="351"/>
                    <a:pt x="522" y="351"/>
                  </a:cubicBezTo>
                  <a:cubicBezTo>
                    <a:pt x="522" y="351"/>
                    <a:pt x="522" y="350"/>
                    <a:pt x="521" y="350"/>
                  </a:cubicBezTo>
                  <a:cubicBezTo>
                    <a:pt x="521" y="350"/>
                    <a:pt x="522" y="351"/>
                    <a:pt x="521" y="350"/>
                  </a:cubicBezTo>
                  <a:cubicBezTo>
                    <a:pt x="522" y="351"/>
                    <a:pt x="522" y="351"/>
                    <a:pt x="522" y="351"/>
                  </a:cubicBezTo>
                  <a:cubicBezTo>
                    <a:pt x="522" y="351"/>
                    <a:pt x="523" y="351"/>
                    <a:pt x="523" y="352"/>
                  </a:cubicBezTo>
                  <a:cubicBezTo>
                    <a:pt x="523" y="352"/>
                    <a:pt x="524" y="352"/>
                    <a:pt x="524" y="352"/>
                  </a:cubicBezTo>
                  <a:cubicBezTo>
                    <a:pt x="524" y="352"/>
                    <a:pt x="523" y="352"/>
                    <a:pt x="522" y="352"/>
                  </a:cubicBezTo>
                  <a:cubicBezTo>
                    <a:pt x="522" y="352"/>
                    <a:pt x="522" y="351"/>
                    <a:pt x="522" y="351"/>
                  </a:cubicBezTo>
                  <a:cubicBezTo>
                    <a:pt x="521" y="351"/>
                    <a:pt x="522" y="352"/>
                    <a:pt x="522" y="352"/>
                  </a:cubicBezTo>
                  <a:cubicBezTo>
                    <a:pt x="521" y="352"/>
                    <a:pt x="521" y="352"/>
                    <a:pt x="521" y="351"/>
                  </a:cubicBezTo>
                  <a:cubicBezTo>
                    <a:pt x="521" y="351"/>
                    <a:pt x="521" y="351"/>
                    <a:pt x="521" y="351"/>
                  </a:cubicBezTo>
                  <a:cubicBezTo>
                    <a:pt x="521" y="351"/>
                    <a:pt x="519" y="351"/>
                    <a:pt x="520" y="351"/>
                  </a:cubicBezTo>
                  <a:cubicBezTo>
                    <a:pt x="520" y="352"/>
                    <a:pt x="520" y="352"/>
                    <a:pt x="520" y="352"/>
                  </a:cubicBezTo>
                  <a:cubicBezTo>
                    <a:pt x="519" y="352"/>
                    <a:pt x="517" y="352"/>
                    <a:pt x="515" y="352"/>
                  </a:cubicBezTo>
                  <a:cubicBezTo>
                    <a:pt x="514" y="352"/>
                    <a:pt x="514" y="352"/>
                    <a:pt x="513" y="352"/>
                  </a:cubicBezTo>
                  <a:cubicBezTo>
                    <a:pt x="513" y="352"/>
                    <a:pt x="513" y="353"/>
                    <a:pt x="512" y="353"/>
                  </a:cubicBezTo>
                  <a:cubicBezTo>
                    <a:pt x="512" y="354"/>
                    <a:pt x="511" y="355"/>
                    <a:pt x="510" y="355"/>
                  </a:cubicBezTo>
                  <a:cubicBezTo>
                    <a:pt x="509" y="356"/>
                    <a:pt x="508" y="357"/>
                    <a:pt x="507" y="357"/>
                  </a:cubicBezTo>
                  <a:cubicBezTo>
                    <a:pt x="507" y="357"/>
                    <a:pt x="507" y="357"/>
                    <a:pt x="507" y="357"/>
                  </a:cubicBezTo>
                  <a:cubicBezTo>
                    <a:pt x="506" y="359"/>
                    <a:pt x="503" y="354"/>
                    <a:pt x="502" y="355"/>
                  </a:cubicBezTo>
                  <a:cubicBezTo>
                    <a:pt x="502" y="355"/>
                    <a:pt x="502" y="354"/>
                    <a:pt x="502" y="354"/>
                  </a:cubicBezTo>
                  <a:cubicBezTo>
                    <a:pt x="501" y="353"/>
                    <a:pt x="501" y="353"/>
                    <a:pt x="500" y="353"/>
                  </a:cubicBezTo>
                  <a:cubicBezTo>
                    <a:pt x="500" y="353"/>
                    <a:pt x="500" y="353"/>
                    <a:pt x="500" y="354"/>
                  </a:cubicBezTo>
                  <a:cubicBezTo>
                    <a:pt x="500" y="354"/>
                    <a:pt x="500" y="354"/>
                    <a:pt x="500" y="354"/>
                  </a:cubicBezTo>
                  <a:cubicBezTo>
                    <a:pt x="500" y="355"/>
                    <a:pt x="500" y="355"/>
                    <a:pt x="500" y="355"/>
                  </a:cubicBezTo>
                  <a:cubicBezTo>
                    <a:pt x="501" y="355"/>
                    <a:pt x="500" y="356"/>
                    <a:pt x="500" y="356"/>
                  </a:cubicBezTo>
                  <a:cubicBezTo>
                    <a:pt x="500" y="356"/>
                    <a:pt x="500" y="357"/>
                    <a:pt x="500" y="357"/>
                  </a:cubicBezTo>
                  <a:cubicBezTo>
                    <a:pt x="500" y="357"/>
                    <a:pt x="500" y="358"/>
                    <a:pt x="500" y="358"/>
                  </a:cubicBezTo>
                  <a:cubicBezTo>
                    <a:pt x="499" y="358"/>
                    <a:pt x="498" y="358"/>
                    <a:pt x="498" y="358"/>
                  </a:cubicBezTo>
                  <a:cubicBezTo>
                    <a:pt x="498" y="357"/>
                    <a:pt x="498" y="357"/>
                    <a:pt x="497" y="358"/>
                  </a:cubicBezTo>
                  <a:cubicBezTo>
                    <a:pt x="498" y="356"/>
                    <a:pt x="496" y="357"/>
                    <a:pt x="496" y="357"/>
                  </a:cubicBezTo>
                  <a:cubicBezTo>
                    <a:pt x="495" y="357"/>
                    <a:pt x="496" y="355"/>
                    <a:pt x="495" y="355"/>
                  </a:cubicBezTo>
                  <a:cubicBezTo>
                    <a:pt x="495" y="355"/>
                    <a:pt x="496" y="355"/>
                    <a:pt x="496" y="355"/>
                  </a:cubicBezTo>
                  <a:cubicBezTo>
                    <a:pt x="495" y="355"/>
                    <a:pt x="495" y="355"/>
                    <a:pt x="495" y="355"/>
                  </a:cubicBezTo>
                  <a:cubicBezTo>
                    <a:pt x="495" y="355"/>
                    <a:pt x="495" y="355"/>
                    <a:pt x="495" y="355"/>
                  </a:cubicBezTo>
                  <a:cubicBezTo>
                    <a:pt x="495" y="355"/>
                    <a:pt x="494" y="354"/>
                    <a:pt x="494" y="355"/>
                  </a:cubicBezTo>
                  <a:cubicBezTo>
                    <a:pt x="494" y="355"/>
                    <a:pt x="494" y="355"/>
                    <a:pt x="494" y="355"/>
                  </a:cubicBezTo>
                  <a:cubicBezTo>
                    <a:pt x="494" y="355"/>
                    <a:pt x="494" y="355"/>
                    <a:pt x="493" y="355"/>
                  </a:cubicBezTo>
                  <a:cubicBezTo>
                    <a:pt x="494" y="355"/>
                    <a:pt x="493" y="355"/>
                    <a:pt x="493" y="355"/>
                  </a:cubicBezTo>
                  <a:cubicBezTo>
                    <a:pt x="493" y="355"/>
                    <a:pt x="493" y="355"/>
                    <a:pt x="493" y="355"/>
                  </a:cubicBezTo>
                  <a:cubicBezTo>
                    <a:pt x="493" y="355"/>
                    <a:pt x="493" y="355"/>
                    <a:pt x="493" y="355"/>
                  </a:cubicBezTo>
                  <a:cubicBezTo>
                    <a:pt x="493" y="355"/>
                    <a:pt x="492" y="355"/>
                    <a:pt x="491" y="355"/>
                  </a:cubicBezTo>
                  <a:cubicBezTo>
                    <a:pt x="491" y="354"/>
                    <a:pt x="491" y="354"/>
                    <a:pt x="490" y="355"/>
                  </a:cubicBezTo>
                  <a:cubicBezTo>
                    <a:pt x="490" y="355"/>
                    <a:pt x="489" y="355"/>
                    <a:pt x="490" y="355"/>
                  </a:cubicBezTo>
                  <a:cubicBezTo>
                    <a:pt x="490" y="355"/>
                    <a:pt x="491" y="355"/>
                    <a:pt x="491" y="355"/>
                  </a:cubicBezTo>
                  <a:cubicBezTo>
                    <a:pt x="491" y="356"/>
                    <a:pt x="491" y="355"/>
                    <a:pt x="490" y="356"/>
                  </a:cubicBezTo>
                  <a:cubicBezTo>
                    <a:pt x="490"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0" y="356"/>
                    <a:pt x="490" y="356"/>
                  </a:cubicBezTo>
                  <a:cubicBezTo>
                    <a:pt x="490" y="356"/>
                    <a:pt x="490" y="356"/>
                    <a:pt x="490" y="356"/>
                  </a:cubicBezTo>
                  <a:cubicBezTo>
                    <a:pt x="490" y="356"/>
                    <a:pt x="491" y="356"/>
                    <a:pt x="491" y="356"/>
                  </a:cubicBezTo>
                  <a:cubicBezTo>
                    <a:pt x="491" y="357"/>
                    <a:pt x="489" y="357"/>
                    <a:pt x="489" y="357"/>
                  </a:cubicBezTo>
                  <a:cubicBezTo>
                    <a:pt x="490" y="357"/>
                    <a:pt x="490" y="357"/>
                    <a:pt x="490" y="357"/>
                  </a:cubicBezTo>
                  <a:cubicBezTo>
                    <a:pt x="490" y="358"/>
                    <a:pt x="490" y="358"/>
                    <a:pt x="491" y="358"/>
                  </a:cubicBezTo>
                  <a:cubicBezTo>
                    <a:pt x="491" y="358"/>
                    <a:pt x="491" y="358"/>
                    <a:pt x="491" y="358"/>
                  </a:cubicBezTo>
                  <a:cubicBezTo>
                    <a:pt x="491" y="358"/>
                    <a:pt x="491" y="358"/>
                    <a:pt x="491" y="358"/>
                  </a:cubicBezTo>
                  <a:cubicBezTo>
                    <a:pt x="491" y="358"/>
                    <a:pt x="491" y="358"/>
                    <a:pt x="491" y="358"/>
                  </a:cubicBezTo>
                  <a:cubicBezTo>
                    <a:pt x="491" y="358"/>
                    <a:pt x="491" y="358"/>
                    <a:pt x="491" y="358"/>
                  </a:cubicBezTo>
                  <a:cubicBezTo>
                    <a:pt x="491" y="358"/>
                    <a:pt x="491" y="358"/>
                    <a:pt x="492" y="359"/>
                  </a:cubicBezTo>
                  <a:cubicBezTo>
                    <a:pt x="492" y="359"/>
                    <a:pt x="492" y="359"/>
                    <a:pt x="492" y="359"/>
                  </a:cubicBezTo>
                  <a:cubicBezTo>
                    <a:pt x="492" y="360"/>
                    <a:pt x="493" y="360"/>
                    <a:pt x="493" y="361"/>
                  </a:cubicBezTo>
                  <a:cubicBezTo>
                    <a:pt x="493" y="360"/>
                    <a:pt x="493" y="361"/>
                    <a:pt x="494" y="361"/>
                  </a:cubicBezTo>
                  <a:cubicBezTo>
                    <a:pt x="494" y="361"/>
                    <a:pt x="494" y="361"/>
                    <a:pt x="494" y="360"/>
                  </a:cubicBezTo>
                  <a:cubicBezTo>
                    <a:pt x="493"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2"/>
                    <a:pt x="494" y="362"/>
                  </a:cubicBezTo>
                  <a:cubicBezTo>
                    <a:pt x="494" y="362"/>
                    <a:pt x="495" y="362"/>
                    <a:pt x="495" y="362"/>
                  </a:cubicBezTo>
                  <a:cubicBezTo>
                    <a:pt x="494" y="362"/>
                    <a:pt x="495" y="362"/>
                    <a:pt x="495" y="362"/>
                  </a:cubicBezTo>
                  <a:cubicBezTo>
                    <a:pt x="495" y="362"/>
                    <a:pt x="494" y="362"/>
                    <a:pt x="494" y="362"/>
                  </a:cubicBezTo>
                  <a:cubicBezTo>
                    <a:pt x="494" y="362"/>
                    <a:pt x="494" y="362"/>
                    <a:pt x="494" y="363"/>
                  </a:cubicBezTo>
                  <a:cubicBezTo>
                    <a:pt x="494" y="362"/>
                    <a:pt x="494" y="363"/>
                    <a:pt x="494" y="363"/>
                  </a:cubicBezTo>
                  <a:cubicBezTo>
                    <a:pt x="494" y="363"/>
                    <a:pt x="494" y="362"/>
                    <a:pt x="494" y="363"/>
                  </a:cubicBezTo>
                  <a:cubicBezTo>
                    <a:pt x="494" y="363"/>
                    <a:pt x="494" y="363"/>
                    <a:pt x="494" y="363"/>
                  </a:cubicBezTo>
                  <a:cubicBezTo>
                    <a:pt x="494" y="363"/>
                    <a:pt x="496" y="363"/>
                    <a:pt x="496" y="363"/>
                  </a:cubicBezTo>
                  <a:cubicBezTo>
                    <a:pt x="493" y="362"/>
                    <a:pt x="496" y="368"/>
                    <a:pt x="496" y="368"/>
                  </a:cubicBezTo>
                  <a:cubicBezTo>
                    <a:pt x="496" y="368"/>
                    <a:pt x="496" y="368"/>
                    <a:pt x="496" y="368"/>
                  </a:cubicBezTo>
                  <a:cubicBezTo>
                    <a:pt x="497" y="369"/>
                    <a:pt x="495" y="370"/>
                    <a:pt x="496" y="371"/>
                  </a:cubicBezTo>
                  <a:cubicBezTo>
                    <a:pt x="495" y="371"/>
                    <a:pt x="496" y="371"/>
                    <a:pt x="495" y="371"/>
                  </a:cubicBezTo>
                  <a:cubicBezTo>
                    <a:pt x="495" y="370"/>
                    <a:pt x="496" y="372"/>
                    <a:pt x="496" y="372"/>
                  </a:cubicBezTo>
                  <a:cubicBezTo>
                    <a:pt x="496" y="372"/>
                    <a:pt x="495" y="372"/>
                    <a:pt x="495" y="372"/>
                  </a:cubicBezTo>
                  <a:cubicBezTo>
                    <a:pt x="495" y="372"/>
                    <a:pt x="495" y="372"/>
                    <a:pt x="495" y="372"/>
                  </a:cubicBezTo>
                  <a:cubicBezTo>
                    <a:pt x="495" y="372"/>
                    <a:pt x="495" y="372"/>
                    <a:pt x="495" y="371"/>
                  </a:cubicBezTo>
                  <a:cubicBezTo>
                    <a:pt x="495" y="372"/>
                    <a:pt x="495" y="372"/>
                    <a:pt x="495" y="372"/>
                  </a:cubicBezTo>
                  <a:cubicBezTo>
                    <a:pt x="495" y="371"/>
                    <a:pt x="495" y="373"/>
                    <a:pt x="495" y="372"/>
                  </a:cubicBezTo>
                  <a:cubicBezTo>
                    <a:pt x="494" y="373"/>
                    <a:pt x="493" y="374"/>
                    <a:pt x="493" y="375"/>
                  </a:cubicBezTo>
                  <a:cubicBezTo>
                    <a:pt x="493" y="375"/>
                    <a:pt x="493" y="375"/>
                    <a:pt x="493" y="375"/>
                  </a:cubicBezTo>
                  <a:cubicBezTo>
                    <a:pt x="493" y="375"/>
                    <a:pt x="494" y="375"/>
                    <a:pt x="494" y="375"/>
                  </a:cubicBezTo>
                  <a:cubicBezTo>
                    <a:pt x="494" y="375"/>
                    <a:pt x="494" y="375"/>
                    <a:pt x="494" y="375"/>
                  </a:cubicBezTo>
                  <a:cubicBezTo>
                    <a:pt x="494" y="375"/>
                    <a:pt x="494" y="375"/>
                    <a:pt x="494" y="375"/>
                  </a:cubicBezTo>
                  <a:cubicBezTo>
                    <a:pt x="494" y="375"/>
                    <a:pt x="494" y="375"/>
                    <a:pt x="494" y="375"/>
                  </a:cubicBezTo>
                  <a:cubicBezTo>
                    <a:pt x="494" y="375"/>
                    <a:pt x="493" y="375"/>
                    <a:pt x="493" y="375"/>
                  </a:cubicBezTo>
                  <a:cubicBezTo>
                    <a:pt x="493" y="375"/>
                    <a:pt x="493" y="376"/>
                    <a:pt x="493" y="376"/>
                  </a:cubicBezTo>
                  <a:cubicBezTo>
                    <a:pt x="492" y="376"/>
                    <a:pt x="492" y="377"/>
                    <a:pt x="492" y="378"/>
                  </a:cubicBezTo>
                  <a:cubicBezTo>
                    <a:pt x="492" y="378"/>
                    <a:pt x="491" y="378"/>
                    <a:pt x="491" y="379"/>
                  </a:cubicBezTo>
                  <a:cubicBezTo>
                    <a:pt x="490" y="379"/>
                    <a:pt x="490" y="379"/>
                    <a:pt x="489" y="380"/>
                  </a:cubicBezTo>
                  <a:cubicBezTo>
                    <a:pt x="489" y="379"/>
                    <a:pt x="488" y="379"/>
                    <a:pt x="487" y="378"/>
                  </a:cubicBezTo>
                  <a:cubicBezTo>
                    <a:pt x="487" y="378"/>
                    <a:pt x="486" y="378"/>
                    <a:pt x="486" y="378"/>
                  </a:cubicBezTo>
                  <a:cubicBezTo>
                    <a:pt x="486" y="378"/>
                    <a:pt x="485" y="378"/>
                    <a:pt x="485" y="377"/>
                  </a:cubicBezTo>
                  <a:cubicBezTo>
                    <a:pt x="484" y="377"/>
                    <a:pt x="483" y="376"/>
                    <a:pt x="482" y="376"/>
                  </a:cubicBezTo>
                  <a:cubicBezTo>
                    <a:pt x="482" y="376"/>
                    <a:pt x="481" y="375"/>
                    <a:pt x="480" y="375"/>
                  </a:cubicBezTo>
                  <a:cubicBezTo>
                    <a:pt x="480" y="375"/>
                    <a:pt x="480" y="375"/>
                    <a:pt x="479" y="374"/>
                  </a:cubicBezTo>
                  <a:cubicBezTo>
                    <a:pt x="479" y="374"/>
                    <a:pt x="477" y="373"/>
                    <a:pt x="478" y="374"/>
                  </a:cubicBezTo>
                  <a:cubicBezTo>
                    <a:pt x="478" y="373"/>
                    <a:pt x="477" y="374"/>
                    <a:pt x="477" y="374"/>
                  </a:cubicBezTo>
                  <a:cubicBezTo>
                    <a:pt x="476" y="374"/>
                    <a:pt x="476" y="373"/>
                    <a:pt x="475" y="373"/>
                  </a:cubicBezTo>
                  <a:cubicBezTo>
                    <a:pt x="475" y="373"/>
                    <a:pt x="474" y="372"/>
                    <a:pt x="474" y="372"/>
                  </a:cubicBezTo>
                  <a:cubicBezTo>
                    <a:pt x="474" y="372"/>
                    <a:pt x="474" y="371"/>
                    <a:pt x="474" y="371"/>
                  </a:cubicBezTo>
                  <a:cubicBezTo>
                    <a:pt x="473" y="371"/>
                    <a:pt x="473" y="371"/>
                    <a:pt x="473" y="371"/>
                  </a:cubicBezTo>
                  <a:cubicBezTo>
                    <a:pt x="473" y="371"/>
                    <a:pt x="472" y="371"/>
                    <a:pt x="472" y="371"/>
                  </a:cubicBezTo>
                  <a:cubicBezTo>
                    <a:pt x="472" y="371"/>
                    <a:pt x="470" y="371"/>
                    <a:pt x="471" y="371"/>
                  </a:cubicBezTo>
                  <a:cubicBezTo>
                    <a:pt x="471" y="371"/>
                    <a:pt x="471" y="372"/>
                    <a:pt x="471" y="372"/>
                  </a:cubicBezTo>
                  <a:cubicBezTo>
                    <a:pt x="471" y="372"/>
                    <a:pt x="470" y="371"/>
                    <a:pt x="470" y="371"/>
                  </a:cubicBezTo>
                  <a:cubicBezTo>
                    <a:pt x="469" y="371"/>
                    <a:pt x="469" y="371"/>
                    <a:pt x="468" y="371"/>
                  </a:cubicBezTo>
                  <a:cubicBezTo>
                    <a:pt x="468" y="372"/>
                    <a:pt x="468" y="371"/>
                    <a:pt x="467" y="372"/>
                  </a:cubicBezTo>
                  <a:cubicBezTo>
                    <a:pt x="467" y="372"/>
                    <a:pt x="467" y="373"/>
                    <a:pt x="467" y="372"/>
                  </a:cubicBezTo>
                  <a:cubicBezTo>
                    <a:pt x="467" y="373"/>
                    <a:pt x="467" y="373"/>
                    <a:pt x="467" y="373"/>
                  </a:cubicBezTo>
                  <a:cubicBezTo>
                    <a:pt x="467" y="372"/>
                    <a:pt x="467" y="373"/>
                    <a:pt x="468" y="373"/>
                  </a:cubicBezTo>
                  <a:cubicBezTo>
                    <a:pt x="468" y="374"/>
                    <a:pt x="467" y="374"/>
                    <a:pt x="467" y="374"/>
                  </a:cubicBezTo>
                  <a:cubicBezTo>
                    <a:pt x="467" y="374"/>
                    <a:pt x="468" y="374"/>
                    <a:pt x="468" y="374"/>
                  </a:cubicBezTo>
                  <a:cubicBezTo>
                    <a:pt x="468" y="374"/>
                    <a:pt x="468" y="374"/>
                    <a:pt x="468" y="375"/>
                  </a:cubicBezTo>
                  <a:cubicBezTo>
                    <a:pt x="467" y="374"/>
                    <a:pt x="467" y="375"/>
                    <a:pt x="468" y="375"/>
                  </a:cubicBezTo>
                  <a:cubicBezTo>
                    <a:pt x="468" y="375"/>
                    <a:pt x="467" y="375"/>
                    <a:pt x="467" y="375"/>
                  </a:cubicBezTo>
                  <a:cubicBezTo>
                    <a:pt x="467" y="375"/>
                    <a:pt x="467" y="375"/>
                    <a:pt x="467" y="375"/>
                  </a:cubicBezTo>
                  <a:cubicBezTo>
                    <a:pt x="467" y="376"/>
                    <a:pt x="468" y="375"/>
                    <a:pt x="468" y="375"/>
                  </a:cubicBezTo>
                  <a:cubicBezTo>
                    <a:pt x="468" y="375"/>
                    <a:pt x="467" y="376"/>
                    <a:pt x="467" y="376"/>
                  </a:cubicBezTo>
                  <a:cubicBezTo>
                    <a:pt x="467" y="376"/>
                    <a:pt x="467" y="376"/>
                    <a:pt x="467" y="376"/>
                  </a:cubicBezTo>
                  <a:cubicBezTo>
                    <a:pt x="468" y="376"/>
                    <a:pt x="467" y="376"/>
                    <a:pt x="467" y="376"/>
                  </a:cubicBezTo>
                  <a:cubicBezTo>
                    <a:pt x="467" y="376"/>
                    <a:pt x="467" y="376"/>
                    <a:pt x="467" y="377"/>
                  </a:cubicBezTo>
                  <a:cubicBezTo>
                    <a:pt x="466" y="377"/>
                    <a:pt x="466" y="377"/>
                    <a:pt x="466" y="377"/>
                  </a:cubicBezTo>
                  <a:cubicBezTo>
                    <a:pt x="466" y="377"/>
                    <a:pt x="467" y="377"/>
                    <a:pt x="467" y="377"/>
                  </a:cubicBezTo>
                  <a:cubicBezTo>
                    <a:pt x="466" y="377"/>
                    <a:pt x="466" y="378"/>
                    <a:pt x="466" y="378"/>
                  </a:cubicBezTo>
                  <a:cubicBezTo>
                    <a:pt x="466" y="379"/>
                    <a:pt x="466" y="379"/>
                    <a:pt x="466" y="379"/>
                  </a:cubicBezTo>
                  <a:cubicBezTo>
                    <a:pt x="466" y="379"/>
                    <a:pt x="465" y="381"/>
                    <a:pt x="465" y="382"/>
                  </a:cubicBezTo>
                  <a:cubicBezTo>
                    <a:pt x="465" y="382"/>
                    <a:pt x="465" y="382"/>
                    <a:pt x="465" y="382"/>
                  </a:cubicBezTo>
                  <a:cubicBezTo>
                    <a:pt x="465" y="382"/>
                    <a:pt x="465" y="382"/>
                    <a:pt x="465" y="382"/>
                  </a:cubicBezTo>
                  <a:cubicBezTo>
                    <a:pt x="465" y="382"/>
                    <a:pt x="465" y="382"/>
                    <a:pt x="465" y="382"/>
                  </a:cubicBezTo>
                  <a:cubicBezTo>
                    <a:pt x="465" y="382"/>
                    <a:pt x="465" y="382"/>
                    <a:pt x="465" y="382"/>
                  </a:cubicBezTo>
                  <a:cubicBezTo>
                    <a:pt x="465" y="382"/>
                    <a:pt x="465" y="382"/>
                    <a:pt x="465" y="382"/>
                  </a:cubicBezTo>
                  <a:cubicBezTo>
                    <a:pt x="465" y="382"/>
                    <a:pt x="464" y="383"/>
                    <a:pt x="464" y="383"/>
                  </a:cubicBezTo>
                  <a:cubicBezTo>
                    <a:pt x="464" y="384"/>
                    <a:pt x="463" y="384"/>
                    <a:pt x="463" y="385"/>
                  </a:cubicBezTo>
                  <a:cubicBezTo>
                    <a:pt x="462" y="386"/>
                    <a:pt x="461" y="386"/>
                    <a:pt x="460" y="387"/>
                  </a:cubicBezTo>
                  <a:cubicBezTo>
                    <a:pt x="460" y="387"/>
                    <a:pt x="460" y="388"/>
                    <a:pt x="460" y="388"/>
                  </a:cubicBezTo>
                  <a:cubicBezTo>
                    <a:pt x="460" y="388"/>
                    <a:pt x="460" y="388"/>
                    <a:pt x="460"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9"/>
                    <a:pt x="461" y="389"/>
                  </a:cubicBezTo>
                  <a:cubicBezTo>
                    <a:pt x="461" y="389"/>
                    <a:pt x="461" y="389"/>
                    <a:pt x="461" y="389"/>
                  </a:cubicBezTo>
                  <a:cubicBezTo>
                    <a:pt x="460" y="389"/>
                    <a:pt x="460" y="389"/>
                    <a:pt x="460" y="390"/>
                  </a:cubicBezTo>
                  <a:cubicBezTo>
                    <a:pt x="460" y="390"/>
                    <a:pt x="460" y="390"/>
                    <a:pt x="460" y="390"/>
                  </a:cubicBezTo>
                  <a:cubicBezTo>
                    <a:pt x="460" y="390"/>
                    <a:pt x="460" y="390"/>
                    <a:pt x="460" y="390"/>
                  </a:cubicBezTo>
                  <a:cubicBezTo>
                    <a:pt x="460" y="390"/>
                    <a:pt x="460" y="390"/>
                    <a:pt x="460" y="390"/>
                  </a:cubicBezTo>
                  <a:cubicBezTo>
                    <a:pt x="460" y="390"/>
                    <a:pt x="460" y="390"/>
                    <a:pt x="460" y="390"/>
                  </a:cubicBezTo>
                  <a:cubicBezTo>
                    <a:pt x="461" y="389"/>
                    <a:pt x="461" y="390"/>
                    <a:pt x="461" y="390"/>
                  </a:cubicBezTo>
                  <a:cubicBezTo>
                    <a:pt x="461" y="390"/>
                    <a:pt x="461" y="390"/>
                    <a:pt x="461" y="390"/>
                  </a:cubicBezTo>
                  <a:cubicBezTo>
                    <a:pt x="461" y="390"/>
                    <a:pt x="461" y="390"/>
                    <a:pt x="461" y="390"/>
                  </a:cubicBezTo>
                  <a:cubicBezTo>
                    <a:pt x="461" y="390"/>
                    <a:pt x="461" y="391"/>
                    <a:pt x="461" y="391"/>
                  </a:cubicBezTo>
                  <a:cubicBezTo>
                    <a:pt x="461" y="391"/>
                    <a:pt x="460" y="392"/>
                    <a:pt x="460" y="392"/>
                  </a:cubicBezTo>
                  <a:cubicBezTo>
                    <a:pt x="460" y="392"/>
                    <a:pt x="460" y="393"/>
                    <a:pt x="460" y="394"/>
                  </a:cubicBezTo>
                  <a:cubicBezTo>
                    <a:pt x="460" y="394"/>
                    <a:pt x="460" y="394"/>
                    <a:pt x="460" y="394"/>
                  </a:cubicBezTo>
                  <a:cubicBezTo>
                    <a:pt x="460" y="394"/>
                    <a:pt x="459" y="394"/>
                    <a:pt x="459" y="394"/>
                  </a:cubicBezTo>
                  <a:cubicBezTo>
                    <a:pt x="459" y="394"/>
                    <a:pt x="457" y="395"/>
                    <a:pt x="457" y="395"/>
                  </a:cubicBezTo>
                  <a:cubicBezTo>
                    <a:pt x="457" y="395"/>
                    <a:pt x="459" y="394"/>
                    <a:pt x="459" y="394"/>
                  </a:cubicBezTo>
                  <a:cubicBezTo>
                    <a:pt x="459" y="394"/>
                    <a:pt x="459" y="395"/>
                    <a:pt x="459" y="395"/>
                  </a:cubicBezTo>
                  <a:cubicBezTo>
                    <a:pt x="459" y="396"/>
                    <a:pt x="460" y="396"/>
                    <a:pt x="461" y="396"/>
                  </a:cubicBezTo>
                  <a:cubicBezTo>
                    <a:pt x="461" y="396"/>
                    <a:pt x="461" y="396"/>
                    <a:pt x="461" y="396"/>
                  </a:cubicBezTo>
                  <a:cubicBezTo>
                    <a:pt x="461" y="396"/>
                    <a:pt x="462" y="396"/>
                    <a:pt x="461" y="396"/>
                  </a:cubicBezTo>
                  <a:cubicBezTo>
                    <a:pt x="462" y="397"/>
                    <a:pt x="463" y="397"/>
                    <a:pt x="464" y="397"/>
                  </a:cubicBezTo>
                  <a:cubicBezTo>
                    <a:pt x="464" y="398"/>
                    <a:pt x="465" y="398"/>
                    <a:pt x="466" y="398"/>
                  </a:cubicBezTo>
                  <a:cubicBezTo>
                    <a:pt x="467" y="400"/>
                    <a:pt x="464" y="400"/>
                    <a:pt x="465" y="401"/>
                  </a:cubicBezTo>
                  <a:cubicBezTo>
                    <a:pt x="467" y="402"/>
                    <a:pt x="468" y="402"/>
                    <a:pt x="470" y="402"/>
                  </a:cubicBezTo>
                  <a:cubicBezTo>
                    <a:pt x="470" y="402"/>
                    <a:pt x="471" y="402"/>
                    <a:pt x="471" y="402"/>
                  </a:cubicBezTo>
                  <a:cubicBezTo>
                    <a:pt x="472" y="402"/>
                    <a:pt x="473" y="402"/>
                    <a:pt x="474" y="402"/>
                  </a:cubicBezTo>
                  <a:cubicBezTo>
                    <a:pt x="475" y="403"/>
                    <a:pt x="477" y="404"/>
                    <a:pt x="479" y="404"/>
                  </a:cubicBezTo>
                  <a:cubicBezTo>
                    <a:pt x="481" y="404"/>
                    <a:pt x="482" y="403"/>
                    <a:pt x="484" y="402"/>
                  </a:cubicBezTo>
                  <a:cubicBezTo>
                    <a:pt x="485" y="401"/>
                    <a:pt x="485" y="401"/>
                    <a:pt x="486" y="400"/>
                  </a:cubicBezTo>
                  <a:cubicBezTo>
                    <a:pt x="487" y="400"/>
                    <a:pt x="488" y="398"/>
                    <a:pt x="488" y="398"/>
                  </a:cubicBezTo>
                  <a:cubicBezTo>
                    <a:pt x="488" y="397"/>
                    <a:pt x="486" y="397"/>
                    <a:pt x="487" y="396"/>
                  </a:cubicBezTo>
                  <a:cubicBezTo>
                    <a:pt x="487" y="396"/>
                    <a:pt x="489" y="395"/>
                    <a:pt x="489" y="395"/>
                  </a:cubicBezTo>
                  <a:cubicBezTo>
                    <a:pt x="490" y="394"/>
                    <a:pt x="491" y="394"/>
                    <a:pt x="492" y="393"/>
                  </a:cubicBezTo>
                  <a:cubicBezTo>
                    <a:pt x="494" y="393"/>
                    <a:pt x="495" y="393"/>
                    <a:pt x="496" y="393"/>
                  </a:cubicBezTo>
                  <a:cubicBezTo>
                    <a:pt x="497" y="393"/>
                    <a:pt x="498" y="392"/>
                    <a:pt x="499" y="392"/>
                  </a:cubicBezTo>
                  <a:cubicBezTo>
                    <a:pt x="500" y="392"/>
                    <a:pt x="501" y="392"/>
                    <a:pt x="501" y="391"/>
                  </a:cubicBezTo>
                  <a:cubicBezTo>
                    <a:pt x="502" y="391"/>
                    <a:pt x="502" y="389"/>
                    <a:pt x="503" y="388"/>
                  </a:cubicBezTo>
                  <a:cubicBezTo>
                    <a:pt x="503" y="388"/>
                    <a:pt x="503" y="387"/>
                    <a:pt x="503" y="387"/>
                  </a:cubicBezTo>
                  <a:cubicBezTo>
                    <a:pt x="503" y="387"/>
                    <a:pt x="503" y="387"/>
                    <a:pt x="504" y="387"/>
                  </a:cubicBezTo>
                  <a:cubicBezTo>
                    <a:pt x="504" y="387"/>
                    <a:pt x="505" y="387"/>
                    <a:pt x="506" y="387"/>
                  </a:cubicBezTo>
                  <a:cubicBezTo>
                    <a:pt x="506" y="387"/>
                    <a:pt x="506" y="387"/>
                    <a:pt x="507" y="387"/>
                  </a:cubicBezTo>
                  <a:cubicBezTo>
                    <a:pt x="507" y="387"/>
                    <a:pt x="507" y="386"/>
                    <a:pt x="507" y="386"/>
                  </a:cubicBezTo>
                  <a:cubicBezTo>
                    <a:pt x="507" y="387"/>
                    <a:pt x="508" y="387"/>
                    <a:pt x="508" y="387"/>
                  </a:cubicBezTo>
                  <a:cubicBezTo>
                    <a:pt x="507" y="387"/>
                    <a:pt x="508" y="388"/>
                    <a:pt x="509" y="388"/>
                  </a:cubicBezTo>
                  <a:cubicBezTo>
                    <a:pt x="509" y="388"/>
                    <a:pt x="509" y="388"/>
                    <a:pt x="509" y="388"/>
                  </a:cubicBezTo>
                  <a:cubicBezTo>
                    <a:pt x="509" y="388"/>
                    <a:pt x="509" y="388"/>
                    <a:pt x="509" y="388"/>
                  </a:cubicBezTo>
                  <a:cubicBezTo>
                    <a:pt x="510" y="389"/>
                    <a:pt x="510" y="389"/>
                    <a:pt x="511" y="390"/>
                  </a:cubicBezTo>
                  <a:cubicBezTo>
                    <a:pt x="511" y="390"/>
                    <a:pt x="512" y="391"/>
                    <a:pt x="513" y="391"/>
                  </a:cubicBezTo>
                  <a:cubicBezTo>
                    <a:pt x="513" y="391"/>
                    <a:pt x="514" y="391"/>
                    <a:pt x="514" y="390"/>
                  </a:cubicBezTo>
                  <a:cubicBezTo>
                    <a:pt x="516" y="390"/>
                    <a:pt x="518" y="389"/>
                    <a:pt x="520" y="389"/>
                  </a:cubicBezTo>
                  <a:cubicBezTo>
                    <a:pt x="521" y="388"/>
                    <a:pt x="521" y="388"/>
                    <a:pt x="522" y="389"/>
                  </a:cubicBezTo>
                  <a:cubicBezTo>
                    <a:pt x="523" y="389"/>
                    <a:pt x="523" y="389"/>
                    <a:pt x="524" y="390"/>
                  </a:cubicBezTo>
                  <a:cubicBezTo>
                    <a:pt x="524" y="390"/>
                    <a:pt x="524" y="390"/>
                    <a:pt x="524" y="391"/>
                  </a:cubicBezTo>
                  <a:cubicBezTo>
                    <a:pt x="524" y="391"/>
                    <a:pt x="524" y="391"/>
                    <a:pt x="524" y="391"/>
                  </a:cubicBezTo>
                  <a:cubicBezTo>
                    <a:pt x="524" y="392"/>
                    <a:pt x="525" y="395"/>
                    <a:pt x="525" y="396"/>
                  </a:cubicBezTo>
                  <a:cubicBezTo>
                    <a:pt x="525" y="398"/>
                    <a:pt x="525" y="400"/>
                    <a:pt x="526" y="401"/>
                  </a:cubicBezTo>
                  <a:cubicBezTo>
                    <a:pt x="527" y="403"/>
                    <a:pt x="529" y="405"/>
                    <a:pt x="530" y="406"/>
                  </a:cubicBezTo>
                  <a:cubicBezTo>
                    <a:pt x="531" y="407"/>
                    <a:pt x="532" y="409"/>
                    <a:pt x="532" y="410"/>
                  </a:cubicBezTo>
                  <a:cubicBezTo>
                    <a:pt x="533" y="411"/>
                    <a:pt x="534" y="412"/>
                    <a:pt x="534" y="414"/>
                  </a:cubicBezTo>
                  <a:cubicBezTo>
                    <a:pt x="535" y="414"/>
                    <a:pt x="534" y="415"/>
                    <a:pt x="534" y="415"/>
                  </a:cubicBezTo>
                  <a:cubicBezTo>
                    <a:pt x="534" y="416"/>
                    <a:pt x="534" y="417"/>
                    <a:pt x="533" y="418"/>
                  </a:cubicBezTo>
                  <a:cubicBezTo>
                    <a:pt x="533" y="419"/>
                    <a:pt x="532" y="421"/>
                    <a:pt x="532" y="422"/>
                  </a:cubicBezTo>
                  <a:cubicBezTo>
                    <a:pt x="532" y="423"/>
                    <a:pt x="534" y="421"/>
                    <a:pt x="534" y="421"/>
                  </a:cubicBezTo>
                  <a:cubicBezTo>
                    <a:pt x="535" y="422"/>
                    <a:pt x="536" y="420"/>
                    <a:pt x="536" y="420"/>
                  </a:cubicBezTo>
                  <a:cubicBezTo>
                    <a:pt x="537" y="419"/>
                    <a:pt x="537" y="418"/>
                    <a:pt x="537" y="417"/>
                  </a:cubicBezTo>
                  <a:cubicBezTo>
                    <a:pt x="538" y="415"/>
                    <a:pt x="538" y="414"/>
                    <a:pt x="540" y="414"/>
                  </a:cubicBezTo>
                  <a:cubicBezTo>
                    <a:pt x="540" y="414"/>
                    <a:pt x="540" y="415"/>
                    <a:pt x="540" y="415"/>
                  </a:cubicBezTo>
                  <a:cubicBezTo>
                    <a:pt x="541" y="415"/>
                    <a:pt x="542" y="417"/>
                    <a:pt x="542" y="418"/>
                  </a:cubicBezTo>
                  <a:cubicBezTo>
                    <a:pt x="543" y="418"/>
                    <a:pt x="543" y="417"/>
                    <a:pt x="543" y="417"/>
                  </a:cubicBezTo>
                  <a:cubicBezTo>
                    <a:pt x="542" y="415"/>
                    <a:pt x="541" y="413"/>
                    <a:pt x="540" y="411"/>
                  </a:cubicBezTo>
                  <a:cubicBezTo>
                    <a:pt x="538" y="408"/>
                    <a:pt x="537" y="406"/>
                    <a:pt x="535" y="403"/>
                  </a:cubicBezTo>
                  <a:cubicBezTo>
                    <a:pt x="534" y="400"/>
                    <a:pt x="533" y="397"/>
                    <a:pt x="532" y="395"/>
                  </a:cubicBezTo>
                  <a:cubicBezTo>
                    <a:pt x="532" y="394"/>
                    <a:pt x="532" y="393"/>
                    <a:pt x="533" y="392"/>
                  </a:cubicBezTo>
                  <a:cubicBezTo>
                    <a:pt x="533" y="392"/>
                    <a:pt x="533" y="391"/>
                    <a:pt x="534" y="391"/>
                  </a:cubicBezTo>
                  <a:cubicBezTo>
                    <a:pt x="533" y="391"/>
                    <a:pt x="533" y="390"/>
                    <a:pt x="533" y="390"/>
                  </a:cubicBezTo>
                  <a:cubicBezTo>
                    <a:pt x="533" y="390"/>
                    <a:pt x="533" y="390"/>
                    <a:pt x="533" y="390"/>
                  </a:cubicBezTo>
                  <a:cubicBezTo>
                    <a:pt x="533" y="390"/>
                    <a:pt x="533" y="390"/>
                    <a:pt x="533" y="390"/>
                  </a:cubicBezTo>
                  <a:cubicBezTo>
                    <a:pt x="533" y="390"/>
                    <a:pt x="533" y="390"/>
                    <a:pt x="533" y="390"/>
                  </a:cubicBezTo>
                  <a:cubicBezTo>
                    <a:pt x="533" y="390"/>
                    <a:pt x="533" y="390"/>
                    <a:pt x="533" y="390"/>
                  </a:cubicBezTo>
                  <a:cubicBezTo>
                    <a:pt x="533" y="390"/>
                    <a:pt x="534" y="389"/>
                    <a:pt x="534" y="389"/>
                  </a:cubicBezTo>
                  <a:cubicBezTo>
                    <a:pt x="533" y="389"/>
                    <a:pt x="534" y="389"/>
                    <a:pt x="534" y="389"/>
                  </a:cubicBezTo>
                  <a:cubicBezTo>
                    <a:pt x="534" y="389"/>
                    <a:pt x="535" y="389"/>
                    <a:pt x="535" y="389"/>
                  </a:cubicBezTo>
                  <a:cubicBezTo>
                    <a:pt x="535" y="389"/>
                    <a:pt x="536" y="388"/>
                    <a:pt x="537" y="388"/>
                  </a:cubicBezTo>
                  <a:cubicBezTo>
                    <a:pt x="537" y="388"/>
                    <a:pt x="538" y="389"/>
                    <a:pt x="538" y="390"/>
                  </a:cubicBezTo>
                  <a:cubicBezTo>
                    <a:pt x="538" y="389"/>
                    <a:pt x="537" y="391"/>
                    <a:pt x="537" y="391"/>
                  </a:cubicBezTo>
                  <a:cubicBezTo>
                    <a:pt x="537" y="392"/>
                    <a:pt x="537" y="392"/>
                    <a:pt x="537" y="392"/>
                  </a:cubicBezTo>
                  <a:cubicBezTo>
                    <a:pt x="537" y="393"/>
                    <a:pt x="537" y="393"/>
                    <a:pt x="537" y="393"/>
                  </a:cubicBezTo>
                  <a:cubicBezTo>
                    <a:pt x="538" y="393"/>
                    <a:pt x="538" y="392"/>
                    <a:pt x="539" y="392"/>
                  </a:cubicBezTo>
                  <a:cubicBezTo>
                    <a:pt x="539" y="392"/>
                    <a:pt x="540" y="391"/>
                    <a:pt x="540" y="392"/>
                  </a:cubicBezTo>
                  <a:cubicBezTo>
                    <a:pt x="541" y="394"/>
                    <a:pt x="541" y="396"/>
                    <a:pt x="541" y="397"/>
                  </a:cubicBezTo>
                  <a:cubicBezTo>
                    <a:pt x="541" y="398"/>
                    <a:pt x="540" y="396"/>
                    <a:pt x="540" y="396"/>
                  </a:cubicBezTo>
                  <a:cubicBezTo>
                    <a:pt x="540" y="396"/>
                    <a:pt x="540" y="396"/>
                    <a:pt x="540" y="395"/>
                  </a:cubicBezTo>
                  <a:cubicBezTo>
                    <a:pt x="540" y="395"/>
                    <a:pt x="540" y="395"/>
                    <a:pt x="540" y="395"/>
                  </a:cubicBezTo>
                  <a:cubicBezTo>
                    <a:pt x="540" y="395"/>
                    <a:pt x="540" y="395"/>
                    <a:pt x="540" y="395"/>
                  </a:cubicBezTo>
                  <a:cubicBezTo>
                    <a:pt x="539" y="395"/>
                    <a:pt x="540" y="396"/>
                    <a:pt x="540" y="396"/>
                  </a:cubicBezTo>
                  <a:cubicBezTo>
                    <a:pt x="540" y="396"/>
                    <a:pt x="540" y="396"/>
                    <a:pt x="540" y="396"/>
                  </a:cubicBezTo>
                  <a:cubicBezTo>
                    <a:pt x="540" y="396"/>
                    <a:pt x="540" y="397"/>
                    <a:pt x="540" y="397"/>
                  </a:cubicBezTo>
                  <a:cubicBezTo>
                    <a:pt x="540" y="397"/>
                    <a:pt x="540" y="396"/>
                    <a:pt x="540" y="397"/>
                  </a:cubicBezTo>
                  <a:cubicBezTo>
                    <a:pt x="540" y="397"/>
                    <a:pt x="540" y="399"/>
                    <a:pt x="541" y="399"/>
                  </a:cubicBezTo>
                  <a:cubicBezTo>
                    <a:pt x="541" y="399"/>
                    <a:pt x="540" y="399"/>
                    <a:pt x="540" y="399"/>
                  </a:cubicBezTo>
                  <a:cubicBezTo>
                    <a:pt x="540" y="399"/>
                    <a:pt x="541" y="400"/>
                    <a:pt x="541" y="399"/>
                  </a:cubicBezTo>
                  <a:cubicBezTo>
                    <a:pt x="541" y="399"/>
                    <a:pt x="542" y="401"/>
                    <a:pt x="541" y="402"/>
                  </a:cubicBezTo>
                  <a:cubicBezTo>
                    <a:pt x="542" y="401"/>
                    <a:pt x="541" y="401"/>
                    <a:pt x="542" y="401"/>
                  </a:cubicBezTo>
                  <a:cubicBezTo>
                    <a:pt x="542" y="401"/>
                    <a:pt x="542" y="401"/>
                    <a:pt x="542" y="401"/>
                  </a:cubicBezTo>
                  <a:cubicBezTo>
                    <a:pt x="542" y="402"/>
                    <a:pt x="543" y="401"/>
                    <a:pt x="542" y="401"/>
                  </a:cubicBezTo>
                  <a:cubicBezTo>
                    <a:pt x="542" y="401"/>
                    <a:pt x="542" y="401"/>
                    <a:pt x="543" y="401"/>
                  </a:cubicBezTo>
                  <a:cubicBezTo>
                    <a:pt x="543" y="401"/>
                    <a:pt x="543" y="401"/>
                    <a:pt x="542" y="401"/>
                  </a:cubicBezTo>
                  <a:cubicBezTo>
                    <a:pt x="543" y="402"/>
                    <a:pt x="544" y="403"/>
                    <a:pt x="544" y="403"/>
                  </a:cubicBezTo>
                  <a:cubicBezTo>
                    <a:pt x="544" y="404"/>
                    <a:pt x="545" y="405"/>
                    <a:pt x="545" y="406"/>
                  </a:cubicBezTo>
                  <a:cubicBezTo>
                    <a:pt x="545" y="405"/>
                    <a:pt x="543" y="404"/>
                    <a:pt x="543" y="404"/>
                  </a:cubicBezTo>
                  <a:cubicBezTo>
                    <a:pt x="543" y="404"/>
                    <a:pt x="545" y="406"/>
                    <a:pt x="545" y="406"/>
                  </a:cubicBezTo>
                  <a:cubicBezTo>
                    <a:pt x="545" y="406"/>
                    <a:pt x="545" y="406"/>
                    <a:pt x="545" y="406"/>
                  </a:cubicBezTo>
                  <a:cubicBezTo>
                    <a:pt x="545" y="406"/>
                    <a:pt x="546" y="407"/>
                    <a:pt x="546" y="407"/>
                  </a:cubicBezTo>
                  <a:cubicBezTo>
                    <a:pt x="546" y="408"/>
                    <a:pt x="547" y="408"/>
                    <a:pt x="547" y="409"/>
                  </a:cubicBezTo>
                  <a:cubicBezTo>
                    <a:pt x="547" y="409"/>
                    <a:pt x="548" y="410"/>
                    <a:pt x="548" y="410"/>
                  </a:cubicBezTo>
                  <a:cubicBezTo>
                    <a:pt x="548" y="411"/>
                    <a:pt x="548" y="412"/>
                    <a:pt x="549" y="412"/>
                  </a:cubicBezTo>
                  <a:cubicBezTo>
                    <a:pt x="549" y="413"/>
                    <a:pt x="548" y="413"/>
                    <a:pt x="548" y="414"/>
                  </a:cubicBezTo>
                  <a:cubicBezTo>
                    <a:pt x="547" y="414"/>
                    <a:pt x="547" y="415"/>
                    <a:pt x="546" y="416"/>
                  </a:cubicBezTo>
                  <a:cubicBezTo>
                    <a:pt x="546" y="417"/>
                    <a:pt x="546" y="417"/>
                    <a:pt x="546" y="418"/>
                  </a:cubicBezTo>
                  <a:cubicBezTo>
                    <a:pt x="546" y="418"/>
                    <a:pt x="546" y="419"/>
                    <a:pt x="546" y="420"/>
                  </a:cubicBezTo>
                  <a:cubicBezTo>
                    <a:pt x="545" y="419"/>
                    <a:pt x="546" y="422"/>
                    <a:pt x="546" y="422"/>
                  </a:cubicBezTo>
                  <a:cubicBezTo>
                    <a:pt x="546" y="421"/>
                    <a:pt x="546" y="421"/>
                    <a:pt x="547" y="420"/>
                  </a:cubicBezTo>
                  <a:cubicBezTo>
                    <a:pt x="547" y="421"/>
                    <a:pt x="547" y="421"/>
                    <a:pt x="547" y="422"/>
                  </a:cubicBezTo>
                  <a:cubicBezTo>
                    <a:pt x="547" y="422"/>
                    <a:pt x="547" y="422"/>
                    <a:pt x="547" y="422"/>
                  </a:cubicBezTo>
                  <a:cubicBezTo>
                    <a:pt x="547" y="423"/>
                    <a:pt x="547" y="424"/>
                    <a:pt x="546" y="425"/>
                  </a:cubicBezTo>
                  <a:cubicBezTo>
                    <a:pt x="547" y="425"/>
                    <a:pt x="547" y="425"/>
                    <a:pt x="547" y="425"/>
                  </a:cubicBezTo>
                  <a:cubicBezTo>
                    <a:pt x="547" y="426"/>
                    <a:pt x="547" y="426"/>
                    <a:pt x="547" y="426"/>
                  </a:cubicBezTo>
                  <a:cubicBezTo>
                    <a:pt x="547" y="426"/>
                    <a:pt x="547" y="426"/>
                    <a:pt x="547" y="426"/>
                  </a:cubicBezTo>
                  <a:cubicBezTo>
                    <a:pt x="547" y="426"/>
                    <a:pt x="547" y="425"/>
                    <a:pt x="548" y="426"/>
                  </a:cubicBezTo>
                  <a:cubicBezTo>
                    <a:pt x="547" y="426"/>
                    <a:pt x="547" y="426"/>
                    <a:pt x="547" y="426"/>
                  </a:cubicBezTo>
                  <a:cubicBezTo>
                    <a:pt x="548" y="426"/>
                    <a:pt x="548" y="427"/>
                    <a:pt x="548" y="427"/>
                  </a:cubicBezTo>
                  <a:cubicBezTo>
                    <a:pt x="548" y="427"/>
                    <a:pt x="550" y="428"/>
                    <a:pt x="550" y="428"/>
                  </a:cubicBezTo>
                  <a:cubicBezTo>
                    <a:pt x="551" y="428"/>
                    <a:pt x="552" y="429"/>
                    <a:pt x="553" y="430"/>
                  </a:cubicBezTo>
                  <a:cubicBezTo>
                    <a:pt x="553" y="430"/>
                    <a:pt x="554" y="431"/>
                    <a:pt x="553" y="431"/>
                  </a:cubicBezTo>
                  <a:cubicBezTo>
                    <a:pt x="552" y="430"/>
                    <a:pt x="551" y="430"/>
                    <a:pt x="551" y="430"/>
                  </a:cubicBezTo>
                  <a:cubicBezTo>
                    <a:pt x="550" y="429"/>
                    <a:pt x="548" y="427"/>
                    <a:pt x="548" y="429"/>
                  </a:cubicBezTo>
                  <a:cubicBezTo>
                    <a:pt x="547" y="430"/>
                    <a:pt x="548" y="432"/>
                    <a:pt x="547" y="433"/>
                  </a:cubicBezTo>
                  <a:cubicBezTo>
                    <a:pt x="547" y="433"/>
                    <a:pt x="547" y="434"/>
                    <a:pt x="547" y="434"/>
                  </a:cubicBezTo>
                  <a:cubicBezTo>
                    <a:pt x="547" y="434"/>
                    <a:pt x="548" y="434"/>
                    <a:pt x="548" y="434"/>
                  </a:cubicBezTo>
                  <a:cubicBezTo>
                    <a:pt x="548" y="433"/>
                    <a:pt x="548" y="433"/>
                    <a:pt x="548" y="433"/>
                  </a:cubicBezTo>
                  <a:cubicBezTo>
                    <a:pt x="549" y="433"/>
                    <a:pt x="549" y="435"/>
                    <a:pt x="549" y="436"/>
                  </a:cubicBezTo>
                  <a:cubicBezTo>
                    <a:pt x="549" y="434"/>
                    <a:pt x="550" y="435"/>
                    <a:pt x="551" y="436"/>
                  </a:cubicBezTo>
                  <a:cubicBezTo>
                    <a:pt x="551" y="435"/>
                    <a:pt x="551" y="435"/>
                    <a:pt x="551" y="434"/>
                  </a:cubicBezTo>
                  <a:cubicBezTo>
                    <a:pt x="551" y="433"/>
                    <a:pt x="551" y="432"/>
                    <a:pt x="551" y="432"/>
                  </a:cubicBezTo>
                  <a:cubicBezTo>
                    <a:pt x="551" y="432"/>
                    <a:pt x="552" y="433"/>
                    <a:pt x="552" y="433"/>
                  </a:cubicBezTo>
                  <a:cubicBezTo>
                    <a:pt x="551" y="433"/>
                    <a:pt x="552" y="434"/>
                    <a:pt x="552" y="433"/>
                  </a:cubicBezTo>
                  <a:cubicBezTo>
                    <a:pt x="552" y="433"/>
                    <a:pt x="552" y="433"/>
                    <a:pt x="552"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2"/>
                    <a:pt x="553" y="432"/>
                    <a:pt x="553" y="433"/>
                  </a:cubicBezTo>
                  <a:cubicBezTo>
                    <a:pt x="552" y="432"/>
                    <a:pt x="552" y="432"/>
                    <a:pt x="552" y="431"/>
                  </a:cubicBezTo>
                  <a:cubicBezTo>
                    <a:pt x="553" y="431"/>
                    <a:pt x="554" y="431"/>
                    <a:pt x="554" y="431"/>
                  </a:cubicBezTo>
                  <a:cubicBezTo>
                    <a:pt x="554" y="431"/>
                    <a:pt x="554" y="433"/>
                    <a:pt x="555" y="433"/>
                  </a:cubicBezTo>
                  <a:cubicBezTo>
                    <a:pt x="555" y="432"/>
                    <a:pt x="555" y="431"/>
                    <a:pt x="555" y="430"/>
                  </a:cubicBezTo>
                  <a:cubicBezTo>
                    <a:pt x="555" y="431"/>
                    <a:pt x="557" y="433"/>
                    <a:pt x="557" y="432"/>
                  </a:cubicBezTo>
                  <a:cubicBezTo>
                    <a:pt x="558" y="430"/>
                    <a:pt x="555" y="429"/>
                    <a:pt x="554" y="427"/>
                  </a:cubicBezTo>
                  <a:cubicBezTo>
                    <a:pt x="554" y="428"/>
                    <a:pt x="553" y="427"/>
                    <a:pt x="553" y="427"/>
                  </a:cubicBezTo>
                  <a:cubicBezTo>
                    <a:pt x="553" y="427"/>
                    <a:pt x="554" y="427"/>
                    <a:pt x="554" y="427"/>
                  </a:cubicBezTo>
                  <a:cubicBezTo>
                    <a:pt x="554" y="427"/>
                    <a:pt x="554" y="425"/>
                    <a:pt x="555" y="426"/>
                  </a:cubicBezTo>
                  <a:cubicBezTo>
                    <a:pt x="555" y="425"/>
                    <a:pt x="555" y="424"/>
                    <a:pt x="555" y="423"/>
                  </a:cubicBezTo>
                  <a:cubicBezTo>
                    <a:pt x="555" y="422"/>
                    <a:pt x="556" y="420"/>
                    <a:pt x="556" y="421"/>
                  </a:cubicBezTo>
                  <a:cubicBezTo>
                    <a:pt x="557" y="421"/>
                    <a:pt x="557" y="423"/>
                    <a:pt x="557" y="423"/>
                  </a:cubicBezTo>
                  <a:cubicBezTo>
                    <a:pt x="558" y="423"/>
                    <a:pt x="559" y="424"/>
                    <a:pt x="559" y="425"/>
                  </a:cubicBezTo>
                  <a:cubicBezTo>
                    <a:pt x="559" y="424"/>
                    <a:pt x="558" y="424"/>
                    <a:pt x="558" y="423"/>
                  </a:cubicBezTo>
                  <a:cubicBezTo>
                    <a:pt x="558" y="423"/>
                    <a:pt x="559" y="423"/>
                    <a:pt x="559" y="423"/>
                  </a:cubicBezTo>
                  <a:cubicBezTo>
                    <a:pt x="559" y="423"/>
                    <a:pt x="559" y="423"/>
                    <a:pt x="559" y="423"/>
                  </a:cubicBezTo>
                  <a:cubicBezTo>
                    <a:pt x="559" y="423"/>
                    <a:pt x="559" y="423"/>
                    <a:pt x="559" y="423"/>
                  </a:cubicBezTo>
                  <a:cubicBezTo>
                    <a:pt x="559" y="423"/>
                    <a:pt x="560" y="424"/>
                    <a:pt x="560" y="424"/>
                  </a:cubicBezTo>
                  <a:cubicBezTo>
                    <a:pt x="560" y="424"/>
                    <a:pt x="560" y="424"/>
                    <a:pt x="560" y="424"/>
                  </a:cubicBezTo>
                  <a:cubicBezTo>
                    <a:pt x="560" y="424"/>
                    <a:pt x="559" y="423"/>
                    <a:pt x="559" y="423"/>
                  </a:cubicBezTo>
                  <a:cubicBezTo>
                    <a:pt x="559" y="423"/>
                    <a:pt x="559" y="423"/>
                    <a:pt x="559" y="423"/>
                  </a:cubicBezTo>
                  <a:cubicBezTo>
                    <a:pt x="559" y="422"/>
                    <a:pt x="559" y="422"/>
                    <a:pt x="559" y="421"/>
                  </a:cubicBezTo>
                  <a:cubicBezTo>
                    <a:pt x="561" y="422"/>
                    <a:pt x="563" y="422"/>
                    <a:pt x="564" y="423"/>
                  </a:cubicBezTo>
                  <a:cubicBezTo>
                    <a:pt x="565" y="423"/>
                    <a:pt x="568" y="424"/>
                    <a:pt x="568" y="426"/>
                  </a:cubicBezTo>
                  <a:cubicBezTo>
                    <a:pt x="568" y="425"/>
                    <a:pt x="565" y="427"/>
                    <a:pt x="565" y="427"/>
                  </a:cubicBezTo>
                  <a:cubicBezTo>
                    <a:pt x="566" y="427"/>
                    <a:pt x="567" y="426"/>
                    <a:pt x="568" y="426"/>
                  </a:cubicBezTo>
                  <a:cubicBezTo>
                    <a:pt x="569" y="426"/>
                    <a:pt x="570" y="426"/>
                    <a:pt x="572" y="426"/>
                  </a:cubicBezTo>
                  <a:cubicBezTo>
                    <a:pt x="573" y="426"/>
                    <a:pt x="578" y="427"/>
                    <a:pt x="577" y="429"/>
                  </a:cubicBezTo>
                  <a:cubicBezTo>
                    <a:pt x="577" y="429"/>
                    <a:pt x="574" y="428"/>
                    <a:pt x="573" y="428"/>
                  </a:cubicBezTo>
                  <a:cubicBezTo>
                    <a:pt x="574" y="429"/>
                    <a:pt x="574" y="429"/>
                    <a:pt x="574" y="429"/>
                  </a:cubicBezTo>
                  <a:cubicBezTo>
                    <a:pt x="573" y="430"/>
                    <a:pt x="570" y="428"/>
                    <a:pt x="570" y="427"/>
                  </a:cubicBezTo>
                  <a:cubicBezTo>
                    <a:pt x="570" y="427"/>
                    <a:pt x="570" y="427"/>
                    <a:pt x="570" y="427"/>
                  </a:cubicBezTo>
                  <a:cubicBezTo>
                    <a:pt x="569" y="427"/>
                    <a:pt x="567" y="427"/>
                    <a:pt x="566" y="427"/>
                  </a:cubicBezTo>
                  <a:cubicBezTo>
                    <a:pt x="564" y="427"/>
                    <a:pt x="565" y="429"/>
                    <a:pt x="566" y="430"/>
                  </a:cubicBezTo>
                  <a:cubicBezTo>
                    <a:pt x="566" y="430"/>
                    <a:pt x="565" y="431"/>
                    <a:pt x="565" y="431"/>
                  </a:cubicBezTo>
                  <a:cubicBezTo>
                    <a:pt x="565" y="432"/>
                    <a:pt x="564" y="433"/>
                    <a:pt x="565" y="434"/>
                  </a:cubicBezTo>
                  <a:cubicBezTo>
                    <a:pt x="564" y="433"/>
                    <a:pt x="563" y="432"/>
                    <a:pt x="563" y="433"/>
                  </a:cubicBezTo>
                  <a:cubicBezTo>
                    <a:pt x="563" y="433"/>
                    <a:pt x="563" y="433"/>
                    <a:pt x="563" y="433"/>
                  </a:cubicBezTo>
                  <a:cubicBezTo>
                    <a:pt x="563" y="434"/>
                    <a:pt x="563" y="434"/>
                    <a:pt x="562" y="434"/>
                  </a:cubicBezTo>
                  <a:cubicBezTo>
                    <a:pt x="563" y="434"/>
                    <a:pt x="563" y="434"/>
                    <a:pt x="564" y="435"/>
                  </a:cubicBezTo>
                  <a:cubicBezTo>
                    <a:pt x="564" y="435"/>
                    <a:pt x="564" y="435"/>
                    <a:pt x="564" y="435"/>
                  </a:cubicBezTo>
                  <a:cubicBezTo>
                    <a:pt x="564" y="435"/>
                    <a:pt x="564" y="435"/>
                    <a:pt x="564" y="435"/>
                  </a:cubicBezTo>
                  <a:cubicBezTo>
                    <a:pt x="564" y="435"/>
                    <a:pt x="564" y="436"/>
                    <a:pt x="564" y="436"/>
                  </a:cubicBezTo>
                  <a:cubicBezTo>
                    <a:pt x="564" y="436"/>
                    <a:pt x="564" y="436"/>
                    <a:pt x="564" y="436"/>
                  </a:cubicBezTo>
                  <a:cubicBezTo>
                    <a:pt x="564" y="437"/>
                    <a:pt x="563" y="436"/>
                    <a:pt x="563" y="436"/>
                  </a:cubicBezTo>
                  <a:cubicBezTo>
                    <a:pt x="563" y="436"/>
                    <a:pt x="563" y="436"/>
                    <a:pt x="563" y="436"/>
                  </a:cubicBezTo>
                  <a:cubicBezTo>
                    <a:pt x="562" y="436"/>
                    <a:pt x="564" y="437"/>
                    <a:pt x="564" y="437"/>
                  </a:cubicBezTo>
                  <a:cubicBezTo>
                    <a:pt x="564" y="437"/>
                    <a:pt x="564" y="438"/>
                    <a:pt x="564" y="438"/>
                  </a:cubicBezTo>
                  <a:cubicBezTo>
                    <a:pt x="564" y="438"/>
                    <a:pt x="565" y="439"/>
                    <a:pt x="564" y="439"/>
                  </a:cubicBezTo>
                  <a:cubicBezTo>
                    <a:pt x="565" y="439"/>
                    <a:pt x="564" y="439"/>
                    <a:pt x="564" y="439"/>
                  </a:cubicBezTo>
                  <a:cubicBezTo>
                    <a:pt x="564" y="439"/>
                    <a:pt x="563" y="439"/>
                    <a:pt x="563" y="440"/>
                  </a:cubicBezTo>
                  <a:cubicBezTo>
                    <a:pt x="564" y="440"/>
                    <a:pt x="565" y="440"/>
                    <a:pt x="566" y="440"/>
                  </a:cubicBezTo>
                  <a:cubicBezTo>
                    <a:pt x="566" y="441"/>
                    <a:pt x="566" y="441"/>
                    <a:pt x="566" y="441"/>
                  </a:cubicBezTo>
                  <a:cubicBezTo>
                    <a:pt x="567" y="441"/>
                    <a:pt x="566" y="441"/>
                    <a:pt x="566" y="441"/>
                  </a:cubicBezTo>
                  <a:cubicBezTo>
                    <a:pt x="565" y="441"/>
                    <a:pt x="564" y="441"/>
                    <a:pt x="563" y="441"/>
                  </a:cubicBezTo>
                  <a:cubicBezTo>
                    <a:pt x="564" y="441"/>
                    <a:pt x="564" y="441"/>
                    <a:pt x="565" y="441"/>
                  </a:cubicBezTo>
                  <a:cubicBezTo>
                    <a:pt x="566" y="442"/>
                    <a:pt x="567" y="442"/>
                    <a:pt x="567" y="442"/>
                  </a:cubicBezTo>
                  <a:cubicBezTo>
                    <a:pt x="568" y="443"/>
                    <a:pt x="568" y="443"/>
                    <a:pt x="568" y="443"/>
                  </a:cubicBezTo>
                  <a:cubicBezTo>
                    <a:pt x="568" y="444"/>
                    <a:pt x="569" y="444"/>
                    <a:pt x="569" y="445"/>
                  </a:cubicBezTo>
                  <a:cubicBezTo>
                    <a:pt x="569" y="445"/>
                    <a:pt x="569" y="446"/>
                    <a:pt x="569" y="445"/>
                  </a:cubicBezTo>
                  <a:cubicBezTo>
                    <a:pt x="570" y="445"/>
                    <a:pt x="570" y="446"/>
                    <a:pt x="571" y="446"/>
                  </a:cubicBezTo>
                  <a:cubicBezTo>
                    <a:pt x="571" y="446"/>
                    <a:pt x="572" y="447"/>
                    <a:pt x="573" y="447"/>
                  </a:cubicBezTo>
                  <a:cubicBezTo>
                    <a:pt x="571" y="446"/>
                    <a:pt x="572" y="445"/>
                    <a:pt x="574" y="445"/>
                  </a:cubicBezTo>
                  <a:cubicBezTo>
                    <a:pt x="576" y="446"/>
                    <a:pt x="576" y="447"/>
                    <a:pt x="578" y="449"/>
                  </a:cubicBezTo>
                  <a:cubicBezTo>
                    <a:pt x="580" y="452"/>
                    <a:pt x="584" y="450"/>
                    <a:pt x="587" y="451"/>
                  </a:cubicBezTo>
                  <a:cubicBezTo>
                    <a:pt x="587" y="451"/>
                    <a:pt x="587" y="451"/>
                    <a:pt x="587" y="451"/>
                  </a:cubicBezTo>
                  <a:cubicBezTo>
                    <a:pt x="588" y="451"/>
                    <a:pt x="588" y="451"/>
                    <a:pt x="589" y="452"/>
                  </a:cubicBezTo>
                  <a:cubicBezTo>
                    <a:pt x="589" y="452"/>
                    <a:pt x="588" y="453"/>
                    <a:pt x="588" y="453"/>
                  </a:cubicBezTo>
                  <a:cubicBezTo>
                    <a:pt x="587" y="455"/>
                    <a:pt x="586" y="456"/>
                    <a:pt x="585" y="457"/>
                  </a:cubicBezTo>
                  <a:cubicBezTo>
                    <a:pt x="584" y="460"/>
                    <a:pt x="581" y="462"/>
                    <a:pt x="579" y="464"/>
                  </a:cubicBezTo>
                  <a:cubicBezTo>
                    <a:pt x="578" y="465"/>
                    <a:pt x="577" y="467"/>
                    <a:pt x="575" y="467"/>
                  </a:cubicBezTo>
                  <a:cubicBezTo>
                    <a:pt x="573" y="468"/>
                    <a:pt x="571" y="468"/>
                    <a:pt x="570" y="466"/>
                  </a:cubicBezTo>
                  <a:cubicBezTo>
                    <a:pt x="569" y="466"/>
                    <a:pt x="568" y="465"/>
                    <a:pt x="567" y="464"/>
                  </a:cubicBezTo>
                  <a:cubicBezTo>
                    <a:pt x="566" y="464"/>
                    <a:pt x="565" y="463"/>
                    <a:pt x="564" y="463"/>
                  </a:cubicBezTo>
                  <a:cubicBezTo>
                    <a:pt x="562" y="463"/>
                    <a:pt x="560" y="463"/>
                    <a:pt x="558" y="462"/>
                  </a:cubicBezTo>
                  <a:cubicBezTo>
                    <a:pt x="558" y="462"/>
                    <a:pt x="557" y="461"/>
                    <a:pt x="557" y="461"/>
                  </a:cubicBezTo>
                  <a:cubicBezTo>
                    <a:pt x="556" y="460"/>
                    <a:pt x="555" y="459"/>
                    <a:pt x="557" y="461"/>
                  </a:cubicBezTo>
                  <a:cubicBezTo>
                    <a:pt x="553" y="458"/>
                    <a:pt x="549" y="456"/>
                    <a:pt x="546" y="453"/>
                  </a:cubicBezTo>
                  <a:cubicBezTo>
                    <a:pt x="547" y="453"/>
                    <a:pt x="546" y="452"/>
                    <a:pt x="546" y="452"/>
                  </a:cubicBezTo>
                  <a:cubicBezTo>
                    <a:pt x="546" y="451"/>
                    <a:pt x="545" y="450"/>
                    <a:pt x="544" y="449"/>
                  </a:cubicBezTo>
                  <a:cubicBezTo>
                    <a:pt x="542" y="448"/>
                    <a:pt x="540" y="447"/>
                    <a:pt x="537" y="446"/>
                  </a:cubicBezTo>
                  <a:cubicBezTo>
                    <a:pt x="535" y="446"/>
                    <a:pt x="534" y="449"/>
                    <a:pt x="534" y="451"/>
                  </a:cubicBezTo>
                  <a:cubicBezTo>
                    <a:pt x="534" y="454"/>
                    <a:pt x="532" y="453"/>
                    <a:pt x="530" y="452"/>
                  </a:cubicBezTo>
                  <a:cubicBezTo>
                    <a:pt x="528" y="451"/>
                    <a:pt x="527" y="449"/>
                    <a:pt x="525" y="448"/>
                  </a:cubicBezTo>
                  <a:cubicBezTo>
                    <a:pt x="524" y="447"/>
                    <a:pt x="523" y="446"/>
                    <a:pt x="522" y="446"/>
                  </a:cubicBezTo>
                  <a:cubicBezTo>
                    <a:pt x="524" y="444"/>
                    <a:pt x="521" y="441"/>
                    <a:pt x="520" y="440"/>
                  </a:cubicBezTo>
                  <a:cubicBezTo>
                    <a:pt x="518" y="437"/>
                    <a:pt x="515" y="435"/>
                    <a:pt x="513" y="434"/>
                  </a:cubicBezTo>
                  <a:cubicBezTo>
                    <a:pt x="512" y="434"/>
                    <a:pt x="512" y="434"/>
                    <a:pt x="512" y="434"/>
                  </a:cubicBezTo>
                  <a:cubicBezTo>
                    <a:pt x="511" y="433"/>
                    <a:pt x="511" y="433"/>
                    <a:pt x="511" y="432"/>
                  </a:cubicBezTo>
                  <a:cubicBezTo>
                    <a:pt x="510" y="431"/>
                    <a:pt x="509" y="430"/>
                    <a:pt x="509" y="428"/>
                  </a:cubicBezTo>
                  <a:cubicBezTo>
                    <a:pt x="510" y="427"/>
                    <a:pt x="512" y="428"/>
                    <a:pt x="513" y="427"/>
                  </a:cubicBezTo>
                  <a:cubicBezTo>
                    <a:pt x="515" y="426"/>
                    <a:pt x="514" y="424"/>
                    <a:pt x="514" y="422"/>
                  </a:cubicBezTo>
                  <a:cubicBezTo>
                    <a:pt x="515" y="421"/>
                    <a:pt x="516" y="420"/>
                    <a:pt x="516" y="420"/>
                  </a:cubicBezTo>
                  <a:cubicBezTo>
                    <a:pt x="516" y="420"/>
                    <a:pt x="514" y="420"/>
                    <a:pt x="514" y="420"/>
                  </a:cubicBezTo>
                  <a:cubicBezTo>
                    <a:pt x="514" y="419"/>
                    <a:pt x="514" y="418"/>
                    <a:pt x="514" y="418"/>
                  </a:cubicBezTo>
                  <a:cubicBezTo>
                    <a:pt x="514" y="418"/>
                    <a:pt x="513" y="417"/>
                    <a:pt x="513" y="417"/>
                  </a:cubicBezTo>
                  <a:cubicBezTo>
                    <a:pt x="512" y="417"/>
                    <a:pt x="511" y="416"/>
                    <a:pt x="510" y="416"/>
                  </a:cubicBezTo>
                  <a:cubicBezTo>
                    <a:pt x="507" y="415"/>
                    <a:pt x="504" y="414"/>
                    <a:pt x="501" y="413"/>
                  </a:cubicBezTo>
                  <a:cubicBezTo>
                    <a:pt x="498" y="412"/>
                    <a:pt x="496" y="411"/>
                    <a:pt x="493" y="410"/>
                  </a:cubicBezTo>
                  <a:cubicBezTo>
                    <a:pt x="492" y="410"/>
                    <a:pt x="492" y="410"/>
                    <a:pt x="491" y="410"/>
                  </a:cubicBezTo>
                  <a:cubicBezTo>
                    <a:pt x="489" y="409"/>
                    <a:pt x="487" y="410"/>
                    <a:pt x="486" y="410"/>
                  </a:cubicBezTo>
                  <a:cubicBezTo>
                    <a:pt x="483" y="410"/>
                    <a:pt x="480" y="411"/>
                    <a:pt x="477" y="411"/>
                  </a:cubicBezTo>
                  <a:cubicBezTo>
                    <a:pt x="476" y="411"/>
                    <a:pt x="475" y="410"/>
                    <a:pt x="474" y="410"/>
                  </a:cubicBezTo>
                  <a:cubicBezTo>
                    <a:pt x="474" y="409"/>
                    <a:pt x="473" y="409"/>
                    <a:pt x="472" y="409"/>
                  </a:cubicBezTo>
                  <a:cubicBezTo>
                    <a:pt x="472" y="409"/>
                    <a:pt x="471" y="408"/>
                    <a:pt x="471" y="408"/>
                  </a:cubicBezTo>
                  <a:cubicBezTo>
                    <a:pt x="470" y="407"/>
                    <a:pt x="469" y="406"/>
                    <a:pt x="468" y="406"/>
                  </a:cubicBezTo>
                  <a:cubicBezTo>
                    <a:pt x="468" y="405"/>
                    <a:pt x="466" y="403"/>
                    <a:pt x="467" y="403"/>
                  </a:cubicBezTo>
                  <a:cubicBezTo>
                    <a:pt x="465" y="402"/>
                    <a:pt x="463" y="406"/>
                    <a:pt x="461" y="407"/>
                  </a:cubicBezTo>
                  <a:cubicBezTo>
                    <a:pt x="459" y="409"/>
                    <a:pt x="455" y="408"/>
                    <a:pt x="452" y="410"/>
                  </a:cubicBezTo>
                  <a:cubicBezTo>
                    <a:pt x="450" y="411"/>
                    <a:pt x="449" y="413"/>
                    <a:pt x="448" y="415"/>
                  </a:cubicBezTo>
                  <a:cubicBezTo>
                    <a:pt x="447" y="417"/>
                    <a:pt x="445" y="420"/>
                    <a:pt x="443" y="420"/>
                  </a:cubicBezTo>
                  <a:cubicBezTo>
                    <a:pt x="443" y="420"/>
                    <a:pt x="443" y="420"/>
                    <a:pt x="443" y="420"/>
                  </a:cubicBezTo>
                  <a:cubicBezTo>
                    <a:pt x="442" y="421"/>
                    <a:pt x="441" y="421"/>
                    <a:pt x="441" y="421"/>
                  </a:cubicBezTo>
                  <a:cubicBezTo>
                    <a:pt x="440" y="421"/>
                    <a:pt x="439" y="422"/>
                    <a:pt x="438" y="422"/>
                  </a:cubicBezTo>
                  <a:cubicBezTo>
                    <a:pt x="438" y="422"/>
                    <a:pt x="437" y="421"/>
                    <a:pt x="437" y="421"/>
                  </a:cubicBezTo>
                  <a:cubicBezTo>
                    <a:pt x="436" y="421"/>
                    <a:pt x="436" y="421"/>
                    <a:pt x="436" y="421"/>
                  </a:cubicBezTo>
                  <a:cubicBezTo>
                    <a:pt x="435" y="421"/>
                    <a:pt x="434" y="421"/>
                    <a:pt x="433" y="422"/>
                  </a:cubicBezTo>
                  <a:cubicBezTo>
                    <a:pt x="432" y="423"/>
                    <a:pt x="431" y="424"/>
                    <a:pt x="429" y="425"/>
                  </a:cubicBezTo>
                  <a:cubicBezTo>
                    <a:pt x="428" y="425"/>
                    <a:pt x="427" y="425"/>
                    <a:pt x="426" y="426"/>
                  </a:cubicBezTo>
                  <a:cubicBezTo>
                    <a:pt x="425" y="426"/>
                    <a:pt x="425" y="427"/>
                    <a:pt x="425" y="427"/>
                  </a:cubicBezTo>
                  <a:cubicBezTo>
                    <a:pt x="424" y="428"/>
                    <a:pt x="424" y="429"/>
                    <a:pt x="424" y="429"/>
                  </a:cubicBezTo>
                  <a:cubicBezTo>
                    <a:pt x="422" y="430"/>
                    <a:pt x="420" y="430"/>
                    <a:pt x="419" y="431"/>
                  </a:cubicBezTo>
                  <a:cubicBezTo>
                    <a:pt x="419" y="431"/>
                    <a:pt x="420" y="431"/>
                    <a:pt x="420" y="431"/>
                  </a:cubicBezTo>
                  <a:cubicBezTo>
                    <a:pt x="420" y="431"/>
                    <a:pt x="419" y="432"/>
                    <a:pt x="418" y="432"/>
                  </a:cubicBezTo>
                  <a:cubicBezTo>
                    <a:pt x="417" y="433"/>
                    <a:pt x="417" y="434"/>
                    <a:pt x="416" y="434"/>
                  </a:cubicBezTo>
                  <a:cubicBezTo>
                    <a:pt x="415" y="435"/>
                    <a:pt x="414" y="436"/>
                    <a:pt x="413" y="437"/>
                  </a:cubicBezTo>
                  <a:cubicBezTo>
                    <a:pt x="413" y="437"/>
                    <a:pt x="412" y="439"/>
                    <a:pt x="412" y="439"/>
                  </a:cubicBezTo>
                  <a:cubicBezTo>
                    <a:pt x="412" y="439"/>
                    <a:pt x="413" y="438"/>
                    <a:pt x="413" y="438"/>
                  </a:cubicBezTo>
                  <a:cubicBezTo>
                    <a:pt x="413" y="438"/>
                    <a:pt x="413" y="438"/>
                    <a:pt x="413" y="438"/>
                  </a:cubicBezTo>
                  <a:cubicBezTo>
                    <a:pt x="413" y="438"/>
                    <a:pt x="413" y="438"/>
                    <a:pt x="413" y="439"/>
                  </a:cubicBezTo>
                  <a:cubicBezTo>
                    <a:pt x="413" y="439"/>
                    <a:pt x="413" y="438"/>
                    <a:pt x="413" y="438"/>
                  </a:cubicBezTo>
                  <a:cubicBezTo>
                    <a:pt x="412" y="439"/>
                    <a:pt x="414" y="440"/>
                    <a:pt x="413" y="440"/>
                  </a:cubicBezTo>
                  <a:cubicBezTo>
                    <a:pt x="413" y="440"/>
                    <a:pt x="414" y="440"/>
                    <a:pt x="413" y="440"/>
                  </a:cubicBezTo>
                  <a:cubicBezTo>
                    <a:pt x="414" y="440"/>
                    <a:pt x="414" y="440"/>
                    <a:pt x="414" y="440"/>
                  </a:cubicBezTo>
                  <a:cubicBezTo>
                    <a:pt x="414" y="440"/>
                    <a:pt x="413" y="440"/>
                    <a:pt x="413" y="440"/>
                  </a:cubicBezTo>
                  <a:cubicBezTo>
                    <a:pt x="413" y="441"/>
                    <a:pt x="413" y="441"/>
                    <a:pt x="413" y="442"/>
                  </a:cubicBezTo>
                  <a:cubicBezTo>
                    <a:pt x="413" y="443"/>
                    <a:pt x="413" y="443"/>
                    <a:pt x="413" y="443"/>
                  </a:cubicBezTo>
                  <a:cubicBezTo>
                    <a:pt x="413" y="443"/>
                    <a:pt x="412" y="443"/>
                    <a:pt x="412" y="444"/>
                  </a:cubicBezTo>
                  <a:cubicBezTo>
                    <a:pt x="412" y="443"/>
                    <a:pt x="413" y="443"/>
                    <a:pt x="413" y="443"/>
                  </a:cubicBezTo>
                  <a:cubicBezTo>
                    <a:pt x="412" y="444"/>
                    <a:pt x="412" y="444"/>
                    <a:pt x="412" y="445"/>
                  </a:cubicBezTo>
                  <a:cubicBezTo>
                    <a:pt x="411" y="447"/>
                    <a:pt x="410" y="450"/>
                    <a:pt x="409" y="452"/>
                  </a:cubicBezTo>
                  <a:cubicBezTo>
                    <a:pt x="408" y="453"/>
                    <a:pt x="407" y="455"/>
                    <a:pt x="406" y="455"/>
                  </a:cubicBezTo>
                  <a:cubicBezTo>
                    <a:pt x="405" y="456"/>
                    <a:pt x="404" y="457"/>
                    <a:pt x="403" y="458"/>
                  </a:cubicBezTo>
                  <a:cubicBezTo>
                    <a:pt x="403" y="458"/>
                    <a:pt x="403" y="458"/>
                    <a:pt x="404" y="459"/>
                  </a:cubicBezTo>
                  <a:cubicBezTo>
                    <a:pt x="404" y="459"/>
                    <a:pt x="405" y="459"/>
                    <a:pt x="406" y="460"/>
                  </a:cubicBezTo>
                  <a:cubicBezTo>
                    <a:pt x="404" y="459"/>
                    <a:pt x="401" y="465"/>
                    <a:pt x="404" y="466"/>
                  </a:cubicBezTo>
                  <a:cubicBezTo>
                    <a:pt x="404" y="466"/>
                    <a:pt x="403" y="466"/>
                    <a:pt x="403" y="466"/>
                  </a:cubicBezTo>
                  <a:cubicBezTo>
                    <a:pt x="403" y="466"/>
                    <a:pt x="403" y="467"/>
                    <a:pt x="403" y="467"/>
                  </a:cubicBezTo>
                  <a:cubicBezTo>
                    <a:pt x="403" y="467"/>
                    <a:pt x="403" y="467"/>
                    <a:pt x="403" y="467"/>
                  </a:cubicBezTo>
                  <a:cubicBezTo>
                    <a:pt x="403" y="467"/>
                    <a:pt x="403" y="467"/>
                    <a:pt x="403" y="467"/>
                  </a:cubicBezTo>
                  <a:cubicBezTo>
                    <a:pt x="404" y="467"/>
                    <a:pt x="404" y="467"/>
                    <a:pt x="405" y="467"/>
                  </a:cubicBezTo>
                  <a:cubicBezTo>
                    <a:pt x="404" y="467"/>
                    <a:pt x="404" y="467"/>
                    <a:pt x="404" y="467"/>
                  </a:cubicBezTo>
                  <a:cubicBezTo>
                    <a:pt x="403" y="468"/>
                    <a:pt x="405" y="468"/>
                    <a:pt x="405" y="468"/>
                  </a:cubicBezTo>
                  <a:cubicBezTo>
                    <a:pt x="405" y="468"/>
                    <a:pt x="405" y="469"/>
                    <a:pt x="405" y="469"/>
                  </a:cubicBezTo>
                  <a:cubicBezTo>
                    <a:pt x="405" y="469"/>
                    <a:pt x="405" y="469"/>
                    <a:pt x="405" y="469"/>
                  </a:cubicBezTo>
                  <a:cubicBezTo>
                    <a:pt x="406" y="469"/>
                    <a:pt x="405" y="469"/>
                    <a:pt x="404" y="469"/>
                  </a:cubicBezTo>
                  <a:cubicBezTo>
                    <a:pt x="405" y="469"/>
                    <a:pt x="405" y="470"/>
                    <a:pt x="405" y="470"/>
                  </a:cubicBezTo>
                  <a:cubicBezTo>
                    <a:pt x="405" y="471"/>
                    <a:pt x="405" y="470"/>
                    <a:pt x="405" y="470"/>
                  </a:cubicBezTo>
                  <a:cubicBezTo>
                    <a:pt x="405" y="470"/>
                    <a:pt x="405" y="471"/>
                    <a:pt x="405" y="471"/>
                  </a:cubicBezTo>
                  <a:cubicBezTo>
                    <a:pt x="405" y="471"/>
                    <a:pt x="406" y="470"/>
                    <a:pt x="406" y="470"/>
                  </a:cubicBezTo>
                  <a:cubicBezTo>
                    <a:pt x="406" y="471"/>
                    <a:pt x="405" y="471"/>
                    <a:pt x="405" y="472"/>
                  </a:cubicBezTo>
                  <a:cubicBezTo>
                    <a:pt x="405" y="472"/>
                    <a:pt x="405" y="471"/>
                    <a:pt x="406" y="471"/>
                  </a:cubicBezTo>
                  <a:cubicBezTo>
                    <a:pt x="406" y="471"/>
                    <a:pt x="406" y="471"/>
                    <a:pt x="406" y="471"/>
                  </a:cubicBezTo>
                  <a:cubicBezTo>
                    <a:pt x="406" y="471"/>
                    <a:pt x="406" y="471"/>
                    <a:pt x="406" y="471"/>
                  </a:cubicBezTo>
                  <a:cubicBezTo>
                    <a:pt x="406" y="471"/>
                    <a:pt x="406" y="471"/>
                    <a:pt x="406" y="471"/>
                  </a:cubicBezTo>
                  <a:cubicBezTo>
                    <a:pt x="406" y="471"/>
                    <a:pt x="406" y="471"/>
                    <a:pt x="406" y="471"/>
                  </a:cubicBezTo>
                  <a:cubicBezTo>
                    <a:pt x="406" y="472"/>
                    <a:pt x="406" y="471"/>
                    <a:pt x="406" y="471"/>
                  </a:cubicBezTo>
                  <a:cubicBezTo>
                    <a:pt x="406" y="472"/>
                    <a:pt x="406" y="472"/>
                    <a:pt x="406" y="472"/>
                  </a:cubicBezTo>
                  <a:cubicBezTo>
                    <a:pt x="406" y="473"/>
                    <a:pt x="406" y="473"/>
                    <a:pt x="406" y="473"/>
                  </a:cubicBezTo>
                  <a:cubicBezTo>
                    <a:pt x="407" y="474"/>
                    <a:pt x="407" y="474"/>
                    <a:pt x="407" y="475"/>
                  </a:cubicBezTo>
                  <a:cubicBezTo>
                    <a:pt x="408" y="476"/>
                    <a:pt x="409" y="478"/>
                    <a:pt x="408" y="479"/>
                  </a:cubicBezTo>
                  <a:cubicBezTo>
                    <a:pt x="408" y="478"/>
                    <a:pt x="408" y="479"/>
                    <a:pt x="408" y="479"/>
                  </a:cubicBezTo>
                  <a:cubicBezTo>
                    <a:pt x="408" y="480"/>
                    <a:pt x="408" y="480"/>
                    <a:pt x="408" y="480"/>
                  </a:cubicBezTo>
                  <a:cubicBezTo>
                    <a:pt x="408" y="480"/>
                    <a:pt x="408" y="480"/>
                    <a:pt x="408" y="480"/>
                  </a:cubicBezTo>
                  <a:cubicBezTo>
                    <a:pt x="408" y="480"/>
                    <a:pt x="408" y="481"/>
                    <a:pt x="408" y="481"/>
                  </a:cubicBezTo>
                  <a:cubicBezTo>
                    <a:pt x="408" y="481"/>
                    <a:pt x="408" y="481"/>
                    <a:pt x="408" y="481"/>
                  </a:cubicBezTo>
                  <a:cubicBezTo>
                    <a:pt x="408" y="481"/>
                    <a:pt x="407" y="481"/>
                    <a:pt x="407" y="481"/>
                  </a:cubicBezTo>
                  <a:cubicBezTo>
                    <a:pt x="407" y="481"/>
                    <a:pt x="407" y="481"/>
                    <a:pt x="408" y="482"/>
                  </a:cubicBezTo>
                  <a:cubicBezTo>
                    <a:pt x="408" y="482"/>
                    <a:pt x="408" y="483"/>
                    <a:pt x="408" y="483"/>
                  </a:cubicBezTo>
                  <a:cubicBezTo>
                    <a:pt x="408" y="483"/>
                    <a:pt x="408" y="483"/>
                    <a:pt x="407" y="483"/>
                  </a:cubicBezTo>
                  <a:cubicBezTo>
                    <a:pt x="407" y="483"/>
                    <a:pt x="408" y="484"/>
                    <a:pt x="408" y="484"/>
                  </a:cubicBezTo>
                  <a:cubicBezTo>
                    <a:pt x="408" y="484"/>
                    <a:pt x="407" y="484"/>
                    <a:pt x="407" y="484"/>
                  </a:cubicBezTo>
                  <a:cubicBezTo>
                    <a:pt x="407" y="484"/>
                    <a:pt x="408" y="485"/>
                    <a:pt x="408" y="485"/>
                  </a:cubicBezTo>
                  <a:cubicBezTo>
                    <a:pt x="408" y="485"/>
                    <a:pt x="408" y="485"/>
                    <a:pt x="408" y="485"/>
                  </a:cubicBezTo>
                  <a:cubicBezTo>
                    <a:pt x="408" y="485"/>
                    <a:pt x="408" y="485"/>
                    <a:pt x="408" y="485"/>
                  </a:cubicBezTo>
                  <a:cubicBezTo>
                    <a:pt x="408" y="485"/>
                    <a:pt x="408" y="485"/>
                    <a:pt x="408" y="485"/>
                  </a:cubicBezTo>
                  <a:cubicBezTo>
                    <a:pt x="408" y="485"/>
                    <a:pt x="408" y="485"/>
                    <a:pt x="408" y="485"/>
                  </a:cubicBezTo>
                  <a:cubicBezTo>
                    <a:pt x="411" y="486"/>
                    <a:pt x="412" y="490"/>
                    <a:pt x="413" y="493"/>
                  </a:cubicBezTo>
                  <a:cubicBezTo>
                    <a:pt x="415" y="496"/>
                    <a:pt x="416" y="499"/>
                    <a:pt x="420" y="500"/>
                  </a:cubicBezTo>
                  <a:cubicBezTo>
                    <a:pt x="423" y="500"/>
                    <a:pt x="426" y="500"/>
                    <a:pt x="428" y="501"/>
                  </a:cubicBezTo>
                  <a:cubicBezTo>
                    <a:pt x="429" y="501"/>
                    <a:pt x="430" y="502"/>
                    <a:pt x="431" y="502"/>
                  </a:cubicBezTo>
                  <a:cubicBezTo>
                    <a:pt x="432" y="503"/>
                    <a:pt x="432" y="503"/>
                    <a:pt x="433" y="503"/>
                  </a:cubicBezTo>
                  <a:cubicBezTo>
                    <a:pt x="435" y="504"/>
                    <a:pt x="436" y="504"/>
                    <a:pt x="438" y="504"/>
                  </a:cubicBezTo>
                  <a:cubicBezTo>
                    <a:pt x="439" y="505"/>
                    <a:pt x="441" y="505"/>
                    <a:pt x="442" y="505"/>
                  </a:cubicBezTo>
                  <a:cubicBezTo>
                    <a:pt x="443" y="505"/>
                    <a:pt x="443" y="505"/>
                    <a:pt x="444" y="506"/>
                  </a:cubicBezTo>
                  <a:cubicBezTo>
                    <a:pt x="445" y="506"/>
                    <a:pt x="445" y="505"/>
                    <a:pt x="446" y="505"/>
                  </a:cubicBezTo>
                  <a:cubicBezTo>
                    <a:pt x="447" y="505"/>
                    <a:pt x="448" y="505"/>
                    <a:pt x="449" y="505"/>
                  </a:cubicBezTo>
                  <a:cubicBezTo>
                    <a:pt x="450" y="506"/>
                    <a:pt x="452" y="506"/>
                    <a:pt x="453" y="507"/>
                  </a:cubicBezTo>
                  <a:cubicBezTo>
                    <a:pt x="455" y="508"/>
                    <a:pt x="456" y="509"/>
                    <a:pt x="457" y="511"/>
                  </a:cubicBezTo>
                  <a:cubicBezTo>
                    <a:pt x="457" y="511"/>
                    <a:pt x="458" y="512"/>
                    <a:pt x="458" y="512"/>
                  </a:cubicBezTo>
                  <a:cubicBezTo>
                    <a:pt x="458" y="512"/>
                    <a:pt x="458" y="512"/>
                    <a:pt x="458" y="513"/>
                  </a:cubicBezTo>
                  <a:cubicBezTo>
                    <a:pt x="457" y="513"/>
                    <a:pt x="457" y="514"/>
                    <a:pt x="457" y="515"/>
                  </a:cubicBezTo>
                  <a:cubicBezTo>
                    <a:pt x="457" y="515"/>
                    <a:pt x="458" y="517"/>
                    <a:pt x="458" y="516"/>
                  </a:cubicBezTo>
                  <a:cubicBezTo>
                    <a:pt x="458" y="517"/>
                    <a:pt x="461" y="517"/>
                    <a:pt x="461" y="517"/>
                  </a:cubicBezTo>
                  <a:cubicBezTo>
                    <a:pt x="461" y="517"/>
                    <a:pt x="461" y="518"/>
                    <a:pt x="461" y="518"/>
                  </a:cubicBezTo>
                  <a:cubicBezTo>
                    <a:pt x="461" y="517"/>
                    <a:pt x="461" y="517"/>
                    <a:pt x="461" y="517"/>
                  </a:cubicBezTo>
                  <a:cubicBezTo>
                    <a:pt x="461" y="517"/>
                    <a:pt x="461" y="517"/>
                    <a:pt x="461" y="517"/>
                  </a:cubicBezTo>
                  <a:cubicBezTo>
                    <a:pt x="461" y="517"/>
                    <a:pt x="461" y="517"/>
                    <a:pt x="461" y="517"/>
                  </a:cubicBezTo>
                  <a:cubicBezTo>
                    <a:pt x="461" y="517"/>
                    <a:pt x="461" y="517"/>
                    <a:pt x="461" y="516"/>
                  </a:cubicBezTo>
                  <a:cubicBezTo>
                    <a:pt x="461" y="517"/>
                    <a:pt x="461" y="517"/>
                    <a:pt x="461" y="516"/>
                  </a:cubicBezTo>
                  <a:cubicBezTo>
                    <a:pt x="461" y="517"/>
                    <a:pt x="461" y="517"/>
                    <a:pt x="461" y="517"/>
                  </a:cubicBezTo>
                  <a:cubicBezTo>
                    <a:pt x="462" y="517"/>
                    <a:pt x="462" y="517"/>
                    <a:pt x="462" y="517"/>
                  </a:cubicBezTo>
                  <a:cubicBezTo>
                    <a:pt x="462" y="517"/>
                    <a:pt x="463" y="518"/>
                    <a:pt x="462" y="518"/>
                  </a:cubicBezTo>
                  <a:cubicBezTo>
                    <a:pt x="463" y="519"/>
                    <a:pt x="465" y="519"/>
                    <a:pt x="465" y="517"/>
                  </a:cubicBezTo>
                  <a:cubicBezTo>
                    <a:pt x="466" y="518"/>
                    <a:pt x="466" y="522"/>
                    <a:pt x="468" y="522"/>
                  </a:cubicBezTo>
                  <a:cubicBezTo>
                    <a:pt x="468" y="522"/>
                    <a:pt x="468" y="522"/>
                    <a:pt x="467" y="523"/>
                  </a:cubicBezTo>
                  <a:cubicBezTo>
                    <a:pt x="467" y="523"/>
                    <a:pt x="468" y="523"/>
                    <a:pt x="468" y="523"/>
                  </a:cubicBezTo>
                  <a:cubicBezTo>
                    <a:pt x="468" y="523"/>
                    <a:pt x="468" y="524"/>
                    <a:pt x="468" y="524"/>
                  </a:cubicBezTo>
                  <a:cubicBezTo>
                    <a:pt x="467" y="525"/>
                    <a:pt x="466" y="526"/>
                    <a:pt x="466" y="527"/>
                  </a:cubicBezTo>
                  <a:cubicBezTo>
                    <a:pt x="465" y="529"/>
                    <a:pt x="464" y="530"/>
                    <a:pt x="463" y="531"/>
                  </a:cubicBezTo>
                  <a:cubicBezTo>
                    <a:pt x="463" y="531"/>
                    <a:pt x="463" y="531"/>
                    <a:pt x="463" y="532"/>
                  </a:cubicBezTo>
                  <a:cubicBezTo>
                    <a:pt x="463" y="532"/>
                    <a:pt x="464" y="533"/>
                    <a:pt x="464" y="533"/>
                  </a:cubicBezTo>
                  <a:cubicBezTo>
                    <a:pt x="463" y="533"/>
                    <a:pt x="463" y="533"/>
                    <a:pt x="463" y="532"/>
                  </a:cubicBezTo>
                  <a:cubicBezTo>
                    <a:pt x="463" y="532"/>
                    <a:pt x="460" y="536"/>
                    <a:pt x="460" y="534"/>
                  </a:cubicBezTo>
                  <a:cubicBezTo>
                    <a:pt x="460" y="536"/>
                    <a:pt x="460" y="537"/>
                    <a:pt x="461" y="538"/>
                  </a:cubicBezTo>
                  <a:cubicBezTo>
                    <a:pt x="461" y="540"/>
                    <a:pt x="462" y="543"/>
                    <a:pt x="463" y="545"/>
                  </a:cubicBezTo>
                  <a:cubicBezTo>
                    <a:pt x="463" y="547"/>
                    <a:pt x="464" y="549"/>
                    <a:pt x="464" y="551"/>
                  </a:cubicBezTo>
                  <a:cubicBezTo>
                    <a:pt x="464" y="552"/>
                    <a:pt x="465" y="554"/>
                    <a:pt x="464" y="554"/>
                  </a:cubicBezTo>
                  <a:cubicBezTo>
                    <a:pt x="464" y="554"/>
                    <a:pt x="465" y="555"/>
                    <a:pt x="465" y="555"/>
                  </a:cubicBezTo>
                  <a:cubicBezTo>
                    <a:pt x="464" y="555"/>
                    <a:pt x="464" y="555"/>
                    <a:pt x="463" y="555"/>
                  </a:cubicBezTo>
                  <a:cubicBezTo>
                    <a:pt x="463" y="555"/>
                    <a:pt x="463" y="555"/>
                    <a:pt x="463" y="556"/>
                  </a:cubicBezTo>
                  <a:cubicBezTo>
                    <a:pt x="463" y="557"/>
                    <a:pt x="464" y="558"/>
                    <a:pt x="464" y="559"/>
                  </a:cubicBezTo>
                  <a:cubicBezTo>
                    <a:pt x="464" y="560"/>
                    <a:pt x="464" y="563"/>
                    <a:pt x="462" y="564"/>
                  </a:cubicBezTo>
                  <a:cubicBezTo>
                    <a:pt x="462" y="563"/>
                    <a:pt x="462" y="564"/>
                    <a:pt x="462" y="564"/>
                  </a:cubicBezTo>
                  <a:cubicBezTo>
                    <a:pt x="461" y="564"/>
                    <a:pt x="461" y="565"/>
                    <a:pt x="461" y="565"/>
                  </a:cubicBezTo>
                  <a:cubicBezTo>
                    <a:pt x="461" y="566"/>
                    <a:pt x="461" y="567"/>
                    <a:pt x="462" y="569"/>
                  </a:cubicBezTo>
                  <a:cubicBezTo>
                    <a:pt x="462" y="569"/>
                    <a:pt x="462" y="571"/>
                    <a:pt x="461" y="571"/>
                  </a:cubicBezTo>
                  <a:cubicBezTo>
                    <a:pt x="461" y="573"/>
                    <a:pt x="459" y="574"/>
                    <a:pt x="458" y="575"/>
                  </a:cubicBezTo>
                  <a:cubicBezTo>
                    <a:pt x="457" y="575"/>
                    <a:pt x="456" y="576"/>
                    <a:pt x="455" y="577"/>
                  </a:cubicBezTo>
                  <a:cubicBezTo>
                    <a:pt x="453" y="578"/>
                    <a:pt x="453" y="580"/>
                    <a:pt x="452" y="581"/>
                  </a:cubicBezTo>
                  <a:cubicBezTo>
                    <a:pt x="449" y="584"/>
                    <a:pt x="446" y="586"/>
                    <a:pt x="447" y="590"/>
                  </a:cubicBezTo>
                  <a:cubicBezTo>
                    <a:pt x="447" y="590"/>
                    <a:pt x="447" y="590"/>
                    <a:pt x="447" y="590"/>
                  </a:cubicBezTo>
                  <a:cubicBezTo>
                    <a:pt x="447" y="591"/>
                    <a:pt x="447" y="592"/>
                    <a:pt x="447" y="593"/>
                  </a:cubicBezTo>
                  <a:cubicBezTo>
                    <a:pt x="447" y="595"/>
                    <a:pt x="448" y="598"/>
                    <a:pt x="448" y="600"/>
                  </a:cubicBezTo>
                  <a:cubicBezTo>
                    <a:pt x="448" y="602"/>
                    <a:pt x="448" y="603"/>
                    <a:pt x="448" y="605"/>
                  </a:cubicBezTo>
                  <a:cubicBezTo>
                    <a:pt x="448" y="606"/>
                    <a:pt x="448" y="607"/>
                    <a:pt x="448" y="607"/>
                  </a:cubicBezTo>
                  <a:cubicBezTo>
                    <a:pt x="448" y="607"/>
                    <a:pt x="448" y="608"/>
                    <a:pt x="448" y="608"/>
                  </a:cubicBezTo>
                  <a:cubicBezTo>
                    <a:pt x="448" y="608"/>
                    <a:pt x="448" y="609"/>
                    <a:pt x="448" y="609"/>
                  </a:cubicBezTo>
                  <a:cubicBezTo>
                    <a:pt x="447" y="609"/>
                    <a:pt x="447" y="610"/>
                    <a:pt x="447" y="610"/>
                  </a:cubicBezTo>
                  <a:cubicBezTo>
                    <a:pt x="447" y="611"/>
                    <a:pt x="447" y="612"/>
                    <a:pt x="447" y="612"/>
                  </a:cubicBezTo>
                  <a:cubicBezTo>
                    <a:pt x="447" y="614"/>
                    <a:pt x="446" y="616"/>
                    <a:pt x="446" y="618"/>
                  </a:cubicBezTo>
                  <a:cubicBezTo>
                    <a:pt x="446" y="619"/>
                    <a:pt x="446" y="620"/>
                    <a:pt x="445" y="621"/>
                  </a:cubicBezTo>
                  <a:cubicBezTo>
                    <a:pt x="445" y="621"/>
                    <a:pt x="445" y="621"/>
                    <a:pt x="445" y="622"/>
                  </a:cubicBezTo>
                  <a:cubicBezTo>
                    <a:pt x="445" y="622"/>
                    <a:pt x="445" y="623"/>
                    <a:pt x="445" y="623"/>
                  </a:cubicBezTo>
                  <a:cubicBezTo>
                    <a:pt x="445" y="624"/>
                    <a:pt x="446" y="626"/>
                    <a:pt x="446" y="627"/>
                  </a:cubicBezTo>
                  <a:cubicBezTo>
                    <a:pt x="446" y="627"/>
                    <a:pt x="446" y="628"/>
                    <a:pt x="446" y="629"/>
                  </a:cubicBezTo>
                  <a:cubicBezTo>
                    <a:pt x="446" y="629"/>
                    <a:pt x="446" y="629"/>
                    <a:pt x="446" y="629"/>
                  </a:cubicBezTo>
                  <a:cubicBezTo>
                    <a:pt x="445" y="629"/>
                    <a:pt x="445" y="629"/>
                    <a:pt x="444" y="630"/>
                  </a:cubicBezTo>
                  <a:cubicBezTo>
                    <a:pt x="442" y="630"/>
                    <a:pt x="439" y="631"/>
                    <a:pt x="437" y="632"/>
                  </a:cubicBezTo>
                  <a:cubicBezTo>
                    <a:pt x="432" y="633"/>
                    <a:pt x="427" y="634"/>
                    <a:pt x="422" y="635"/>
                  </a:cubicBezTo>
                  <a:cubicBezTo>
                    <a:pt x="411" y="638"/>
                    <a:pt x="401" y="639"/>
                    <a:pt x="391" y="640"/>
                  </a:cubicBezTo>
                  <a:cubicBezTo>
                    <a:pt x="370" y="643"/>
                    <a:pt x="348" y="642"/>
                    <a:pt x="327" y="639"/>
                  </a:cubicBezTo>
                  <a:cubicBezTo>
                    <a:pt x="306" y="637"/>
                    <a:pt x="284" y="631"/>
                    <a:pt x="264" y="623"/>
                  </a:cubicBezTo>
                  <a:cubicBezTo>
                    <a:pt x="241" y="615"/>
                    <a:pt x="219" y="603"/>
                    <a:pt x="200" y="589"/>
                  </a:cubicBezTo>
                  <a:cubicBezTo>
                    <a:pt x="196" y="586"/>
                    <a:pt x="193" y="584"/>
                    <a:pt x="190" y="581"/>
                  </a:cubicBezTo>
                  <a:cubicBezTo>
                    <a:pt x="190" y="581"/>
                    <a:pt x="190" y="580"/>
                    <a:pt x="190" y="581"/>
                  </a:cubicBezTo>
                  <a:cubicBezTo>
                    <a:pt x="190" y="580"/>
                    <a:pt x="188" y="579"/>
                    <a:pt x="189" y="578"/>
                  </a:cubicBezTo>
                  <a:cubicBezTo>
                    <a:pt x="189" y="578"/>
                    <a:pt x="190" y="579"/>
                    <a:pt x="191" y="579"/>
                  </a:cubicBezTo>
                  <a:cubicBezTo>
                    <a:pt x="191" y="580"/>
                    <a:pt x="192" y="581"/>
                    <a:pt x="193" y="581"/>
                  </a:cubicBezTo>
                  <a:cubicBezTo>
                    <a:pt x="194" y="579"/>
                    <a:pt x="193" y="577"/>
                    <a:pt x="191" y="578"/>
                  </a:cubicBezTo>
                  <a:cubicBezTo>
                    <a:pt x="192" y="578"/>
                    <a:pt x="192" y="578"/>
                    <a:pt x="192" y="578"/>
                  </a:cubicBezTo>
                  <a:cubicBezTo>
                    <a:pt x="192" y="579"/>
                    <a:pt x="191" y="579"/>
                    <a:pt x="191" y="579"/>
                  </a:cubicBezTo>
                  <a:cubicBezTo>
                    <a:pt x="190" y="578"/>
                    <a:pt x="190" y="577"/>
                    <a:pt x="190" y="577"/>
                  </a:cubicBezTo>
                  <a:cubicBezTo>
                    <a:pt x="190" y="575"/>
                    <a:pt x="191" y="573"/>
                    <a:pt x="192" y="572"/>
                  </a:cubicBezTo>
                  <a:cubicBezTo>
                    <a:pt x="192" y="573"/>
                    <a:pt x="194" y="573"/>
                    <a:pt x="194" y="573"/>
                  </a:cubicBezTo>
                  <a:cubicBezTo>
                    <a:pt x="196" y="574"/>
                    <a:pt x="197" y="574"/>
                    <a:pt x="198" y="575"/>
                  </a:cubicBezTo>
                  <a:cubicBezTo>
                    <a:pt x="199" y="575"/>
                    <a:pt x="199" y="575"/>
                    <a:pt x="200" y="574"/>
                  </a:cubicBezTo>
                  <a:cubicBezTo>
                    <a:pt x="200" y="574"/>
                    <a:pt x="201" y="573"/>
                    <a:pt x="201" y="573"/>
                  </a:cubicBezTo>
                  <a:cubicBezTo>
                    <a:pt x="201" y="572"/>
                    <a:pt x="202" y="569"/>
                    <a:pt x="203" y="570"/>
                  </a:cubicBezTo>
                  <a:cubicBezTo>
                    <a:pt x="203" y="569"/>
                    <a:pt x="202" y="569"/>
                    <a:pt x="202" y="569"/>
                  </a:cubicBezTo>
                  <a:cubicBezTo>
                    <a:pt x="203" y="569"/>
                    <a:pt x="202" y="569"/>
                    <a:pt x="202" y="568"/>
                  </a:cubicBezTo>
                  <a:cubicBezTo>
                    <a:pt x="202" y="568"/>
                    <a:pt x="203" y="569"/>
                    <a:pt x="203" y="569"/>
                  </a:cubicBezTo>
                  <a:cubicBezTo>
                    <a:pt x="203" y="569"/>
                    <a:pt x="202" y="568"/>
                    <a:pt x="202" y="568"/>
                  </a:cubicBezTo>
                  <a:cubicBezTo>
                    <a:pt x="202" y="568"/>
                    <a:pt x="202" y="568"/>
                    <a:pt x="202" y="568"/>
                  </a:cubicBezTo>
                  <a:cubicBezTo>
                    <a:pt x="203" y="568"/>
                    <a:pt x="204" y="568"/>
                    <a:pt x="204" y="568"/>
                  </a:cubicBezTo>
                  <a:cubicBezTo>
                    <a:pt x="203" y="568"/>
                    <a:pt x="203" y="568"/>
                    <a:pt x="203" y="568"/>
                  </a:cubicBezTo>
                  <a:cubicBezTo>
                    <a:pt x="203" y="568"/>
                    <a:pt x="203" y="568"/>
                    <a:pt x="203" y="568"/>
                  </a:cubicBezTo>
                  <a:cubicBezTo>
                    <a:pt x="203" y="567"/>
                    <a:pt x="203" y="568"/>
                    <a:pt x="203" y="568"/>
                  </a:cubicBezTo>
                  <a:cubicBezTo>
                    <a:pt x="203" y="568"/>
                    <a:pt x="202" y="567"/>
                    <a:pt x="203" y="567"/>
                  </a:cubicBezTo>
                  <a:cubicBezTo>
                    <a:pt x="206" y="568"/>
                    <a:pt x="210" y="571"/>
                    <a:pt x="214" y="571"/>
                  </a:cubicBezTo>
                  <a:cubicBezTo>
                    <a:pt x="216" y="571"/>
                    <a:pt x="217" y="570"/>
                    <a:pt x="219" y="570"/>
                  </a:cubicBezTo>
                  <a:cubicBezTo>
                    <a:pt x="220" y="569"/>
                    <a:pt x="222" y="568"/>
                    <a:pt x="223" y="567"/>
                  </a:cubicBezTo>
                  <a:cubicBezTo>
                    <a:pt x="223" y="566"/>
                    <a:pt x="223" y="566"/>
                    <a:pt x="223" y="565"/>
                  </a:cubicBezTo>
                  <a:cubicBezTo>
                    <a:pt x="222" y="564"/>
                    <a:pt x="221" y="563"/>
                    <a:pt x="222" y="562"/>
                  </a:cubicBezTo>
                  <a:cubicBezTo>
                    <a:pt x="222" y="561"/>
                    <a:pt x="224" y="561"/>
                    <a:pt x="223" y="560"/>
                  </a:cubicBezTo>
                  <a:cubicBezTo>
                    <a:pt x="222" y="558"/>
                    <a:pt x="221" y="557"/>
                    <a:pt x="222" y="556"/>
                  </a:cubicBezTo>
                  <a:cubicBezTo>
                    <a:pt x="222" y="554"/>
                    <a:pt x="223" y="553"/>
                    <a:pt x="223" y="552"/>
                  </a:cubicBezTo>
                  <a:cubicBezTo>
                    <a:pt x="223" y="554"/>
                    <a:pt x="222" y="555"/>
                    <a:pt x="223" y="557"/>
                  </a:cubicBezTo>
                  <a:cubicBezTo>
                    <a:pt x="223" y="558"/>
                    <a:pt x="224" y="558"/>
                    <a:pt x="225" y="559"/>
                  </a:cubicBezTo>
                  <a:cubicBezTo>
                    <a:pt x="227" y="560"/>
                    <a:pt x="228" y="560"/>
                    <a:pt x="229" y="561"/>
                  </a:cubicBezTo>
                  <a:cubicBezTo>
                    <a:pt x="230" y="562"/>
                    <a:pt x="231" y="562"/>
                    <a:pt x="232" y="562"/>
                  </a:cubicBezTo>
                  <a:cubicBezTo>
                    <a:pt x="233" y="562"/>
                    <a:pt x="234" y="562"/>
                    <a:pt x="235" y="562"/>
                  </a:cubicBezTo>
                  <a:cubicBezTo>
                    <a:pt x="237" y="561"/>
                    <a:pt x="239" y="560"/>
                    <a:pt x="240" y="558"/>
                  </a:cubicBezTo>
                  <a:cubicBezTo>
                    <a:pt x="242" y="557"/>
                    <a:pt x="244" y="556"/>
                    <a:pt x="246" y="555"/>
                  </a:cubicBezTo>
                  <a:cubicBezTo>
                    <a:pt x="247" y="554"/>
                    <a:pt x="248" y="554"/>
                    <a:pt x="249" y="553"/>
                  </a:cubicBezTo>
                  <a:cubicBezTo>
                    <a:pt x="251" y="552"/>
                    <a:pt x="252" y="551"/>
                    <a:pt x="253" y="550"/>
                  </a:cubicBezTo>
                  <a:cubicBezTo>
                    <a:pt x="254" y="549"/>
                    <a:pt x="257" y="548"/>
                    <a:pt x="258" y="546"/>
                  </a:cubicBezTo>
                  <a:cubicBezTo>
                    <a:pt x="259" y="545"/>
                    <a:pt x="260" y="543"/>
                    <a:pt x="260" y="542"/>
                  </a:cubicBezTo>
                  <a:cubicBezTo>
                    <a:pt x="261" y="542"/>
                    <a:pt x="261" y="541"/>
                    <a:pt x="261" y="540"/>
                  </a:cubicBezTo>
                  <a:cubicBezTo>
                    <a:pt x="260" y="540"/>
                    <a:pt x="261" y="540"/>
                    <a:pt x="261" y="540"/>
                  </a:cubicBezTo>
                  <a:cubicBezTo>
                    <a:pt x="262" y="540"/>
                    <a:pt x="262" y="540"/>
                    <a:pt x="262" y="539"/>
                  </a:cubicBezTo>
                  <a:cubicBezTo>
                    <a:pt x="263" y="539"/>
                    <a:pt x="262" y="538"/>
                    <a:pt x="262" y="538"/>
                  </a:cubicBezTo>
                  <a:cubicBezTo>
                    <a:pt x="264" y="540"/>
                    <a:pt x="267" y="537"/>
                    <a:pt x="269" y="536"/>
                  </a:cubicBezTo>
                  <a:cubicBezTo>
                    <a:pt x="269" y="536"/>
                    <a:pt x="270" y="536"/>
                    <a:pt x="270" y="536"/>
                  </a:cubicBezTo>
                  <a:cubicBezTo>
                    <a:pt x="270" y="536"/>
                    <a:pt x="271" y="536"/>
                    <a:pt x="271" y="536"/>
                  </a:cubicBezTo>
                  <a:cubicBezTo>
                    <a:pt x="272" y="536"/>
                    <a:pt x="272" y="537"/>
                    <a:pt x="273" y="537"/>
                  </a:cubicBezTo>
                  <a:cubicBezTo>
                    <a:pt x="273" y="537"/>
                    <a:pt x="274" y="537"/>
                    <a:pt x="274" y="537"/>
                  </a:cubicBezTo>
                  <a:cubicBezTo>
                    <a:pt x="274" y="537"/>
                    <a:pt x="274" y="537"/>
                    <a:pt x="274" y="537"/>
                  </a:cubicBezTo>
                  <a:cubicBezTo>
                    <a:pt x="274" y="537"/>
                    <a:pt x="277" y="536"/>
                    <a:pt x="277" y="536"/>
                  </a:cubicBezTo>
                  <a:cubicBezTo>
                    <a:pt x="277" y="536"/>
                    <a:pt x="276" y="536"/>
                    <a:pt x="277" y="536"/>
                  </a:cubicBezTo>
                  <a:cubicBezTo>
                    <a:pt x="276" y="535"/>
                    <a:pt x="278" y="536"/>
                    <a:pt x="278" y="536"/>
                  </a:cubicBezTo>
                  <a:cubicBezTo>
                    <a:pt x="279" y="536"/>
                    <a:pt x="279" y="536"/>
                    <a:pt x="280" y="537"/>
                  </a:cubicBezTo>
                  <a:cubicBezTo>
                    <a:pt x="279" y="536"/>
                    <a:pt x="279" y="536"/>
                    <a:pt x="279" y="536"/>
                  </a:cubicBezTo>
                  <a:cubicBezTo>
                    <a:pt x="280" y="537"/>
                    <a:pt x="281" y="537"/>
                    <a:pt x="282" y="537"/>
                  </a:cubicBezTo>
                  <a:cubicBezTo>
                    <a:pt x="283" y="537"/>
                    <a:pt x="283" y="537"/>
                    <a:pt x="284" y="537"/>
                  </a:cubicBezTo>
                  <a:cubicBezTo>
                    <a:pt x="284" y="538"/>
                    <a:pt x="284" y="538"/>
                    <a:pt x="285" y="538"/>
                  </a:cubicBezTo>
                  <a:cubicBezTo>
                    <a:pt x="284" y="538"/>
                    <a:pt x="285" y="537"/>
                    <a:pt x="285" y="537"/>
                  </a:cubicBezTo>
                  <a:cubicBezTo>
                    <a:pt x="285" y="537"/>
                    <a:pt x="285" y="537"/>
                    <a:pt x="285" y="537"/>
                  </a:cubicBezTo>
                  <a:cubicBezTo>
                    <a:pt x="286" y="537"/>
                    <a:pt x="286" y="536"/>
                    <a:pt x="286" y="536"/>
                  </a:cubicBezTo>
                  <a:cubicBezTo>
                    <a:pt x="287" y="536"/>
                    <a:pt x="287" y="536"/>
                    <a:pt x="288" y="536"/>
                  </a:cubicBezTo>
                  <a:cubicBezTo>
                    <a:pt x="289" y="536"/>
                    <a:pt x="290" y="535"/>
                    <a:pt x="290" y="534"/>
                  </a:cubicBezTo>
                  <a:cubicBezTo>
                    <a:pt x="292" y="531"/>
                    <a:pt x="296" y="530"/>
                    <a:pt x="297" y="527"/>
                  </a:cubicBezTo>
                  <a:cubicBezTo>
                    <a:pt x="297" y="527"/>
                    <a:pt x="297" y="527"/>
                    <a:pt x="298" y="527"/>
                  </a:cubicBezTo>
                  <a:cubicBezTo>
                    <a:pt x="298" y="526"/>
                    <a:pt x="298" y="526"/>
                    <a:pt x="298" y="526"/>
                  </a:cubicBezTo>
                  <a:cubicBezTo>
                    <a:pt x="298" y="525"/>
                    <a:pt x="299" y="525"/>
                    <a:pt x="299" y="524"/>
                  </a:cubicBezTo>
                  <a:cubicBezTo>
                    <a:pt x="300" y="524"/>
                    <a:pt x="301" y="523"/>
                    <a:pt x="302" y="521"/>
                  </a:cubicBezTo>
                  <a:cubicBezTo>
                    <a:pt x="303" y="520"/>
                    <a:pt x="303" y="518"/>
                    <a:pt x="304" y="517"/>
                  </a:cubicBezTo>
                  <a:cubicBezTo>
                    <a:pt x="304" y="516"/>
                    <a:pt x="305" y="516"/>
                    <a:pt x="305" y="515"/>
                  </a:cubicBezTo>
                  <a:cubicBezTo>
                    <a:pt x="305" y="515"/>
                    <a:pt x="305" y="514"/>
                    <a:pt x="305" y="514"/>
                  </a:cubicBezTo>
                  <a:cubicBezTo>
                    <a:pt x="305" y="514"/>
                    <a:pt x="306" y="514"/>
                    <a:pt x="306" y="514"/>
                  </a:cubicBezTo>
                  <a:cubicBezTo>
                    <a:pt x="306" y="513"/>
                    <a:pt x="306" y="513"/>
                    <a:pt x="306" y="513"/>
                  </a:cubicBezTo>
                  <a:cubicBezTo>
                    <a:pt x="306" y="513"/>
                    <a:pt x="306" y="513"/>
                    <a:pt x="306" y="513"/>
                  </a:cubicBezTo>
                  <a:cubicBezTo>
                    <a:pt x="306" y="513"/>
                    <a:pt x="306" y="512"/>
                    <a:pt x="306" y="512"/>
                  </a:cubicBezTo>
                  <a:cubicBezTo>
                    <a:pt x="306" y="512"/>
                    <a:pt x="307" y="511"/>
                    <a:pt x="307" y="511"/>
                  </a:cubicBezTo>
                  <a:cubicBezTo>
                    <a:pt x="307" y="511"/>
                    <a:pt x="307" y="511"/>
                    <a:pt x="307" y="511"/>
                  </a:cubicBezTo>
                  <a:cubicBezTo>
                    <a:pt x="307" y="511"/>
                    <a:pt x="307" y="511"/>
                    <a:pt x="308" y="511"/>
                  </a:cubicBezTo>
                  <a:cubicBezTo>
                    <a:pt x="308" y="511"/>
                    <a:pt x="308" y="512"/>
                    <a:pt x="308" y="512"/>
                  </a:cubicBezTo>
                  <a:cubicBezTo>
                    <a:pt x="309" y="513"/>
                    <a:pt x="310" y="512"/>
                    <a:pt x="311" y="511"/>
                  </a:cubicBezTo>
                  <a:cubicBezTo>
                    <a:pt x="313" y="510"/>
                    <a:pt x="314" y="509"/>
                    <a:pt x="316" y="508"/>
                  </a:cubicBezTo>
                  <a:cubicBezTo>
                    <a:pt x="318" y="507"/>
                    <a:pt x="320" y="506"/>
                    <a:pt x="323" y="504"/>
                  </a:cubicBezTo>
                  <a:cubicBezTo>
                    <a:pt x="324" y="503"/>
                    <a:pt x="325" y="502"/>
                    <a:pt x="326" y="500"/>
                  </a:cubicBezTo>
                  <a:cubicBezTo>
                    <a:pt x="326" y="500"/>
                    <a:pt x="326" y="500"/>
                    <a:pt x="326" y="500"/>
                  </a:cubicBezTo>
                  <a:cubicBezTo>
                    <a:pt x="326" y="500"/>
                    <a:pt x="326" y="500"/>
                    <a:pt x="326" y="500"/>
                  </a:cubicBezTo>
                  <a:cubicBezTo>
                    <a:pt x="326" y="500"/>
                    <a:pt x="326" y="499"/>
                    <a:pt x="326" y="499"/>
                  </a:cubicBezTo>
                  <a:cubicBezTo>
                    <a:pt x="326" y="498"/>
                    <a:pt x="327" y="497"/>
                    <a:pt x="327" y="496"/>
                  </a:cubicBezTo>
                  <a:cubicBezTo>
                    <a:pt x="326" y="493"/>
                    <a:pt x="323" y="492"/>
                    <a:pt x="321" y="489"/>
                  </a:cubicBezTo>
                  <a:cubicBezTo>
                    <a:pt x="320" y="487"/>
                    <a:pt x="318" y="484"/>
                    <a:pt x="316" y="482"/>
                  </a:cubicBezTo>
                  <a:cubicBezTo>
                    <a:pt x="315" y="481"/>
                    <a:pt x="314" y="479"/>
                    <a:pt x="312" y="478"/>
                  </a:cubicBezTo>
                  <a:cubicBezTo>
                    <a:pt x="312" y="478"/>
                    <a:pt x="312" y="477"/>
                    <a:pt x="311" y="477"/>
                  </a:cubicBezTo>
                  <a:cubicBezTo>
                    <a:pt x="311" y="477"/>
                    <a:pt x="310" y="478"/>
                    <a:pt x="310" y="478"/>
                  </a:cubicBezTo>
                  <a:cubicBezTo>
                    <a:pt x="310" y="478"/>
                    <a:pt x="310" y="477"/>
                    <a:pt x="310" y="477"/>
                  </a:cubicBezTo>
                  <a:cubicBezTo>
                    <a:pt x="310" y="478"/>
                    <a:pt x="310" y="478"/>
                    <a:pt x="310" y="478"/>
                  </a:cubicBezTo>
                  <a:cubicBezTo>
                    <a:pt x="309" y="478"/>
                    <a:pt x="308" y="476"/>
                    <a:pt x="307" y="475"/>
                  </a:cubicBezTo>
                  <a:cubicBezTo>
                    <a:pt x="307" y="475"/>
                    <a:pt x="307" y="475"/>
                    <a:pt x="306" y="475"/>
                  </a:cubicBezTo>
                  <a:cubicBezTo>
                    <a:pt x="306" y="475"/>
                    <a:pt x="306" y="475"/>
                    <a:pt x="306" y="475"/>
                  </a:cubicBezTo>
                  <a:cubicBezTo>
                    <a:pt x="306" y="475"/>
                    <a:pt x="306" y="475"/>
                    <a:pt x="306" y="474"/>
                  </a:cubicBezTo>
                  <a:cubicBezTo>
                    <a:pt x="306" y="474"/>
                    <a:pt x="305" y="475"/>
                    <a:pt x="305" y="475"/>
                  </a:cubicBezTo>
                  <a:cubicBezTo>
                    <a:pt x="305" y="475"/>
                    <a:pt x="306" y="475"/>
                    <a:pt x="306" y="475"/>
                  </a:cubicBezTo>
                  <a:cubicBezTo>
                    <a:pt x="305" y="474"/>
                    <a:pt x="304" y="475"/>
                    <a:pt x="303" y="475"/>
                  </a:cubicBezTo>
                  <a:cubicBezTo>
                    <a:pt x="304" y="475"/>
                    <a:pt x="304" y="475"/>
                    <a:pt x="305" y="475"/>
                  </a:cubicBezTo>
                  <a:cubicBezTo>
                    <a:pt x="305" y="475"/>
                    <a:pt x="305" y="474"/>
                    <a:pt x="304" y="474"/>
                  </a:cubicBezTo>
                  <a:cubicBezTo>
                    <a:pt x="304" y="474"/>
                    <a:pt x="303" y="475"/>
                    <a:pt x="303" y="475"/>
                  </a:cubicBezTo>
                  <a:cubicBezTo>
                    <a:pt x="302" y="475"/>
                    <a:pt x="302" y="476"/>
                    <a:pt x="302" y="476"/>
                  </a:cubicBezTo>
                  <a:cubicBezTo>
                    <a:pt x="302" y="475"/>
                    <a:pt x="303" y="475"/>
                    <a:pt x="303" y="474"/>
                  </a:cubicBezTo>
                  <a:cubicBezTo>
                    <a:pt x="304" y="474"/>
                    <a:pt x="304" y="473"/>
                    <a:pt x="304" y="473"/>
                  </a:cubicBezTo>
                  <a:cubicBezTo>
                    <a:pt x="304" y="473"/>
                    <a:pt x="303" y="473"/>
                    <a:pt x="303" y="473"/>
                  </a:cubicBezTo>
                  <a:cubicBezTo>
                    <a:pt x="303" y="473"/>
                    <a:pt x="304" y="472"/>
                    <a:pt x="304" y="472"/>
                  </a:cubicBezTo>
                  <a:cubicBezTo>
                    <a:pt x="304" y="472"/>
                    <a:pt x="304" y="472"/>
                    <a:pt x="304" y="472"/>
                  </a:cubicBezTo>
                  <a:cubicBezTo>
                    <a:pt x="303" y="472"/>
                    <a:pt x="303" y="471"/>
                    <a:pt x="304" y="471"/>
                  </a:cubicBezTo>
                  <a:cubicBezTo>
                    <a:pt x="303" y="471"/>
                    <a:pt x="302" y="471"/>
                    <a:pt x="302" y="471"/>
                  </a:cubicBezTo>
                  <a:cubicBezTo>
                    <a:pt x="302" y="470"/>
                    <a:pt x="302" y="470"/>
                    <a:pt x="302" y="470"/>
                  </a:cubicBezTo>
                  <a:cubicBezTo>
                    <a:pt x="302" y="470"/>
                    <a:pt x="302" y="470"/>
                    <a:pt x="302" y="470"/>
                  </a:cubicBezTo>
                  <a:cubicBezTo>
                    <a:pt x="302" y="470"/>
                    <a:pt x="302" y="469"/>
                    <a:pt x="302" y="469"/>
                  </a:cubicBezTo>
                  <a:cubicBezTo>
                    <a:pt x="302" y="469"/>
                    <a:pt x="302" y="469"/>
                    <a:pt x="302" y="469"/>
                  </a:cubicBezTo>
                  <a:cubicBezTo>
                    <a:pt x="302" y="469"/>
                    <a:pt x="302" y="469"/>
                    <a:pt x="302" y="469"/>
                  </a:cubicBezTo>
                  <a:cubicBezTo>
                    <a:pt x="302" y="469"/>
                    <a:pt x="302" y="469"/>
                    <a:pt x="302" y="469"/>
                  </a:cubicBezTo>
                  <a:cubicBezTo>
                    <a:pt x="302" y="469"/>
                    <a:pt x="302" y="469"/>
                    <a:pt x="301" y="469"/>
                  </a:cubicBezTo>
                  <a:cubicBezTo>
                    <a:pt x="302" y="469"/>
                    <a:pt x="301" y="468"/>
                    <a:pt x="300" y="468"/>
                  </a:cubicBezTo>
                  <a:cubicBezTo>
                    <a:pt x="300" y="468"/>
                    <a:pt x="301" y="468"/>
                    <a:pt x="301" y="468"/>
                  </a:cubicBezTo>
                  <a:cubicBezTo>
                    <a:pt x="301" y="468"/>
                    <a:pt x="300" y="468"/>
                    <a:pt x="300" y="468"/>
                  </a:cubicBezTo>
                  <a:cubicBezTo>
                    <a:pt x="300" y="468"/>
                    <a:pt x="300" y="468"/>
                    <a:pt x="300" y="468"/>
                  </a:cubicBezTo>
                  <a:cubicBezTo>
                    <a:pt x="300" y="468"/>
                    <a:pt x="300" y="468"/>
                    <a:pt x="300" y="468"/>
                  </a:cubicBezTo>
                  <a:cubicBezTo>
                    <a:pt x="300" y="468"/>
                    <a:pt x="300" y="467"/>
                    <a:pt x="301" y="467"/>
                  </a:cubicBezTo>
                  <a:cubicBezTo>
                    <a:pt x="300" y="467"/>
                    <a:pt x="300" y="468"/>
                    <a:pt x="300" y="468"/>
                  </a:cubicBezTo>
                  <a:cubicBezTo>
                    <a:pt x="300" y="468"/>
                    <a:pt x="300" y="467"/>
                    <a:pt x="300" y="467"/>
                  </a:cubicBezTo>
                  <a:cubicBezTo>
                    <a:pt x="300" y="467"/>
                    <a:pt x="298" y="466"/>
                    <a:pt x="298" y="466"/>
                  </a:cubicBezTo>
                  <a:cubicBezTo>
                    <a:pt x="298" y="466"/>
                    <a:pt x="297" y="465"/>
                    <a:pt x="297" y="465"/>
                  </a:cubicBezTo>
                  <a:cubicBezTo>
                    <a:pt x="297" y="465"/>
                    <a:pt x="297" y="465"/>
                    <a:pt x="296" y="465"/>
                  </a:cubicBezTo>
                  <a:cubicBezTo>
                    <a:pt x="296" y="465"/>
                    <a:pt x="296" y="465"/>
                    <a:pt x="296" y="464"/>
                  </a:cubicBezTo>
                  <a:cubicBezTo>
                    <a:pt x="296" y="464"/>
                    <a:pt x="296" y="465"/>
                    <a:pt x="296" y="465"/>
                  </a:cubicBezTo>
                  <a:cubicBezTo>
                    <a:pt x="296" y="465"/>
                    <a:pt x="296" y="465"/>
                    <a:pt x="296" y="464"/>
                  </a:cubicBezTo>
                  <a:cubicBezTo>
                    <a:pt x="296" y="465"/>
                    <a:pt x="295" y="465"/>
                    <a:pt x="295" y="465"/>
                  </a:cubicBezTo>
                  <a:cubicBezTo>
                    <a:pt x="294" y="465"/>
                    <a:pt x="293" y="466"/>
                    <a:pt x="293" y="467"/>
                  </a:cubicBezTo>
                  <a:cubicBezTo>
                    <a:pt x="293" y="467"/>
                    <a:pt x="293" y="466"/>
                    <a:pt x="293" y="466"/>
                  </a:cubicBezTo>
                  <a:cubicBezTo>
                    <a:pt x="293" y="466"/>
                    <a:pt x="292" y="466"/>
                    <a:pt x="291" y="466"/>
                  </a:cubicBezTo>
                  <a:cubicBezTo>
                    <a:pt x="292" y="466"/>
                    <a:pt x="292" y="466"/>
                    <a:pt x="292" y="466"/>
                  </a:cubicBezTo>
                  <a:cubicBezTo>
                    <a:pt x="291" y="466"/>
                    <a:pt x="291" y="467"/>
                    <a:pt x="290" y="467"/>
                  </a:cubicBezTo>
                  <a:cubicBezTo>
                    <a:pt x="290" y="467"/>
                    <a:pt x="289" y="467"/>
                    <a:pt x="289" y="468"/>
                  </a:cubicBezTo>
                  <a:cubicBezTo>
                    <a:pt x="289" y="468"/>
                    <a:pt x="289" y="468"/>
                    <a:pt x="289" y="468"/>
                  </a:cubicBezTo>
                  <a:cubicBezTo>
                    <a:pt x="289" y="468"/>
                    <a:pt x="288" y="468"/>
                    <a:pt x="288" y="468"/>
                  </a:cubicBezTo>
                  <a:cubicBezTo>
                    <a:pt x="288" y="468"/>
                    <a:pt x="288" y="468"/>
                    <a:pt x="289" y="468"/>
                  </a:cubicBezTo>
                  <a:cubicBezTo>
                    <a:pt x="289" y="468"/>
                    <a:pt x="289" y="467"/>
                    <a:pt x="289" y="467"/>
                  </a:cubicBezTo>
                  <a:cubicBezTo>
                    <a:pt x="289" y="467"/>
                    <a:pt x="291" y="465"/>
                    <a:pt x="289" y="466"/>
                  </a:cubicBezTo>
                  <a:cubicBezTo>
                    <a:pt x="289" y="466"/>
                    <a:pt x="289" y="466"/>
                    <a:pt x="289" y="466"/>
                  </a:cubicBezTo>
                  <a:cubicBezTo>
                    <a:pt x="289" y="466"/>
                    <a:pt x="289" y="466"/>
                    <a:pt x="289" y="466"/>
                  </a:cubicBezTo>
                  <a:cubicBezTo>
                    <a:pt x="288" y="466"/>
                    <a:pt x="288" y="466"/>
                    <a:pt x="287" y="465"/>
                  </a:cubicBezTo>
                  <a:cubicBezTo>
                    <a:pt x="289" y="465"/>
                    <a:pt x="291" y="465"/>
                    <a:pt x="293" y="464"/>
                  </a:cubicBezTo>
                  <a:cubicBezTo>
                    <a:pt x="293" y="464"/>
                    <a:pt x="295" y="463"/>
                    <a:pt x="295" y="463"/>
                  </a:cubicBezTo>
                  <a:cubicBezTo>
                    <a:pt x="294" y="463"/>
                    <a:pt x="294" y="462"/>
                    <a:pt x="294" y="462"/>
                  </a:cubicBezTo>
                  <a:cubicBezTo>
                    <a:pt x="294" y="462"/>
                    <a:pt x="293" y="462"/>
                    <a:pt x="293" y="462"/>
                  </a:cubicBezTo>
                  <a:cubicBezTo>
                    <a:pt x="293" y="462"/>
                    <a:pt x="292" y="461"/>
                    <a:pt x="292" y="461"/>
                  </a:cubicBezTo>
                  <a:cubicBezTo>
                    <a:pt x="292" y="461"/>
                    <a:pt x="292" y="461"/>
                    <a:pt x="292" y="460"/>
                  </a:cubicBezTo>
                  <a:cubicBezTo>
                    <a:pt x="291" y="460"/>
                    <a:pt x="291" y="460"/>
                    <a:pt x="290" y="460"/>
                  </a:cubicBezTo>
                  <a:cubicBezTo>
                    <a:pt x="289" y="461"/>
                    <a:pt x="288" y="461"/>
                    <a:pt x="287" y="461"/>
                  </a:cubicBezTo>
                  <a:cubicBezTo>
                    <a:pt x="287" y="461"/>
                    <a:pt x="288" y="461"/>
                    <a:pt x="287" y="461"/>
                  </a:cubicBezTo>
                  <a:cubicBezTo>
                    <a:pt x="287" y="461"/>
                    <a:pt x="288" y="460"/>
                    <a:pt x="288" y="460"/>
                  </a:cubicBezTo>
                  <a:cubicBezTo>
                    <a:pt x="289" y="461"/>
                    <a:pt x="288" y="459"/>
                    <a:pt x="288" y="459"/>
                  </a:cubicBezTo>
                  <a:cubicBezTo>
                    <a:pt x="288" y="458"/>
                    <a:pt x="287" y="460"/>
                    <a:pt x="286" y="460"/>
                  </a:cubicBezTo>
                  <a:cubicBezTo>
                    <a:pt x="287" y="460"/>
                    <a:pt x="286" y="460"/>
                    <a:pt x="286" y="460"/>
                  </a:cubicBezTo>
                  <a:cubicBezTo>
                    <a:pt x="286" y="460"/>
                    <a:pt x="287" y="460"/>
                    <a:pt x="287" y="460"/>
                  </a:cubicBezTo>
                  <a:cubicBezTo>
                    <a:pt x="287" y="460"/>
                    <a:pt x="287" y="460"/>
                    <a:pt x="287" y="460"/>
                  </a:cubicBezTo>
                  <a:cubicBezTo>
                    <a:pt x="287" y="460"/>
                    <a:pt x="286" y="460"/>
                    <a:pt x="286" y="461"/>
                  </a:cubicBezTo>
                  <a:cubicBezTo>
                    <a:pt x="287" y="460"/>
                    <a:pt x="287" y="460"/>
                    <a:pt x="287" y="461"/>
                  </a:cubicBezTo>
                  <a:cubicBezTo>
                    <a:pt x="287" y="461"/>
                    <a:pt x="287" y="461"/>
                    <a:pt x="286" y="461"/>
                  </a:cubicBezTo>
                  <a:cubicBezTo>
                    <a:pt x="287" y="461"/>
                    <a:pt x="287" y="461"/>
                    <a:pt x="287" y="461"/>
                  </a:cubicBezTo>
                  <a:cubicBezTo>
                    <a:pt x="286" y="461"/>
                    <a:pt x="286" y="462"/>
                    <a:pt x="285" y="462"/>
                  </a:cubicBezTo>
                  <a:cubicBezTo>
                    <a:pt x="286" y="462"/>
                    <a:pt x="286" y="461"/>
                    <a:pt x="286" y="461"/>
                  </a:cubicBezTo>
                  <a:cubicBezTo>
                    <a:pt x="286" y="461"/>
                    <a:pt x="286" y="461"/>
                    <a:pt x="286" y="461"/>
                  </a:cubicBezTo>
                  <a:cubicBezTo>
                    <a:pt x="286" y="461"/>
                    <a:pt x="287" y="460"/>
                    <a:pt x="286" y="460"/>
                  </a:cubicBezTo>
                  <a:cubicBezTo>
                    <a:pt x="286" y="460"/>
                    <a:pt x="285" y="460"/>
                    <a:pt x="285" y="460"/>
                  </a:cubicBezTo>
                  <a:cubicBezTo>
                    <a:pt x="285" y="460"/>
                    <a:pt x="286" y="460"/>
                    <a:pt x="286" y="460"/>
                  </a:cubicBezTo>
                  <a:cubicBezTo>
                    <a:pt x="286" y="460"/>
                    <a:pt x="286" y="460"/>
                    <a:pt x="286" y="460"/>
                  </a:cubicBezTo>
                  <a:cubicBezTo>
                    <a:pt x="286" y="460"/>
                    <a:pt x="286" y="460"/>
                    <a:pt x="286" y="460"/>
                  </a:cubicBezTo>
                  <a:cubicBezTo>
                    <a:pt x="286" y="460"/>
                    <a:pt x="287" y="460"/>
                    <a:pt x="287" y="460"/>
                  </a:cubicBezTo>
                  <a:cubicBezTo>
                    <a:pt x="287" y="460"/>
                    <a:pt x="287" y="459"/>
                    <a:pt x="287" y="459"/>
                  </a:cubicBezTo>
                  <a:cubicBezTo>
                    <a:pt x="287" y="459"/>
                    <a:pt x="287" y="459"/>
                    <a:pt x="287" y="459"/>
                  </a:cubicBezTo>
                  <a:cubicBezTo>
                    <a:pt x="287" y="459"/>
                    <a:pt x="287" y="459"/>
                    <a:pt x="287" y="459"/>
                  </a:cubicBezTo>
                  <a:cubicBezTo>
                    <a:pt x="287" y="459"/>
                    <a:pt x="286" y="459"/>
                    <a:pt x="286" y="459"/>
                  </a:cubicBezTo>
                  <a:cubicBezTo>
                    <a:pt x="287" y="459"/>
                    <a:pt x="289" y="458"/>
                    <a:pt x="290" y="458"/>
                  </a:cubicBezTo>
                  <a:cubicBezTo>
                    <a:pt x="288" y="459"/>
                    <a:pt x="291" y="461"/>
                    <a:pt x="292" y="460"/>
                  </a:cubicBezTo>
                  <a:cubicBezTo>
                    <a:pt x="292" y="459"/>
                    <a:pt x="291" y="459"/>
                    <a:pt x="291" y="459"/>
                  </a:cubicBezTo>
                  <a:cubicBezTo>
                    <a:pt x="291" y="459"/>
                    <a:pt x="291" y="459"/>
                    <a:pt x="290" y="459"/>
                  </a:cubicBezTo>
                  <a:cubicBezTo>
                    <a:pt x="290" y="459"/>
                    <a:pt x="290" y="459"/>
                    <a:pt x="290" y="459"/>
                  </a:cubicBezTo>
                  <a:cubicBezTo>
                    <a:pt x="290" y="459"/>
                    <a:pt x="291" y="459"/>
                    <a:pt x="291" y="459"/>
                  </a:cubicBezTo>
                  <a:cubicBezTo>
                    <a:pt x="291" y="458"/>
                    <a:pt x="291" y="458"/>
                    <a:pt x="290" y="458"/>
                  </a:cubicBezTo>
                  <a:cubicBezTo>
                    <a:pt x="290" y="457"/>
                    <a:pt x="291" y="457"/>
                    <a:pt x="292" y="457"/>
                  </a:cubicBezTo>
                  <a:cubicBezTo>
                    <a:pt x="293" y="457"/>
                    <a:pt x="292" y="455"/>
                    <a:pt x="292" y="455"/>
                  </a:cubicBezTo>
                  <a:cubicBezTo>
                    <a:pt x="291" y="452"/>
                    <a:pt x="290" y="449"/>
                    <a:pt x="292" y="448"/>
                  </a:cubicBezTo>
                  <a:cubicBezTo>
                    <a:pt x="292" y="448"/>
                    <a:pt x="292" y="448"/>
                    <a:pt x="291" y="448"/>
                  </a:cubicBezTo>
                  <a:cubicBezTo>
                    <a:pt x="292" y="447"/>
                    <a:pt x="292" y="447"/>
                    <a:pt x="292" y="446"/>
                  </a:cubicBezTo>
                  <a:cubicBezTo>
                    <a:pt x="292" y="445"/>
                    <a:pt x="291" y="446"/>
                    <a:pt x="291" y="446"/>
                  </a:cubicBezTo>
                  <a:cubicBezTo>
                    <a:pt x="291" y="445"/>
                    <a:pt x="290" y="443"/>
                    <a:pt x="290" y="442"/>
                  </a:cubicBezTo>
                  <a:cubicBezTo>
                    <a:pt x="289" y="440"/>
                    <a:pt x="287" y="439"/>
                    <a:pt x="286" y="439"/>
                  </a:cubicBezTo>
                  <a:cubicBezTo>
                    <a:pt x="287" y="438"/>
                    <a:pt x="278" y="434"/>
                    <a:pt x="277" y="435"/>
                  </a:cubicBezTo>
                  <a:cubicBezTo>
                    <a:pt x="277" y="434"/>
                    <a:pt x="277" y="432"/>
                    <a:pt x="276" y="431"/>
                  </a:cubicBezTo>
                  <a:cubicBezTo>
                    <a:pt x="276" y="431"/>
                    <a:pt x="276" y="430"/>
                    <a:pt x="275" y="430"/>
                  </a:cubicBezTo>
                  <a:cubicBezTo>
                    <a:pt x="275" y="429"/>
                    <a:pt x="274" y="431"/>
                    <a:pt x="273" y="431"/>
                  </a:cubicBezTo>
                  <a:cubicBezTo>
                    <a:pt x="274" y="429"/>
                    <a:pt x="275" y="427"/>
                    <a:pt x="273" y="425"/>
                  </a:cubicBezTo>
                  <a:cubicBezTo>
                    <a:pt x="273" y="424"/>
                    <a:pt x="272" y="423"/>
                    <a:pt x="271" y="423"/>
                  </a:cubicBezTo>
                  <a:cubicBezTo>
                    <a:pt x="271" y="422"/>
                    <a:pt x="270" y="421"/>
                    <a:pt x="270" y="421"/>
                  </a:cubicBezTo>
                  <a:cubicBezTo>
                    <a:pt x="270" y="420"/>
                    <a:pt x="270" y="420"/>
                    <a:pt x="271" y="420"/>
                  </a:cubicBezTo>
                  <a:cubicBezTo>
                    <a:pt x="271" y="420"/>
                    <a:pt x="270" y="420"/>
                    <a:pt x="270" y="420"/>
                  </a:cubicBezTo>
                  <a:cubicBezTo>
                    <a:pt x="270" y="420"/>
                    <a:pt x="270" y="419"/>
                    <a:pt x="270" y="418"/>
                  </a:cubicBezTo>
                  <a:cubicBezTo>
                    <a:pt x="270" y="418"/>
                    <a:pt x="270" y="418"/>
                    <a:pt x="270" y="417"/>
                  </a:cubicBezTo>
                  <a:cubicBezTo>
                    <a:pt x="270" y="417"/>
                    <a:pt x="269" y="417"/>
                    <a:pt x="269" y="417"/>
                  </a:cubicBezTo>
                  <a:cubicBezTo>
                    <a:pt x="268" y="417"/>
                    <a:pt x="268" y="416"/>
                    <a:pt x="267" y="416"/>
                  </a:cubicBezTo>
                  <a:cubicBezTo>
                    <a:pt x="267" y="416"/>
                    <a:pt x="267" y="416"/>
                    <a:pt x="267" y="415"/>
                  </a:cubicBezTo>
                  <a:cubicBezTo>
                    <a:pt x="266" y="415"/>
                    <a:pt x="266" y="415"/>
                    <a:pt x="267" y="415"/>
                  </a:cubicBezTo>
                  <a:cubicBezTo>
                    <a:pt x="267" y="415"/>
                    <a:pt x="267" y="414"/>
                    <a:pt x="267" y="414"/>
                  </a:cubicBezTo>
                  <a:cubicBezTo>
                    <a:pt x="268" y="414"/>
                    <a:pt x="269" y="414"/>
                    <a:pt x="269" y="414"/>
                  </a:cubicBezTo>
                  <a:cubicBezTo>
                    <a:pt x="269" y="414"/>
                    <a:pt x="268" y="414"/>
                    <a:pt x="268" y="414"/>
                  </a:cubicBezTo>
                  <a:cubicBezTo>
                    <a:pt x="267" y="414"/>
                    <a:pt x="267" y="413"/>
                    <a:pt x="266" y="413"/>
                  </a:cubicBezTo>
                  <a:cubicBezTo>
                    <a:pt x="266" y="413"/>
                    <a:pt x="263" y="412"/>
                    <a:pt x="263" y="412"/>
                  </a:cubicBezTo>
                  <a:cubicBezTo>
                    <a:pt x="263" y="412"/>
                    <a:pt x="263" y="412"/>
                    <a:pt x="264" y="413"/>
                  </a:cubicBezTo>
                  <a:cubicBezTo>
                    <a:pt x="259" y="413"/>
                    <a:pt x="254" y="409"/>
                    <a:pt x="251" y="406"/>
                  </a:cubicBezTo>
                  <a:cubicBezTo>
                    <a:pt x="251" y="406"/>
                    <a:pt x="251" y="406"/>
                    <a:pt x="251" y="406"/>
                  </a:cubicBezTo>
                  <a:cubicBezTo>
                    <a:pt x="251" y="404"/>
                    <a:pt x="247" y="402"/>
                    <a:pt x="246" y="402"/>
                  </a:cubicBezTo>
                  <a:cubicBezTo>
                    <a:pt x="245" y="401"/>
                    <a:pt x="244" y="401"/>
                    <a:pt x="243" y="401"/>
                  </a:cubicBezTo>
                  <a:cubicBezTo>
                    <a:pt x="242" y="401"/>
                    <a:pt x="242" y="401"/>
                    <a:pt x="242" y="402"/>
                  </a:cubicBezTo>
                  <a:cubicBezTo>
                    <a:pt x="242" y="402"/>
                    <a:pt x="242" y="403"/>
                    <a:pt x="242" y="404"/>
                  </a:cubicBezTo>
                  <a:cubicBezTo>
                    <a:pt x="242" y="405"/>
                    <a:pt x="241" y="407"/>
                    <a:pt x="239" y="406"/>
                  </a:cubicBezTo>
                  <a:cubicBezTo>
                    <a:pt x="237" y="406"/>
                    <a:pt x="241" y="402"/>
                    <a:pt x="241" y="402"/>
                  </a:cubicBezTo>
                  <a:cubicBezTo>
                    <a:pt x="241" y="402"/>
                    <a:pt x="241" y="401"/>
                    <a:pt x="241" y="401"/>
                  </a:cubicBezTo>
                  <a:cubicBezTo>
                    <a:pt x="241" y="401"/>
                    <a:pt x="240" y="401"/>
                    <a:pt x="240" y="401"/>
                  </a:cubicBezTo>
                  <a:cubicBezTo>
                    <a:pt x="240" y="400"/>
                    <a:pt x="241" y="400"/>
                    <a:pt x="241" y="400"/>
                  </a:cubicBezTo>
                  <a:cubicBezTo>
                    <a:pt x="242" y="400"/>
                    <a:pt x="244" y="400"/>
                    <a:pt x="244" y="399"/>
                  </a:cubicBezTo>
                  <a:cubicBezTo>
                    <a:pt x="245" y="398"/>
                    <a:pt x="244" y="398"/>
                    <a:pt x="243" y="397"/>
                  </a:cubicBezTo>
                  <a:cubicBezTo>
                    <a:pt x="243" y="397"/>
                    <a:pt x="243" y="397"/>
                    <a:pt x="242" y="397"/>
                  </a:cubicBezTo>
                  <a:cubicBezTo>
                    <a:pt x="242" y="397"/>
                    <a:pt x="242" y="397"/>
                    <a:pt x="242" y="397"/>
                  </a:cubicBezTo>
                  <a:cubicBezTo>
                    <a:pt x="242" y="398"/>
                    <a:pt x="242" y="398"/>
                    <a:pt x="242" y="397"/>
                  </a:cubicBezTo>
                  <a:cubicBezTo>
                    <a:pt x="241" y="398"/>
                    <a:pt x="240" y="398"/>
                    <a:pt x="238" y="398"/>
                  </a:cubicBezTo>
                  <a:cubicBezTo>
                    <a:pt x="238" y="398"/>
                    <a:pt x="238" y="398"/>
                    <a:pt x="237" y="398"/>
                  </a:cubicBezTo>
                  <a:cubicBezTo>
                    <a:pt x="236" y="398"/>
                    <a:pt x="236" y="398"/>
                    <a:pt x="235" y="398"/>
                  </a:cubicBezTo>
                  <a:cubicBezTo>
                    <a:pt x="234" y="398"/>
                    <a:pt x="234" y="399"/>
                    <a:pt x="233" y="399"/>
                  </a:cubicBezTo>
                  <a:cubicBezTo>
                    <a:pt x="233" y="399"/>
                    <a:pt x="232" y="398"/>
                    <a:pt x="232" y="398"/>
                  </a:cubicBezTo>
                  <a:cubicBezTo>
                    <a:pt x="231" y="398"/>
                    <a:pt x="230" y="399"/>
                    <a:pt x="229" y="399"/>
                  </a:cubicBezTo>
                  <a:cubicBezTo>
                    <a:pt x="230" y="399"/>
                    <a:pt x="229" y="400"/>
                    <a:pt x="228" y="400"/>
                  </a:cubicBezTo>
                  <a:cubicBezTo>
                    <a:pt x="228" y="400"/>
                    <a:pt x="227" y="401"/>
                    <a:pt x="226" y="401"/>
                  </a:cubicBezTo>
                  <a:cubicBezTo>
                    <a:pt x="225" y="401"/>
                    <a:pt x="221" y="403"/>
                    <a:pt x="222" y="404"/>
                  </a:cubicBezTo>
                  <a:cubicBezTo>
                    <a:pt x="222" y="403"/>
                    <a:pt x="222" y="402"/>
                    <a:pt x="222" y="401"/>
                  </a:cubicBezTo>
                  <a:cubicBezTo>
                    <a:pt x="222" y="401"/>
                    <a:pt x="221" y="400"/>
                    <a:pt x="221" y="399"/>
                  </a:cubicBezTo>
                  <a:cubicBezTo>
                    <a:pt x="220" y="398"/>
                    <a:pt x="220" y="398"/>
                    <a:pt x="219" y="397"/>
                  </a:cubicBezTo>
                  <a:cubicBezTo>
                    <a:pt x="219" y="397"/>
                    <a:pt x="218" y="397"/>
                    <a:pt x="218" y="397"/>
                  </a:cubicBezTo>
                  <a:cubicBezTo>
                    <a:pt x="218" y="397"/>
                    <a:pt x="218" y="397"/>
                    <a:pt x="218" y="397"/>
                  </a:cubicBezTo>
                  <a:cubicBezTo>
                    <a:pt x="215" y="397"/>
                    <a:pt x="212" y="395"/>
                    <a:pt x="209" y="394"/>
                  </a:cubicBezTo>
                  <a:cubicBezTo>
                    <a:pt x="210" y="395"/>
                    <a:pt x="209" y="395"/>
                    <a:pt x="209" y="395"/>
                  </a:cubicBezTo>
                  <a:cubicBezTo>
                    <a:pt x="208" y="394"/>
                    <a:pt x="208" y="394"/>
                    <a:pt x="209" y="394"/>
                  </a:cubicBezTo>
                  <a:cubicBezTo>
                    <a:pt x="209" y="394"/>
                    <a:pt x="208" y="393"/>
                    <a:pt x="208" y="393"/>
                  </a:cubicBezTo>
                  <a:cubicBezTo>
                    <a:pt x="208" y="393"/>
                    <a:pt x="209" y="393"/>
                    <a:pt x="209" y="393"/>
                  </a:cubicBezTo>
                  <a:cubicBezTo>
                    <a:pt x="207" y="390"/>
                    <a:pt x="205" y="387"/>
                    <a:pt x="208" y="384"/>
                  </a:cubicBezTo>
                  <a:cubicBezTo>
                    <a:pt x="207" y="384"/>
                    <a:pt x="207" y="384"/>
                    <a:pt x="207" y="384"/>
                  </a:cubicBezTo>
                  <a:cubicBezTo>
                    <a:pt x="207" y="384"/>
                    <a:pt x="208" y="383"/>
                    <a:pt x="208" y="384"/>
                  </a:cubicBezTo>
                  <a:cubicBezTo>
                    <a:pt x="208" y="384"/>
                    <a:pt x="209" y="381"/>
                    <a:pt x="209" y="381"/>
                  </a:cubicBezTo>
                  <a:cubicBezTo>
                    <a:pt x="209" y="381"/>
                    <a:pt x="209" y="381"/>
                    <a:pt x="209" y="381"/>
                  </a:cubicBezTo>
                  <a:cubicBezTo>
                    <a:pt x="210" y="379"/>
                    <a:pt x="212" y="377"/>
                    <a:pt x="211" y="374"/>
                  </a:cubicBezTo>
                  <a:cubicBezTo>
                    <a:pt x="211" y="371"/>
                    <a:pt x="208" y="370"/>
                    <a:pt x="206" y="369"/>
                  </a:cubicBezTo>
                  <a:cubicBezTo>
                    <a:pt x="206" y="369"/>
                    <a:pt x="206" y="369"/>
                    <a:pt x="206" y="369"/>
                  </a:cubicBezTo>
                  <a:cubicBezTo>
                    <a:pt x="206" y="369"/>
                    <a:pt x="205" y="369"/>
                    <a:pt x="205" y="369"/>
                  </a:cubicBezTo>
                  <a:cubicBezTo>
                    <a:pt x="204" y="368"/>
                    <a:pt x="203" y="368"/>
                    <a:pt x="202" y="368"/>
                  </a:cubicBezTo>
                  <a:cubicBezTo>
                    <a:pt x="201" y="367"/>
                    <a:pt x="200" y="367"/>
                    <a:pt x="199" y="367"/>
                  </a:cubicBezTo>
                  <a:cubicBezTo>
                    <a:pt x="199" y="367"/>
                    <a:pt x="198" y="366"/>
                    <a:pt x="198" y="366"/>
                  </a:cubicBezTo>
                  <a:cubicBezTo>
                    <a:pt x="198" y="366"/>
                    <a:pt x="198" y="366"/>
                    <a:pt x="199" y="366"/>
                  </a:cubicBezTo>
                  <a:cubicBezTo>
                    <a:pt x="199" y="366"/>
                    <a:pt x="199" y="365"/>
                    <a:pt x="199" y="365"/>
                  </a:cubicBezTo>
                  <a:cubicBezTo>
                    <a:pt x="199" y="365"/>
                    <a:pt x="199" y="364"/>
                    <a:pt x="200" y="364"/>
                  </a:cubicBezTo>
                  <a:cubicBezTo>
                    <a:pt x="200" y="363"/>
                    <a:pt x="201" y="362"/>
                    <a:pt x="201" y="362"/>
                  </a:cubicBezTo>
                  <a:cubicBezTo>
                    <a:pt x="202" y="361"/>
                    <a:pt x="203" y="359"/>
                    <a:pt x="202" y="359"/>
                  </a:cubicBezTo>
                  <a:cubicBezTo>
                    <a:pt x="203" y="359"/>
                    <a:pt x="203" y="358"/>
                    <a:pt x="204" y="358"/>
                  </a:cubicBezTo>
                  <a:cubicBezTo>
                    <a:pt x="203" y="358"/>
                    <a:pt x="204" y="359"/>
                    <a:pt x="203" y="360"/>
                  </a:cubicBezTo>
                  <a:cubicBezTo>
                    <a:pt x="204" y="359"/>
                    <a:pt x="206" y="358"/>
                    <a:pt x="206" y="357"/>
                  </a:cubicBezTo>
                  <a:cubicBezTo>
                    <a:pt x="206" y="357"/>
                    <a:pt x="206" y="357"/>
                    <a:pt x="205" y="357"/>
                  </a:cubicBezTo>
                  <a:cubicBezTo>
                    <a:pt x="206" y="357"/>
                    <a:pt x="206" y="356"/>
                    <a:pt x="207" y="356"/>
                  </a:cubicBezTo>
                  <a:cubicBezTo>
                    <a:pt x="206" y="356"/>
                    <a:pt x="206" y="356"/>
                    <a:pt x="206" y="356"/>
                  </a:cubicBezTo>
                  <a:cubicBezTo>
                    <a:pt x="206" y="356"/>
                    <a:pt x="206" y="355"/>
                    <a:pt x="206" y="355"/>
                  </a:cubicBezTo>
                  <a:cubicBezTo>
                    <a:pt x="206" y="356"/>
                    <a:pt x="206" y="356"/>
                    <a:pt x="206" y="356"/>
                  </a:cubicBezTo>
                  <a:cubicBezTo>
                    <a:pt x="208" y="356"/>
                    <a:pt x="209" y="353"/>
                    <a:pt x="210" y="352"/>
                  </a:cubicBezTo>
                  <a:cubicBezTo>
                    <a:pt x="210" y="352"/>
                    <a:pt x="210" y="351"/>
                    <a:pt x="210" y="350"/>
                  </a:cubicBezTo>
                  <a:cubicBezTo>
                    <a:pt x="210" y="350"/>
                    <a:pt x="210" y="350"/>
                    <a:pt x="210" y="350"/>
                  </a:cubicBezTo>
                  <a:cubicBezTo>
                    <a:pt x="210" y="350"/>
                    <a:pt x="210" y="350"/>
                    <a:pt x="210" y="350"/>
                  </a:cubicBezTo>
                  <a:cubicBezTo>
                    <a:pt x="209" y="350"/>
                    <a:pt x="209" y="350"/>
                    <a:pt x="210" y="350"/>
                  </a:cubicBezTo>
                  <a:cubicBezTo>
                    <a:pt x="209" y="350"/>
                    <a:pt x="209" y="350"/>
                    <a:pt x="209" y="350"/>
                  </a:cubicBezTo>
                  <a:cubicBezTo>
                    <a:pt x="209" y="350"/>
                    <a:pt x="208" y="350"/>
                    <a:pt x="208" y="350"/>
                  </a:cubicBezTo>
                  <a:cubicBezTo>
                    <a:pt x="208" y="350"/>
                    <a:pt x="207" y="349"/>
                    <a:pt x="208" y="349"/>
                  </a:cubicBezTo>
                  <a:cubicBezTo>
                    <a:pt x="206" y="349"/>
                    <a:pt x="205" y="348"/>
                    <a:pt x="203" y="348"/>
                  </a:cubicBezTo>
                  <a:cubicBezTo>
                    <a:pt x="202" y="348"/>
                    <a:pt x="201" y="348"/>
                    <a:pt x="200" y="349"/>
                  </a:cubicBezTo>
                  <a:cubicBezTo>
                    <a:pt x="199" y="349"/>
                    <a:pt x="199" y="350"/>
                    <a:pt x="198" y="351"/>
                  </a:cubicBezTo>
                  <a:cubicBezTo>
                    <a:pt x="195" y="355"/>
                    <a:pt x="190" y="352"/>
                    <a:pt x="186" y="352"/>
                  </a:cubicBezTo>
                  <a:cubicBezTo>
                    <a:pt x="186" y="352"/>
                    <a:pt x="186" y="352"/>
                    <a:pt x="187" y="352"/>
                  </a:cubicBezTo>
                  <a:cubicBezTo>
                    <a:pt x="185" y="351"/>
                    <a:pt x="183" y="350"/>
                    <a:pt x="181" y="348"/>
                  </a:cubicBezTo>
                  <a:cubicBezTo>
                    <a:pt x="181" y="349"/>
                    <a:pt x="181" y="348"/>
                    <a:pt x="181" y="348"/>
                  </a:cubicBezTo>
                  <a:cubicBezTo>
                    <a:pt x="181" y="348"/>
                    <a:pt x="181" y="347"/>
                    <a:pt x="181" y="347"/>
                  </a:cubicBezTo>
                  <a:cubicBezTo>
                    <a:pt x="180" y="345"/>
                    <a:pt x="180" y="344"/>
                    <a:pt x="180" y="343"/>
                  </a:cubicBezTo>
                  <a:cubicBezTo>
                    <a:pt x="180" y="341"/>
                    <a:pt x="180" y="340"/>
                    <a:pt x="180" y="338"/>
                  </a:cubicBezTo>
                  <a:cubicBezTo>
                    <a:pt x="180" y="338"/>
                    <a:pt x="180" y="336"/>
                    <a:pt x="180" y="336"/>
                  </a:cubicBezTo>
                  <a:cubicBezTo>
                    <a:pt x="180" y="336"/>
                    <a:pt x="180" y="338"/>
                    <a:pt x="180" y="338"/>
                  </a:cubicBezTo>
                  <a:cubicBezTo>
                    <a:pt x="180" y="339"/>
                    <a:pt x="179" y="337"/>
                    <a:pt x="179" y="337"/>
                  </a:cubicBezTo>
                  <a:cubicBezTo>
                    <a:pt x="179" y="336"/>
                    <a:pt x="180" y="336"/>
                    <a:pt x="180" y="335"/>
                  </a:cubicBezTo>
                  <a:close/>
                  <a:moveTo>
                    <a:pt x="573" y="288"/>
                  </a:moveTo>
                  <a:cubicBezTo>
                    <a:pt x="573" y="288"/>
                    <a:pt x="573" y="288"/>
                    <a:pt x="573" y="289"/>
                  </a:cubicBezTo>
                  <a:cubicBezTo>
                    <a:pt x="573" y="288"/>
                    <a:pt x="573" y="288"/>
                    <a:pt x="573" y="288"/>
                  </a:cubicBezTo>
                  <a:cubicBezTo>
                    <a:pt x="573" y="288"/>
                    <a:pt x="573" y="288"/>
                    <a:pt x="573" y="288"/>
                  </a:cubicBezTo>
                  <a:close/>
                  <a:moveTo>
                    <a:pt x="107" y="472"/>
                  </a:moveTo>
                  <a:cubicBezTo>
                    <a:pt x="100" y="455"/>
                    <a:pt x="95" y="437"/>
                    <a:pt x="91" y="419"/>
                  </a:cubicBezTo>
                  <a:cubicBezTo>
                    <a:pt x="87" y="401"/>
                    <a:pt x="85" y="383"/>
                    <a:pt x="85" y="364"/>
                  </a:cubicBezTo>
                  <a:cubicBezTo>
                    <a:pt x="85" y="345"/>
                    <a:pt x="87" y="327"/>
                    <a:pt x="91" y="308"/>
                  </a:cubicBezTo>
                  <a:cubicBezTo>
                    <a:pt x="95" y="290"/>
                    <a:pt x="100" y="272"/>
                    <a:pt x="107" y="255"/>
                  </a:cubicBezTo>
                  <a:cubicBezTo>
                    <a:pt x="112" y="245"/>
                    <a:pt x="117" y="235"/>
                    <a:pt x="122" y="226"/>
                  </a:cubicBezTo>
                  <a:cubicBezTo>
                    <a:pt x="125" y="221"/>
                    <a:pt x="128" y="217"/>
                    <a:pt x="131" y="212"/>
                  </a:cubicBezTo>
                  <a:cubicBezTo>
                    <a:pt x="132" y="210"/>
                    <a:pt x="134" y="208"/>
                    <a:pt x="135" y="205"/>
                  </a:cubicBezTo>
                  <a:cubicBezTo>
                    <a:pt x="136" y="204"/>
                    <a:pt x="137" y="203"/>
                    <a:pt x="137" y="202"/>
                  </a:cubicBezTo>
                  <a:cubicBezTo>
                    <a:pt x="138" y="202"/>
                    <a:pt x="138" y="201"/>
                    <a:pt x="138" y="201"/>
                  </a:cubicBezTo>
                  <a:cubicBezTo>
                    <a:pt x="139" y="200"/>
                    <a:pt x="139" y="200"/>
                    <a:pt x="139" y="200"/>
                  </a:cubicBezTo>
                  <a:cubicBezTo>
                    <a:pt x="139" y="200"/>
                    <a:pt x="140" y="199"/>
                    <a:pt x="140" y="199"/>
                  </a:cubicBezTo>
                  <a:cubicBezTo>
                    <a:pt x="140" y="199"/>
                    <a:pt x="139" y="200"/>
                    <a:pt x="139" y="201"/>
                  </a:cubicBezTo>
                  <a:cubicBezTo>
                    <a:pt x="139" y="201"/>
                    <a:pt x="139" y="201"/>
                    <a:pt x="139" y="201"/>
                  </a:cubicBezTo>
                  <a:cubicBezTo>
                    <a:pt x="139" y="201"/>
                    <a:pt x="140" y="202"/>
                    <a:pt x="140" y="201"/>
                  </a:cubicBezTo>
                  <a:cubicBezTo>
                    <a:pt x="140" y="202"/>
                    <a:pt x="141" y="203"/>
                    <a:pt x="141" y="203"/>
                  </a:cubicBezTo>
                  <a:cubicBezTo>
                    <a:pt x="141" y="203"/>
                    <a:pt x="141" y="203"/>
                    <a:pt x="141" y="203"/>
                  </a:cubicBezTo>
                  <a:cubicBezTo>
                    <a:pt x="141" y="203"/>
                    <a:pt x="141" y="203"/>
                    <a:pt x="140" y="203"/>
                  </a:cubicBezTo>
                  <a:cubicBezTo>
                    <a:pt x="141" y="203"/>
                    <a:pt x="141" y="204"/>
                    <a:pt x="141" y="204"/>
                  </a:cubicBezTo>
                  <a:cubicBezTo>
                    <a:pt x="141" y="204"/>
                    <a:pt x="140" y="204"/>
                    <a:pt x="140" y="205"/>
                  </a:cubicBezTo>
                  <a:cubicBezTo>
                    <a:pt x="140" y="205"/>
                    <a:pt x="140" y="205"/>
                    <a:pt x="141" y="205"/>
                  </a:cubicBezTo>
                  <a:cubicBezTo>
                    <a:pt x="141" y="205"/>
                    <a:pt x="141" y="205"/>
                    <a:pt x="141" y="205"/>
                  </a:cubicBezTo>
                  <a:cubicBezTo>
                    <a:pt x="141" y="205"/>
                    <a:pt x="142" y="206"/>
                    <a:pt x="142" y="205"/>
                  </a:cubicBezTo>
                  <a:cubicBezTo>
                    <a:pt x="142" y="206"/>
                    <a:pt x="143" y="207"/>
                    <a:pt x="143" y="207"/>
                  </a:cubicBezTo>
                  <a:cubicBezTo>
                    <a:pt x="144" y="208"/>
                    <a:pt x="144" y="208"/>
                    <a:pt x="145" y="209"/>
                  </a:cubicBezTo>
                  <a:cubicBezTo>
                    <a:pt x="145" y="209"/>
                    <a:pt x="145" y="209"/>
                    <a:pt x="146" y="209"/>
                  </a:cubicBezTo>
                  <a:cubicBezTo>
                    <a:pt x="146" y="209"/>
                    <a:pt x="146" y="209"/>
                    <a:pt x="147" y="209"/>
                  </a:cubicBezTo>
                  <a:cubicBezTo>
                    <a:pt x="147" y="208"/>
                    <a:pt x="147" y="208"/>
                    <a:pt x="147" y="208"/>
                  </a:cubicBezTo>
                  <a:cubicBezTo>
                    <a:pt x="147" y="208"/>
                    <a:pt x="147" y="208"/>
                    <a:pt x="146" y="208"/>
                  </a:cubicBezTo>
                  <a:cubicBezTo>
                    <a:pt x="146" y="208"/>
                    <a:pt x="147" y="207"/>
                    <a:pt x="147" y="207"/>
                  </a:cubicBezTo>
                  <a:cubicBezTo>
                    <a:pt x="147" y="207"/>
                    <a:pt x="146" y="206"/>
                    <a:pt x="147" y="206"/>
                  </a:cubicBezTo>
                  <a:cubicBezTo>
                    <a:pt x="146" y="206"/>
                    <a:pt x="146" y="206"/>
                    <a:pt x="146" y="206"/>
                  </a:cubicBezTo>
                  <a:cubicBezTo>
                    <a:pt x="146" y="206"/>
                    <a:pt x="146" y="207"/>
                    <a:pt x="146" y="207"/>
                  </a:cubicBezTo>
                  <a:cubicBezTo>
                    <a:pt x="146" y="208"/>
                    <a:pt x="146" y="208"/>
                    <a:pt x="146" y="208"/>
                  </a:cubicBezTo>
                  <a:cubicBezTo>
                    <a:pt x="146" y="208"/>
                    <a:pt x="146" y="208"/>
                    <a:pt x="146" y="208"/>
                  </a:cubicBezTo>
                  <a:cubicBezTo>
                    <a:pt x="146" y="208"/>
                    <a:pt x="146" y="207"/>
                    <a:pt x="146" y="207"/>
                  </a:cubicBezTo>
                  <a:cubicBezTo>
                    <a:pt x="146" y="206"/>
                    <a:pt x="146" y="205"/>
                    <a:pt x="146" y="205"/>
                  </a:cubicBezTo>
                  <a:cubicBezTo>
                    <a:pt x="146" y="204"/>
                    <a:pt x="145" y="204"/>
                    <a:pt x="145" y="204"/>
                  </a:cubicBezTo>
                  <a:cubicBezTo>
                    <a:pt x="145" y="204"/>
                    <a:pt x="145" y="203"/>
                    <a:pt x="144" y="203"/>
                  </a:cubicBezTo>
                  <a:cubicBezTo>
                    <a:pt x="145" y="203"/>
                    <a:pt x="145" y="203"/>
                    <a:pt x="145" y="202"/>
                  </a:cubicBezTo>
                  <a:cubicBezTo>
                    <a:pt x="145" y="203"/>
                    <a:pt x="146" y="203"/>
                    <a:pt x="145" y="203"/>
                  </a:cubicBezTo>
                  <a:cubicBezTo>
                    <a:pt x="146" y="203"/>
                    <a:pt x="146" y="203"/>
                    <a:pt x="146" y="203"/>
                  </a:cubicBezTo>
                  <a:cubicBezTo>
                    <a:pt x="146" y="203"/>
                    <a:pt x="146" y="202"/>
                    <a:pt x="145" y="202"/>
                  </a:cubicBezTo>
                  <a:cubicBezTo>
                    <a:pt x="146" y="202"/>
                    <a:pt x="146" y="202"/>
                    <a:pt x="146" y="202"/>
                  </a:cubicBezTo>
                  <a:cubicBezTo>
                    <a:pt x="146" y="202"/>
                    <a:pt x="147" y="202"/>
                    <a:pt x="147" y="202"/>
                  </a:cubicBezTo>
                  <a:cubicBezTo>
                    <a:pt x="147" y="202"/>
                    <a:pt x="147" y="203"/>
                    <a:pt x="147" y="203"/>
                  </a:cubicBezTo>
                  <a:cubicBezTo>
                    <a:pt x="147" y="203"/>
                    <a:pt x="147" y="204"/>
                    <a:pt x="147" y="204"/>
                  </a:cubicBezTo>
                  <a:cubicBezTo>
                    <a:pt x="147" y="204"/>
                    <a:pt x="147" y="204"/>
                    <a:pt x="147" y="204"/>
                  </a:cubicBezTo>
                  <a:cubicBezTo>
                    <a:pt x="147" y="204"/>
                    <a:pt x="148" y="205"/>
                    <a:pt x="148" y="205"/>
                  </a:cubicBezTo>
                  <a:cubicBezTo>
                    <a:pt x="148" y="205"/>
                    <a:pt x="148" y="205"/>
                    <a:pt x="148" y="205"/>
                  </a:cubicBezTo>
                  <a:cubicBezTo>
                    <a:pt x="148" y="205"/>
                    <a:pt x="148" y="205"/>
                    <a:pt x="148" y="205"/>
                  </a:cubicBezTo>
                  <a:cubicBezTo>
                    <a:pt x="148" y="205"/>
                    <a:pt x="148" y="205"/>
                    <a:pt x="148" y="205"/>
                  </a:cubicBezTo>
                  <a:cubicBezTo>
                    <a:pt x="148" y="205"/>
                    <a:pt x="148" y="204"/>
                    <a:pt x="148" y="204"/>
                  </a:cubicBezTo>
                  <a:cubicBezTo>
                    <a:pt x="148" y="204"/>
                    <a:pt x="148" y="204"/>
                    <a:pt x="148" y="204"/>
                  </a:cubicBezTo>
                  <a:cubicBezTo>
                    <a:pt x="148" y="204"/>
                    <a:pt x="148" y="204"/>
                    <a:pt x="148" y="205"/>
                  </a:cubicBezTo>
                  <a:cubicBezTo>
                    <a:pt x="148" y="204"/>
                    <a:pt x="148" y="204"/>
                    <a:pt x="148" y="204"/>
                  </a:cubicBezTo>
                  <a:cubicBezTo>
                    <a:pt x="148" y="204"/>
                    <a:pt x="148" y="204"/>
                    <a:pt x="148" y="204"/>
                  </a:cubicBezTo>
                  <a:cubicBezTo>
                    <a:pt x="148" y="204"/>
                    <a:pt x="148" y="204"/>
                    <a:pt x="148" y="204"/>
                  </a:cubicBezTo>
                  <a:cubicBezTo>
                    <a:pt x="148" y="205"/>
                    <a:pt x="148" y="205"/>
                    <a:pt x="148" y="206"/>
                  </a:cubicBezTo>
                  <a:cubicBezTo>
                    <a:pt x="148" y="206"/>
                    <a:pt x="148" y="206"/>
                    <a:pt x="148" y="206"/>
                  </a:cubicBezTo>
                  <a:cubicBezTo>
                    <a:pt x="148" y="207"/>
                    <a:pt x="149" y="207"/>
                    <a:pt x="149" y="207"/>
                  </a:cubicBezTo>
                  <a:cubicBezTo>
                    <a:pt x="149" y="207"/>
                    <a:pt x="149" y="207"/>
                    <a:pt x="149" y="207"/>
                  </a:cubicBezTo>
                  <a:cubicBezTo>
                    <a:pt x="149" y="208"/>
                    <a:pt x="149" y="209"/>
                    <a:pt x="149" y="209"/>
                  </a:cubicBezTo>
                  <a:cubicBezTo>
                    <a:pt x="149" y="210"/>
                    <a:pt x="149" y="209"/>
                    <a:pt x="149" y="209"/>
                  </a:cubicBezTo>
                  <a:cubicBezTo>
                    <a:pt x="149" y="209"/>
                    <a:pt x="149" y="210"/>
                    <a:pt x="149" y="210"/>
                  </a:cubicBezTo>
                  <a:cubicBezTo>
                    <a:pt x="149" y="210"/>
                    <a:pt x="148" y="209"/>
                    <a:pt x="148" y="210"/>
                  </a:cubicBezTo>
                  <a:cubicBezTo>
                    <a:pt x="148" y="210"/>
                    <a:pt x="147" y="211"/>
                    <a:pt x="148" y="211"/>
                  </a:cubicBezTo>
                  <a:cubicBezTo>
                    <a:pt x="148" y="212"/>
                    <a:pt x="148" y="212"/>
                    <a:pt x="148" y="213"/>
                  </a:cubicBezTo>
                  <a:cubicBezTo>
                    <a:pt x="148" y="213"/>
                    <a:pt x="148" y="213"/>
                    <a:pt x="147" y="214"/>
                  </a:cubicBezTo>
                  <a:cubicBezTo>
                    <a:pt x="147" y="214"/>
                    <a:pt x="147" y="214"/>
                    <a:pt x="147" y="214"/>
                  </a:cubicBezTo>
                  <a:cubicBezTo>
                    <a:pt x="147" y="214"/>
                    <a:pt x="148" y="212"/>
                    <a:pt x="147" y="212"/>
                  </a:cubicBezTo>
                  <a:cubicBezTo>
                    <a:pt x="148" y="212"/>
                    <a:pt x="145" y="213"/>
                    <a:pt x="145" y="214"/>
                  </a:cubicBezTo>
                  <a:cubicBezTo>
                    <a:pt x="146" y="213"/>
                    <a:pt x="146" y="213"/>
                    <a:pt x="147" y="212"/>
                  </a:cubicBezTo>
                  <a:cubicBezTo>
                    <a:pt x="147" y="212"/>
                    <a:pt x="146" y="213"/>
                    <a:pt x="146" y="213"/>
                  </a:cubicBezTo>
                  <a:cubicBezTo>
                    <a:pt x="147" y="213"/>
                    <a:pt x="147" y="212"/>
                    <a:pt x="147" y="212"/>
                  </a:cubicBezTo>
                  <a:cubicBezTo>
                    <a:pt x="147" y="212"/>
                    <a:pt x="147" y="212"/>
                    <a:pt x="147" y="211"/>
                  </a:cubicBezTo>
                  <a:cubicBezTo>
                    <a:pt x="147" y="211"/>
                    <a:pt x="147" y="211"/>
                    <a:pt x="147" y="211"/>
                  </a:cubicBezTo>
                  <a:cubicBezTo>
                    <a:pt x="147" y="211"/>
                    <a:pt x="146" y="211"/>
                    <a:pt x="146" y="211"/>
                  </a:cubicBezTo>
                  <a:cubicBezTo>
                    <a:pt x="146" y="211"/>
                    <a:pt x="145" y="210"/>
                    <a:pt x="145" y="210"/>
                  </a:cubicBezTo>
                  <a:cubicBezTo>
                    <a:pt x="144" y="209"/>
                    <a:pt x="143" y="208"/>
                    <a:pt x="142" y="208"/>
                  </a:cubicBezTo>
                  <a:cubicBezTo>
                    <a:pt x="142" y="207"/>
                    <a:pt x="141" y="210"/>
                    <a:pt x="141" y="210"/>
                  </a:cubicBezTo>
                  <a:cubicBezTo>
                    <a:pt x="141" y="211"/>
                    <a:pt x="141" y="213"/>
                    <a:pt x="141" y="214"/>
                  </a:cubicBezTo>
                  <a:cubicBezTo>
                    <a:pt x="141" y="214"/>
                    <a:pt x="142" y="214"/>
                    <a:pt x="142" y="215"/>
                  </a:cubicBezTo>
                  <a:cubicBezTo>
                    <a:pt x="142" y="215"/>
                    <a:pt x="142" y="215"/>
                    <a:pt x="141" y="215"/>
                  </a:cubicBezTo>
                  <a:cubicBezTo>
                    <a:pt x="142" y="215"/>
                    <a:pt x="141" y="216"/>
                    <a:pt x="141" y="217"/>
                  </a:cubicBezTo>
                  <a:cubicBezTo>
                    <a:pt x="141" y="217"/>
                    <a:pt x="141" y="217"/>
                    <a:pt x="141" y="217"/>
                  </a:cubicBezTo>
                  <a:cubicBezTo>
                    <a:pt x="141" y="217"/>
                    <a:pt x="141" y="217"/>
                    <a:pt x="141" y="217"/>
                  </a:cubicBezTo>
                  <a:cubicBezTo>
                    <a:pt x="141" y="217"/>
                    <a:pt x="141" y="216"/>
                    <a:pt x="141" y="216"/>
                  </a:cubicBezTo>
                  <a:cubicBezTo>
                    <a:pt x="141" y="216"/>
                    <a:pt x="140" y="217"/>
                    <a:pt x="140" y="217"/>
                  </a:cubicBezTo>
                  <a:cubicBezTo>
                    <a:pt x="141" y="218"/>
                    <a:pt x="141" y="218"/>
                    <a:pt x="142" y="218"/>
                  </a:cubicBezTo>
                  <a:cubicBezTo>
                    <a:pt x="141" y="218"/>
                    <a:pt x="141" y="218"/>
                    <a:pt x="140" y="218"/>
                  </a:cubicBezTo>
                  <a:cubicBezTo>
                    <a:pt x="139" y="221"/>
                    <a:pt x="138" y="223"/>
                    <a:pt x="137" y="226"/>
                  </a:cubicBezTo>
                  <a:cubicBezTo>
                    <a:pt x="136" y="227"/>
                    <a:pt x="135" y="228"/>
                    <a:pt x="134" y="229"/>
                  </a:cubicBezTo>
                  <a:cubicBezTo>
                    <a:pt x="134" y="230"/>
                    <a:pt x="133" y="231"/>
                    <a:pt x="133" y="232"/>
                  </a:cubicBezTo>
                  <a:cubicBezTo>
                    <a:pt x="133" y="234"/>
                    <a:pt x="132" y="237"/>
                    <a:pt x="131" y="238"/>
                  </a:cubicBezTo>
                  <a:cubicBezTo>
                    <a:pt x="131" y="239"/>
                    <a:pt x="130" y="239"/>
                    <a:pt x="130" y="240"/>
                  </a:cubicBezTo>
                  <a:cubicBezTo>
                    <a:pt x="129" y="242"/>
                    <a:pt x="130" y="245"/>
                    <a:pt x="130" y="247"/>
                  </a:cubicBezTo>
                  <a:cubicBezTo>
                    <a:pt x="130" y="250"/>
                    <a:pt x="131" y="253"/>
                    <a:pt x="131" y="255"/>
                  </a:cubicBezTo>
                  <a:cubicBezTo>
                    <a:pt x="131" y="257"/>
                    <a:pt x="131" y="259"/>
                    <a:pt x="131" y="260"/>
                  </a:cubicBezTo>
                  <a:cubicBezTo>
                    <a:pt x="132" y="261"/>
                    <a:pt x="132" y="263"/>
                    <a:pt x="132" y="264"/>
                  </a:cubicBezTo>
                  <a:cubicBezTo>
                    <a:pt x="132" y="264"/>
                    <a:pt x="131" y="265"/>
                    <a:pt x="132" y="266"/>
                  </a:cubicBezTo>
                  <a:cubicBezTo>
                    <a:pt x="132" y="267"/>
                    <a:pt x="132" y="267"/>
                    <a:pt x="133" y="268"/>
                  </a:cubicBezTo>
                  <a:cubicBezTo>
                    <a:pt x="134" y="269"/>
                    <a:pt x="134" y="270"/>
                    <a:pt x="135" y="271"/>
                  </a:cubicBezTo>
                  <a:cubicBezTo>
                    <a:pt x="136" y="273"/>
                    <a:pt x="138" y="275"/>
                    <a:pt x="138" y="277"/>
                  </a:cubicBezTo>
                  <a:cubicBezTo>
                    <a:pt x="138" y="277"/>
                    <a:pt x="138" y="277"/>
                    <a:pt x="138" y="277"/>
                  </a:cubicBezTo>
                  <a:cubicBezTo>
                    <a:pt x="138" y="278"/>
                    <a:pt x="138" y="279"/>
                    <a:pt x="138" y="279"/>
                  </a:cubicBezTo>
                  <a:cubicBezTo>
                    <a:pt x="138" y="280"/>
                    <a:pt x="138" y="281"/>
                    <a:pt x="138" y="281"/>
                  </a:cubicBezTo>
                  <a:cubicBezTo>
                    <a:pt x="138" y="281"/>
                    <a:pt x="138" y="281"/>
                    <a:pt x="138" y="281"/>
                  </a:cubicBezTo>
                  <a:cubicBezTo>
                    <a:pt x="139" y="284"/>
                    <a:pt x="138" y="288"/>
                    <a:pt x="139" y="291"/>
                  </a:cubicBezTo>
                  <a:cubicBezTo>
                    <a:pt x="140" y="292"/>
                    <a:pt x="141" y="294"/>
                    <a:pt x="141" y="295"/>
                  </a:cubicBezTo>
                  <a:cubicBezTo>
                    <a:pt x="140" y="296"/>
                    <a:pt x="139" y="296"/>
                    <a:pt x="139" y="296"/>
                  </a:cubicBezTo>
                  <a:cubicBezTo>
                    <a:pt x="138" y="296"/>
                    <a:pt x="137" y="296"/>
                    <a:pt x="138" y="297"/>
                  </a:cubicBezTo>
                  <a:cubicBezTo>
                    <a:pt x="138" y="298"/>
                    <a:pt x="139" y="299"/>
                    <a:pt x="140" y="300"/>
                  </a:cubicBezTo>
                  <a:cubicBezTo>
                    <a:pt x="141" y="301"/>
                    <a:pt x="141" y="302"/>
                    <a:pt x="142" y="303"/>
                  </a:cubicBezTo>
                  <a:cubicBezTo>
                    <a:pt x="142" y="304"/>
                    <a:pt x="142" y="305"/>
                    <a:pt x="142" y="306"/>
                  </a:cubicBezTo>
                  <a:cubicBezTo>
                    <a:pt x="142" y="306"/>
                    <a:pt x="142" y="307"/>
                    <a:pt x="142" y="307"/>
                  </a:cubicBezTo>
                  <a:cubicBezTo>
                    <a:pt x="142" y="308"/>
                    <a:pt x="142" y="308"/>
                    <a:pt x="142" y="309"/>
                  </a:cubicBezTo>
                  <a:cubicBezTo>
                    <a:pt x="142" y="309"/>
                    <a:pt x="142" y="309"/>
                    <a:pt x="142" y="309"/>
                  </a:cubicBezTo>
                  <a:cubicBezTo>
                    <a:pt x="142" y="309"/>
                    <a:pt x="142" y="310"/>
                    <a:pt x="143" y="310"/>
                  </a:cubicBezTo>
                  <a:cubicBezTo>
                    <a:pt x="143" y="311"/>
                    <a:pt x="143" y="311"/>
                    <a:pt x="143" y="312"/>
                  </a:cubicBezTo>
                  <a:cubicBezTo>
                    <a:pt x="143" y="311"/>
                    <a:pt x="143" y="311"/>
                    <a:pt x="143" y="312"/>
                  </a:cubicBezTo>
                  <a:cubicBezTo>
                    <a:pt x="143" y="313"/>
                    <a:pt x="143" y="313"/>
                    <a:pt x="143" y="314"/>
                  </a:cubicBezTo>
                  <a:cubicBezTo>
                    <a:pt x="144" y="315"/>
                    <a:pt x="144" y="317"/>
                    <a:pt x="146" y="318"/>
                  </a:cubicBezTo>
                  <a:cubicBezTo>
                    <a:pt x="146" y="318"/>
                    <a:pt x="147" y="318"/>
                    <a:pt x="147" y="318"/>
                  </a:cubicBezTo>
                  <a:cubicBezTo>
                    <a:pt x="148" y="318"/>
                    <a:pt x="147" y="316"/>
                    <a:pt x="147" y="316"/>
                  </a:cubicBezTo>
                  <a:cubicBezTo>
                    <a:pt x="147" y="315"/>
                    <a:pt x="147" y="314"/>
                    <a:pt x="147" y="313"/>
                  </a:cubicBezTo>
                  <a:cubicBezTo>
                    <a:pt x="147" y="312"/>
                    <a:pt x="147" y="311"/>
                    <a:pt x="147" y="311"/>
                  </a:cubicBezTo>
                  <a:cubicBezTo>
                    <a:pt x="147" y="311"/>
                    <a:pt x="147" y="311"/>
                    <a:pt x="147" y="311"/>
                  </a:cubicBezTo>
                  <a:cubicBezTo>
                    <a:pt x="147" y="311"/>
                    <a:pt x="147" y="311"/>
                    <a:pt x="147" y="311"/>
                  </a:cubicBezTo>
                  <a:cubicBezTo>
                    <a:pt x="147" y="311"/>
                    <a:pt x="147" y="310"/>
                    <a:pt x="147" y="310"/>
                  </a:cubicBezTo>
                  <a:cubicBezTo>
                    <a:pt x="147" y="310"/>
                    <a:pt x="147" y="310"/>
                    <a:pt x="147" y="310"/>
                  </a:cubicBezTo>
                  <a:cubicBezTo>
                    <a:pt x="146" y="310"/>
                    <a:pt x="146" y="309"/>
                    <a:pt x="146" y="309"/>
                  </a:cubicBezTo>
                  <a:cubicBezTo>
                    <a:pt x="146" y="309"/>
                    <a:pt x="146" y="307"/>
                    <a:pt x="146" y="307"/>
                  </a:cubicBezTo>
                  <a:cubicBezTo>
                    <a:pt x="146" y="306"/>
                    <a:pt x="146" y="305"/>
                    <a:pt x="146" y="304"/>
                  </a:cubicBezTo>
                  <a:cubicBezTo>
                    <a:pt x="146" y="304"/>
                    <a:pt x="146" y="303"/>
                    <a:pt x="146" y="302"/>
                  </a:cubicBezTo>
                  <a:cubicBezTo>
                    <a:pt x="146" y="302"/>
                    <a:pt x="145" y="301"/>
                    <a:pt x="146" y="302"/>
                  </a:cubicBezTo>
                  <a:cubicBezTo>
                    <a:pt x="145" y="301"/>
                    <a:pt x="145" y="301"/>
                    <a:pt x="145" y="300"/>
                  </a:cubicBezTo>
                  <a:cubicBezTo>
                    <a:pt x="145" y="300"/>
                    <a:pt x="145" y="299"/>
                    <a:pt x="145" y="298"/>
                  </a:cubicBezTo>
                  <a:cubicBezTo>
                    <a:pt x="144" y="297"/>
                    <a:pt x="144" y="295"/>
                    <a:pt x="144" y="294"/>
                  </a:cubicBezTo>
                  <a:cubicBezTo>
                    <a:pt x="143" y="292"/>
                    <a:pt x="143" y="291"/>
                    <a:pt x="142" y="289"/>
                  </a:cubicBezTo>
                  <a:cubicBezTo>
                    <a:pt x="142" y="287"/>
                    <a:pt x="143" y="285"/>
                    <a:pt x="144" y="283"/>
                  </a:cubicBezTo>
                  <a:cubicBezTo>
                    <a:pt x="144" y="283"/>
                    <a:pt x="144" y="284"/>
                    <a:pt x="144" y="284"/>
                  </a:cubicBezTo>
                  <a:cubicBezTo>
                    <a:pt x="144" y="284"/>
                    <a:pt x="144" y="283"/>
                    <a:pt x="144" y="283"/>
                  </a:cubicBezTo>
                  <a:cubicBezTo>
                    <a:pt x="144" y="283"/>
                    <a:pt x="147" y="287"/>
                    <a:pt x="148" y="288"/>
                  </a:cubicBezTo>
                  <a:cubicBezTo>
                    <a:pt x="147" y="288"/>
                    <a:pt x="147" y="290"/>
                    <a:pt x="147" y="291"/>
                  </a:cubicBezTo>
                  <a:cubicBezTo>
                    <a:pt x="147" y="293"/>
                    <a:pt x="148" y="294"/>
                    <a:pt x="148" y="295"/>
                  </a:cubicBezTo>
                  <a:cubicBezTo>
                    <a:pt x="148" y="295"/>
                    <a:pt x="147" y="295"/>
                    <a:pt x="147" y="295"/>
                  </a:cubicBezTo>
                  <a:cubicBezTo>
                    <a:pt x="146" y="295"/>
                    <a:pt x="146" y="296"/>
                    <a:pt x="146" y="296"/>
                  </a:cubicBezTo>
                  <a:cubicBezTo>
                    <a:pt x="147" y="296"/>
                    <a:pt x="147" y="296"/>
                    <a:pt x="148" y="296"/>
                  </a:cubicBezTo>
                  <a:cubicBezTo>
                    <a:pt x="148" y="296"/>
                    <a:pt x="148" y="296"/>
                    <a:pt x="148" y="296"/>
                  </a:cubicBezTo>
                  <a:cubicBezTo>
                    <a:pt x="148" y="297"/>
                    <a:pt x="148" y="297"/>
                    <a:pt x="148" y="297"/>
                  </a:cubicBezTo>
                  <a:cubicBezTo>
                    <a:pt x="147" y="298"/>
                    <a:pt x="149" y="300"/>
                    <a:pt x="149" y="301"/>
                  </a:cubicBezTo>
                  <a:cubicBezTo>
                    <a:pt x="150" y="302"/>
                    <a:pt x="150" y="303"/>
                    <a:pt x="150" y="303"/>
                  </a:cubicBezTo>
                  <a:cubicBezTo>
                    <a:pt x="150" y="304"/>
                    <a:pt x="151" y="305"/>
                    <a:pt x="151" y="305"/>
                  </a:cubicBezTo>
                  <a:cubicBezTo>
                    <a:pt x="151" y="305"/>
                    <a:pt x="151" y="305"/>
                    <a:pt x="151" y="305"/>
                  </a:cubicBezTo>
                  <a:cubicBezTo>
                    <a:pt x="151" y="306"/>
                    <a:pt x="151" y="306"/>
                    <a:pt x="152" y="306"/>
                  </a:cubicBezTo>
                  <a:cubicBezTo>
                    <a:pt x="152" y="307"/>
                    <a:pt x="152" y="308"/>
                    <a:pt x="152" y="308"/>
                  </a:cubicBezTo>
                  <a:cubicBezTo>
                    <a:pt x="152" y="309"/>
                    <a:pt x="152" y="309"/>
                    <a:pt x="151" y="309"/>
                  </a:cubicBezTo>
                  <a:cubicBezTo>
                    <a:pt x="151" y="310"/>
                    <a:pt x="151" y="310"/>
                    <a:pt x="152" y="310"/>
                  </a:cubicBezTo>
                  <a:cubicBezTo>
                    <a:pt x="152" y="310"/>
                    <a:pt x="152" y="311"/>
                    <a:pt x="152" y="311"/>
                  </a:cubicBezTo>
                  <a:cubicBezTo>
                    <a:pt x="152" y="311"/>
                    <a:pt x="152" y="311"/>
                    <a:pt x="152" y="311"/>
                  </a:cubicBezTo>
                  <a:cubicBezTo>
                    <a:pt x="152" y="311"/>
                    <a:pt x="152" y="311"/>
                    <a:pt x="152" y="312"/>
                  </a:cubicBezTo>
                  <a:cubicBezTo>
                    <a:pt x="152" y="312"/>
                    <a:pt x="152" y="312"/>
                    <a:pt x="152" y="312"/>
                  </a:cubicBezTo>
                  <a:cubicBezTo>
                    <a:pt x="153" y="312"/>
                    <a:pt x="153" y="312"/>
                    <a:pt x="153" y="312"/>
                  </a:cubicBezTo>
                  <a:cubicBezTo>
                    <a:pt x="153" y="312"/>
                    <a:pt x="153" y="312"/>
                    <a:pt x="153" y="312"/>
                  </a:cubicBezTo>
                  <a:cubicBezTo>
                    <a:pt x="153" y="312"/>
                    <a:pt x="153" y="313"/>
                    <a:pt x="153" y="313"/>
                  </a:cubicBezTo>
                  <a:cubicBezTo>
                    <a:pt x="154" y="313"/>
                    <a:pt x="154" y="314"/>
                    <a:pt x="154" y="315"/>
                  </a:cubicBezTo>
                  <a:cubicBezTo>
                    <a:pt x="154" y="315"/>
                    <a:pt x="154" y="315"/>
                    <a:pt x="154" y="315"/>
                  </a:cubicBezTo>
                  <a:cubicBezTo>
                    <a:pt x="154" y="315"/>
                    <a:pt x="154" y="315"/>
                    <a:pt x="154" y="315"/>
                  </a:cubicBezTo>
                  <a:cubicBezTo>
                    <a:pt x="154" y="315"/>
                    <a:pt x="154" y="316"/>
                    <a:pt x="154" y="316"/>
                  </a:cubicBezTo>
                  <a:cubicBezTo>
                    <a:pt x="155" y="316"/>
                    <a:pt x="155" y="316"/>
                    <a:pt x="155" y="316"/>
                  </a:cubicBezTo>
                  <a:cubicBezTo>
                    <a:pt x="155" y="316"/>
                    <a:pt x="154" y="316"/>
                    <a:pt x="154" y="316"/>
                  </a:cubicBezTo>
                  <a:cubicBezTo>
                    <a:pt x="154" y="316"/>
                    <a:pt x="154" y="318"/>
                    <a:pt x="155" y="319"/>
                  </a:cubicBezTo>
                  <a:cubicBezTo>
                    <a:pt x="155" y="320"/>
                    <a:pt x="156" y="322"/>
                    <a:pt x="156" y="324"/>
                  </a:cubicBezTo>
                  <a:cubicBezTo>
                    <a:pt x="157" y="325"/>
                    <a:pt x="157" y="326"/>
                    <a:pt x="157" y="327"/>
                  </a:cubicBezTo>
                  <a:cubicBezTo>
                    <a:pt x="157" y="329"/>
                    <a:pt x="157" y="330"/>
                    <a:pt x="156" y="331"/>
                  </a:cubicBezTo>
                  <a:cubicBezTo>
                    <a:pt x="155" y="333"/>
                    <a:pt x="155" y="334"/>
                    <a:pt x="156" y="335"/>
                  </a:cubicBezTo>
                  <a:cubicBezTo>
                    <a:pt x="157" y="337"/>
                    <a:pt x="158" y="340"/>
                    <a:pt x="160" y="342"/>
                  </a:cubicBezTo>
                  <a:cubicBezTo>
                    <a:pt x="162" y="344"/>
                    <a:pt x="164" y="346"/>
                    <a:pt x="166" y="348"/>
                  </a:cubicBezTo>
                  <a:cubicBezTo>
                    <a:pt x="168" y="350"/>
                    <a:pt x="170" y="353"/>
                    <a:pt x="172" y="355"/>
                  </a:cubicBezTo>
                  <a:cubicBezTo>
                    <a:pt x="174" y="356"/>
                    <a:pt x="175" y="357"/>
                    <a:pt x="177" y="357"/>
                  </a:cubicBezTo>
                  <a:cubicBezTo>
                    <a:pt x="179" y="358"/>
                    <a:pt x="181" y="358"/>
                    <a:pt x="183" y="359"/>
                  </a:cubicBezTo>
                  <a:cubicBezTo>
                    <a:pt x="183" y="358"/>
                    <a:pt x="182" y="358"/>
                    <a:pt x="182" y="358"/>
                  </a:cubicBezTo>
                  <a:cubicBezTo>
                    <a:pt x="182" y="358"/>
                    <a:pt x="182" y="358"/>
                    <a:pt x="182" y="358"/>
                  </a:cubicBezTo>
                  <a:cubicBezTo>
                    <a:pt x="183" y="358"/>
                    <a:pt x="183" y="358"/>
                    <a:pt x="183" y="359"/>
                  </a:cubicBezTo>
                  <a:cubicBezTo>
                    <a:pt x="183" y="359"/>
                    <a:pt x="183" y="359"/>
                    <a:pt x="183" y="359"/>
                  </a:cubicBezTo>
                  <a:cubicBezTo>
                    <a:pt x="186" y="361"/>
                    <a:pt x="186" y="365"/>
                    <a:pt x="188" y="368"/>
                  </a:cubicBezTo>
                  <a:cubicBezTo>
                    <a:pt x="189" y="369"/>
                    <a:pt x="189" y="369"/>
                    <a:pt x="190" y="370"/>
                  </a:cubicBezTo>
                  <a:cubicBezTo>
                    <a:pt x="191" y="371"/>
                    <a:pt x="192" y="372"/>
                    <a:pt x="193" y="373"/>
                  </a:cubicBezTo>
                  <a:cubicBezTo>
                    <a:pt x="194" y="373"/>
                    <a:pt x="195" y="374"/>
                    <a:pt x="196" y="375"/>
                  </a:cubicBezTo>
                  <a:cubicBezTo>
                    <a:pt x="197" y="375"/>
                    <a:pt x="197" y="375"/>
                    <a:pt x="197" y="375"/>
                  </a:cubicBezTo>
                  <a:cubicBezTo>
                    <a:pt x="198" y="375"/>
                    <a:pt x="198" y="375"/>
                    <a:pt x="198" y="374"/>
                  </a:cubicBezTo>
                  <a:cubicBezTo>
                    <a:pt x="198" y="374"/>
                    <a:pt x="198" y="375"/>
                    <a:pt x="198" y="375"/>
                  </a:cubicBezTo>
                  <a:cubicBezTo>
                    <a:pt x="198" y="375"/>
                    <a:pt x="199" y="375"/>
                    <a:pt x="199" y="375"/>
                  </a:cubicBezTo>
                  <a:cubicBezTo>
                    <a:pt x="198" y="375"/>
                    <a:pt x="198" y="376"/>
                    <a:pt x="198" y="376"/>
                  </a:cubicBezTo>
                  <a:cubicBezTo>
                    <a:pt x="198" y="376"/>
                    <a:pt x="198" y="376"/>
                    <a:pt x="198" y="376"/>
                  </a:cubicBezTo>
                  <a:cubicBezTo>
                    <a:pt x="197" y="377"/>
                    <a:pt x="198" y="378"/>
                    <a:pt x="199" y="379"/>
                  </a:cubicBezTo>
                  <a:cubicBezTo>
                    <a:pt x="199" y="380"/>
                    <a:pt x="200" y="382"/>
                    <a:pt x="200" y="383"/>
                  </a:cubicBezTo>
                  <a:cubicBezTo>
                    <a:pt x="200" y="384"/>
                    <a:pt x="200" y="384"/>
                    <a:pt x="200" y="385"/>
                  </a:cubicBezTo>
                  <a:cubicBezTo>
                    <a:pt x="200" y="385"/>
                    <a:pt x="199" y="386"/>
                    <a:pt x="199" y="387"/>
                  </a:cubicBezTo>
                  <a:cubicBezTo>
                    <a:pt x="200" y="388"/>
                    <a:pt x="201" y="388"/>
                    <a:pt x="202" y="389"/>
                  </a:cubicBezTo>
                  <a:cubicBezTo>
                    <a:pt x="201" y="388"/>
                    <a:pt x="201" y="388"/>
                    <a:pt x="201" y="387"/>
                  </a:cubicBezTo>
                  <a:cubicBezTo>
                    <a:pt x="202" y="389"/>
                    <a:pt x="204" y="391"/>
                    <a:pt x="204" y="393"/>
                  </a:cubicBezTo>
                  <a:cubicBezTo>
                    <a:pt x="205" y="394"/>
                    <a:pt x="205" y="395"/>
                    <a:pt x="205" y="396"/>
                  </a:cubicBezTo>
                  <a:cubicBezTo>
                    <a:pt x="206" y="397"/>
                    <a:pt x="207" y="397"/>
                    <a:pt x="207" y="396"/>
                  </a:cubicBezTo>
                  <a:cubicBezTo>
                    <a:pt x="207" y="397"/>
                    <a:pt x="209" y="398"/>
                    <a:pt x="209" y="399"/>
                  </a:cubicBezTo>
                  <a:cubicBezTo>
                    <a:pt x="210" y="399"/>
                    <a:pt x="210" y="400"/>
                    <a:pt x="210" y="400"/>
                  </a:cubicBezTo>
                  <a:cubicBezTo>
                    <a:pt x="210" y="401"/>
                    <a:pt x="211" y="402"/>
                    <a:pt x="212" y="402"/>
                  </a:cubicBezTo>
                  <a:cubicBezTo>
                    <a:pt x="213" y="402"/>
                    <a:pt x="212" y="400"/>
                    <a:pt x="212" y="399"/>
                  </a:cubicBezTo>
                  <a:cubicBezTo>
                    <a:pt x="212" y="399"/>
                    <a:pt x="213" y="399"/>
                    <a:pt x="213" y="399"/>
                  </a:cubicBezTo>
                  <a:cubicBezTo>
                    <a:pt x="214" y="399"/>
                    <a:pt x="215" y="399"/>
                    <a:pt x="215" y="398"/>
                  </a:cubicBezTo>
                  <a:cubicBezTo>
                    <a:pt x="215" y="398"/>
                    <a:pt x="215" y="398"/>
                    <a:pt x="215" y="398"/>
                  </a:cubicBezTo>
                  <a:cubicBezTo>
                    <a:pt x="217" y="396"/>
                    <a:pt x="218" y="400"/>
                    <a:pt x="219" y="402"/>
                  </a:cubicBezTo>
                  <a:cubicBezTo>
                    <a:pt x="219" y="403"/>
                    <a:pt x="219" y="405"/>
                    <a:pt x="219" y="406"/>
                  </a:cubicBezTo>
                  <a:cubicBezTo>
                    <a:pt x="219" y="406"/>
                    <a:pt x="219" y="408"/>
                    <a:pt x="219" y="408"/>
                  </a:cubicBezTo>
                  <a:cubicBezTo>
                    <a:pt x="219" y="408"/>
                    <a:pt x="218" y="409"/>
                    <a:pt x="218" y="409"/>
                  </a:cubicBezTo>
                  <a:cubicBezTo>
                    <a:pt x="217" y="410"/>
                    <a:pt x="217" y="411"/>
                    <a:pt x="217" y="412"/>
                  </a:cubicBezTo>
                  <a:cubicBezTo>
                    <a:pt x="217" y="412"/>
                    <a:pt x="216" y="416"/>
                    <a:pt x="217" y="416"/>
                  </a:cubicBezTo>
                  <a:cubicBezTo>
                    <a:pt x="215" y="416"/>
                    <a:pt x="213" y="416"/>
                    <a:pt x="212" y="417"/>
                  </a:cubicBezTo>
                  <a:cubicBezTo>
                    <a:pt x="211" y="418"/>
                    <a:pt x="208" y="419"/>
                    <a:pt x="209" y="420"/>
                  </a:cubicBezTo>
                  <a:cubicBezTo>
                    <a:pt x="207" y="419"/>
                    <a:pt x="205" y="421"/>
                    <a:pt x="204" y="422"/>
                  </a:cubicBezTo>
                  <a:cubicBezTo>
                    <a:pt x="202" y="423"/>
                    <a:pt x="200" y="425"/>
                    <a:pt x="199" y="427"/>
                  </a:cubicBezTo>
                  <a:cubicBezTo>
                    <a:pt x="199" y="428"/>
                    <a:pt x="198" y="429"/>
                    <a:pt x="198" y="430"/>
                  </a:cubicBezTo>
                  <a:cubicBezTo>
                    <a:pt x="198" y="431"/>
                    <a:pt x="200" y="430"/>
                    <a:pt x="201" y="430"/>
                  </a:cubicBezTo>
                  <a:cubicBezTo>
                    <a:pt x="200" y="430"/>
                    <a:pt x="200" y="431"/>
                    <a:pt x="201" y="431"/>
                  </a:cubicBezTo>
                  <a:cubicBezTo>
                    <a:pt x="201" y="431"/>
                    <a:pt x="200" y="431"/>
                    <a:pt x="200" y="431"/>
                  </a:cubicBezTo>
                  <a:cubicBezTo>
                    <a:pt x="200" y="431"/>
                    <a:pt x="200" y="431"/>
                    <a:pt x="200" y="431"/>
                  </a:cubicBezTo>
                  <a:cubicBezTo>
                    <a:pt x="200" y="431"/>
                    <a:pt x="200" y="431"/>
                    <a:pt x="199" y="431"/>
                  </a:cubicBezTo>
                  <a:cubicBezTo>
                    <a:pt x="199" y="431"/>
                    <a:pt x="199" y="432"/>
                    <a:pt x="199" y="432"/>
                  </a:cubicBezTo>
                  <a:cubicBezTo>
                    <a:pt x="199" y="432"/>
                    <a:pt x="198" y="432"/>
                    <a:pt x="198" y="433"/>
                  </a:cubicBezTo>
                  <a:cubicBezTo>
                    <a:pt x="197" y="433"/>
                    <a:pt x="196" y="434"/>
                    <a:pt x="195" y="434"/>
                  </a:cubicBezTo>
                  <a:cubicBezTo>
                    <a:pt x="195" y="435"/>
                    <a:pt x="194" y="435"/>
                    <a:pt x="194" y="435"/>
                  </a:cubicBezTo>
                  <a:cubicBezTo>
                    <a:pt x="193" y="437"/>
                    <a:pt x="193" y="439"/>
                    <a:pt x="194" y="440"/>
                  </a:cubicBezTo>
                  <a:cubicBezTo>
                    <a:pt x="194" y="441"/>
                    <a:pt x="195" y="442"/>
                    <a:pt x="195" y="443"/>
                  </a:cubicBezTo>
                  <a:cubicBezTo>
                    <a:pt x="195" y="444"/>
                    <a:pt x="196" y="445"/>
                    <a:pt x="196" y="446"/>
                  </a:cubicBezTo>
                  <a:cubicBezTo>
                    <a:pt x="197" y="450"/>
                    <a:pt x="196" y="455"/>
                    <a:pt x="197" y="459"/>
                  </a:cubicBezTo>
                  <a:cubicBezTo>
                    <a:pt x="197" y="461"/>
                    <a:pt x="198" y="463"/>
                    <a:pt x="198" y="465"/>
                  </a:cubicBezTo>
                  <a:cubicBezTo>
                    <a:pt x="198" y="466"/>
                    <a:pt x="198" y="467"/>
                    <a:pt x="197" y="468"/>
                  </a:cubicBezTo>
                  <a:cubicBezTo>
                    <a:pt x="197" y="468"/>
                    <a:pt x="197" y="468"/>
                    <a:pt x="197" y="468"/>
                  </a:cubicBezTo>
                  <a:cubicBezTo>
                    <a:pt x="197" y="469"/>
                    <a:pt x="197" y="469"/>
                    <a:pt x="197" y="470"/>
                  </a:cubicBezTo>
                  <a:cubicBezTo>
                    <a:pt x="196" y="470"/>
                    <a:pt x="197" y="471"/>
                    <a:pt x="197" y="471"/>
                  </a:cubicBezTo>
                  <a:cubicBezTo>
                    <a:pt x="198" y="472"/>
                    <a:pt x="198" y="473"/>
                    <a:pt x="199" y="474"/>
                  </a:cubicBezTo>
                  <a:cubicBezTo>
                    <a:pt x="201" y="477"/>
                    <a:pt x="202" y="480"/>
                    <a:pt x="204" y="482"/>
                  </a:cubicBezTo>
                  <a:cubicBezTo>
                    <a:pt x="205" y="484"/>
                    <a:pt x="207" y="486"/>
                    <a:pt x="207" y="488"/>
                  </a:cubicBezTo>
                  <a:cubicBezTo>
                    <a:pt x="208" y="492"/>
                    <a:pt x="207" y="495"/>
                    <a:pt x="205" y="498"/>
                  </a:cubicBezTo>
                  <a:cubicBezTo>
                    <a:pt x="204" y="500"/>
                    <a:pt x="203" y="501"/>
                    <a:pt x="202" y="503"/>
                  </a:cubicBezTo>
                  <a:cubicBezTo>
                    <a:pt x="202" y="503"/>
                    <a:pt x="202" y="503"/>
                    <a:pt x="202" y="504"/>
                  </a:cubicBezTo>
                  <a:cubicBezTo>
                    <a:pt x="202" y="504"/>
                    <a:pt x="202" y="504"/>
                    <a:pt x="202" y="503"/>
                  </a:cubicBezTo>
                  <a:cubicBezTo>
                    <a:pt x="202" y="504"/>
                    <a:pt x="202" y="504"/>
                    <a:pt x="202" y="504"/>
                  </a:cubicBezTo>
                  <a:cubicBezTo>
                    <a:pt x="202" y="504"/>
                    <a:pt x="202" y="504"/>
                    <a:pt x="202" y="504"/>
                  </a:cubicBezTo>
                  <a:cubicBezTo>
                    <a:pt x="201" y="507"/>
                    <a:pt x="199" y="509"/>
                    <a:pt x="198" y="511"/>
                  </a:cubicBezTo>
                  <a:cubicBezTo>
                    <a:pt x="197" y="514"/>
                    <a:pt x="195" y="517"/>
                    <a:pt x="193" y="520"/>
                  </a:cubicBezTo>
                  <a:cubicBezTo>
                    <a:pt x="192" y="522"/>
                    <a:pt x="191" y="524"/>
                    <a:pt x="189" y="526"/>
                  </a:cubicBezTo>
                  <a:cubicBezTo>
                    <a:pt x="186" y="529"/>
                    <a:pt x="187" y="534"/>
                    <a:pt x="183" y="537"/>
                  </a:cubicBezTo>
                  <a:cubicBezTo>
                    <a:pt x="182" y="539"/>
                    <a:pt x="180" y="540"/>
                    <a:pt x="179" y="541"/>
                  </a:cubicBezTo>
                  <a:cubicBezTo>
                    <a:pt x="177" y="543"/>
                    <a:pt x="175" y="544"/>
                    <a:pt x="175" y="546"/>
                  </a:cubicBezTo>
                  <a:cubicBezTo>
                    <a:pt x="175" y="546"/>
                    <a:pt x="175" y="546"/>
                    <a:pt x="175" y="546"/>
                  </a:cubicBezTo>
                  <a:cubicBezTo>
                    <a:pt x="174" y="546"/>
                    <a:pt x="174" y="546"/>
                    <a:pt x="173" y="547"/>
                  </a:cubicBezTo>
                  <a:cubicBezTo>
                    <a:pt x="173" y="547"/>
                    <a:pt x="173" y="546"/>
                    <a:pt x="173" y="547"/>
                  </a:cubicBezTo>
                  <a:cubicBezTo>
                    <a:pt x="173" y="547"/>
                    <a:pt x="173" y="547"/>
                    <a:pt x="173" y="547"/>
                  </a:cubicBezTo>
                  <a:cubicBezTo>
                    <a:pt x="171" y="550"/>
                    <a:pt x="170" y="554"/>
                    <a:pt x="169" y="558"/>
                  </a:cubicBezTo>
                  <a:cubicBezTo>
                    <a:pt x="169" y="558"/>
                    <a:pt x="169" y="557"/>
                    <a:pt x="169" y="557"/>
                  </a:cubicBezTo>
                  <a:cubicBezTo>
                    <a:pt x="169" y="557"/>
                    <a:pt x="169" y="558"/>
                    <a:pt x="169" y="558"/>
                  </a:cubicBezTo>
                  <a:cubicBezTo>
                    <a:pt x="169" y="558"/>
                    <a:pt x="167" y="559"/>
                    <a:pt x="167" y="560"/>
                  </a:cubicBezTo>
                  <a:cubicBezTo>
                    <a:pt x="167" y="560"/>
                    <a:pt x="167" y="560"/>
                    <a:pt x="166" y="560"/>
                  </a:cubicBezTo>
                  <a:cubicBezTo>
                    <a:pt x="166" y="560"/>
                    <a:pt x="166" y="559"/>
                    <a:pt x="166" y="559"/>
                  </a:cubicBezTo>
                  <a:cubicBezTo>
                    <a:pt x="165" y="559"/>
                    <a:pt x="165" y="558"/>
                    <a:pt x="164" y="558"/>
                  </a:cubicBezTo>
                  <a:cubicBezTo>
                    <a:pt x="163" y="556"/>
                    <a:pt x="161" y="555"/>
                    <a:pt x="159" y="553"/>
                  </a:cubicBezTo>
                  <a:cubicBezTo>
                    <a:pt x="156" y="549"/>
                    <a:pt x="153" y="546"/>
                    <a:pt x="150" y="542"/>
                  </a:cubicBezTo>
                  <a:cubicBezTo>
                    <a:pt x="144" y="535"/>
                    <a:pt x="139" y="528"/>
                    <a:pt x="134" y="520"/>
                  </a:cubicBezTo>
                  <a:cubicBezTo>
                    <a:pt x="123" y="505"/>
                    <a:pt x="115" y="489"/>
                    <a:pt x="107" y="4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
            <p:cNvSpPr>
              <a:spLocks noEditPoints="1"/>
            </p:cNvSpPr>
            <p:nvPr/>
          </p:nvSpPr>
          <p:spPr bwMode="auto">
            <a:xfrm>
              <a:off x="4816874" y="5584670"/>
              <a:ext cx="265880" cy="265880"/>
            </a:xfrm>
            <a:custGeom>
              <a:avLst/>
              <a:gdLst>
                <a:gd name="T0" fmla="*/ 226 w 727"/>
                <a:gd name="T1" fmla="*/ 326 h 728"/>
                <a:gd name="T2" fmla="*/ 260 w 727"/>
                <a:gd name="T3" fmla="*/ 318 h 728"/>
                <a:gd name="T4" fmla="*/ 267 w 727"/>
                <a:gd name="T5" fmla="*/ 310 h 728"/>
                <a:gd name="T6" fmla="*/ 299 w 727"/>
                <a:gd name="T7" fmla="*/ 294 h 728"/>
                <a:gd name="T8" fmla="*/ 314 w 727"/>
                <a:gd name="T9" fmla="*/ 299 h 728"/>
                <a:gd name="T10" fmla="*/ 297 w 727"/>
                <a:gd name="T11" fmla="*/ 279 h 728"/>
                <a:gd name="T12" fmla="*/ 347 w 727"/>
                <a:gd name="T13" fmla="*/ 267 h 728"/>
                <a:gd name="T14" fmla="*/ 342 w 727"/>
                <a:gd name="T15" fmla="*/ 246 h 728"/>
                <a:gd name="T16" fmla="*/ 333 w 727"/>
                <a:gd name="T17" fmla="*/ 230 h 728"/>
                <a:gd name="T18" fmla="*/ 298 w 727"/>
                <a:gd name="T19" fmla="*/ 216 h 728"/>
                <a:gd name="T20" fmla="*/ 257 w 727"/>
                <a:gd name="T21" fmla="*/ 182 h 728"/>
                <a:gd name="T22" fmla="*/ 305 w 727"/>
                <a:gd name="T23" fmla="*/ 159 h 728"/>
                <a:gd name="T24" fmla="*/ 297 w 727"/>
                <a:gd name="T25" fmla="*/ 132 h 728"/>
                <a:gd name="T26" fmla="*/ 283 w 727"/>
                <a:gd name="T27" fmla="*/ 109 h 728"/>
                <a:gd name="T28" fmla="*/ 248 w 727"/>
                <a:gd name="T29" fmla="*/ 118 h 728"/>
                <a:gd name="T30" fmla="*/ 291 w 727"/>
                <a:gd name="T31" fmla="*/ 100 h 728"/>
                <a:gd name="T32" fmla="*/ 410 w 727"/>
                <a:gd name="T33" fmla="*/ 120 h 728"/>
                <a:gd name="T34" fmla="*/ 412 w 727"/>
                <a:gd name="T35" fmla="*/ 158 h 728"/>
                <a:gd name="T36" fmla="*/ 401 w 727"/>
                <a:gd name="T37" fmla="*/ 181 h 728"/>
                <a:gd name="T38" fmla="*/ 394 w 727"/>
                <a:gd name="T39" fmla="*/ 195 h 728"/>
                <a:gd name="T40" fmla="*/ 388 w 727"/>
                <a:gd name="T41" fmla="*/ 213 h 728"/>
                <a:gd name="T42" fmla="*/ 392 w 727"/>
                <a:gd name="T43" fmla="*/ 230 h 728"/>
                <a:gd name="T44" fmla="*/ 396 w 727"/>
                <a:gd name="T45" fmla="*/ 240 h 728"/>
                <a:gd name="T46" fmla="*/ 405 w 727"/>
                <a:gd name="T47" fmla="*/ 245 h 728"/>
                <a:gd name="T48" fmla="*/ 415 w 727"/>
                <a:gd name="T49" fmla="*/ 233 h 728"/>
                <a:gd name="T50" fmla="*/ 430 w 727"/>
                <a:gd name="T51" fmla="*/ 220 h 728"/>
                <a:gd name="T52" fmla="*/ 449 w 727"/>
                <a:gd name="T53" fmla="*/ 215 h 728"/>
                <a:gd name="T54" fmla="*/ 482 w 727"/>
                <a:gd name="T55" fmla="*/ 198 h 728"/>
                <a:gd name="T56" fmla="*/ 500 w 727"/>
                <a:gd name="T57" fmla="*/ 195 h 728"/>
                <a:gd name="T58" fmla="*/ 513 w 727"/>
                <a:gd name="T59" fmla="*/ 172 h 728"/>
                <a:gd name="T60" fmla="*/ 531 w 727"/>
                <a:gd name="T61" fmla="*/ 148 h 728"/>
                <a:gd name="T62" fmla="*/ 605 w 727"/>
                <a:gd name="T63" fmla="*/ 261 h 728"/>
                <a:gd name="T64" fmla="*/ 595 w 727"/>
                <a:gd name="T65" fmla="*/ 272 h 728"/>
                <a:gd name="T66" fmla="*/ 578 w 727"/>
                <a:gd name="T67" fmla="*/ 283 h 728"/>
                <a:gd name="T68" fmla="*/ 571 w 727"/>
                <a:gd name="T69" fmla="*/ 289 h 728"/>
                <a:gd name="T70" fmla="*/ 556 w 727"/>
                <a:gd name="T71" fmla="*/ 295 h 728"/>
                <a:gd name="T72" fmla="*/ 546 w 727"/>
                <a:gd name="T73" fmla="*/ 305 h 728"/>
                <a:gd name="T74" fmla="*/ 544 w 727"/>
                <a:gd name="T75" fmla="*/ 314 h 728"/>
                <a:gd name="T76" fmla="*/ 555 w 727"/>
                <a:gd name="T77" fmla="*/ 321 h 728"/>
                <a:gd name="T78" fmla="*/ 569 w 727"/>
                <a:gd name="T79" fmla="*/ 339 h 728"/>
                <a:gd name="T80" fmla="*/ 587 w 727"/>
                <a:gd name="T81" fmla="*/ 309 h 728"/>
                <a:gd name="T82" fmla="*/ 615 w 727"/>
                <a:gd name="T83" fmla="*/ 296 h 728"/>
                <a:gd name="T84" fmla="*/ 592 w 727"/>
                <a:gd name="T85" fmla="*/ 326 h 728"/>
                <a:gd name="T86" fmla="*/ 577 w 727"/>
                <a:gd name="T87" fmla="*/ 355 h 728"/>
                <a:gd name="T88" fmla="*/ 547 w 727"/>
                <a:gd name="T89" fmla="*/ 332 h 728"/>
                <a:gd name="T90" fmla="*/ 500 w 727"/>
                <a:gd name="T91" fmla="*/ 354 h 728"/>
                <a:gd name="T92" fmla="*/ 496 w 727"/>
                <a:gd name="T93" fmla="*/ 368 h 728"/>
                <a:gd name="T94" fmla="*/ 460 w 727"/>
                <a:gd name="T95" fmla="*/ 387 h 728"/>
                <a:gd name="T96" fmla="*/ 524 w 727"/>
                <a:gd name="T97" fmla="*/ 391 h 728"/>
                <a:gd name="T98" fmla="*/ 546 w 727"/>
                <a:gd name="T99" fmla="*/ 416 h 728"/>
                <a:gd name="T100" fmla="*/ 577 w 727"/>
                <a:gd name="T101" fmla="*/ 429 h 728"/>
                <a:gd name="T102" fmla="*/ 514 w 727"/>
                <a:gd name="T103" fmla="*/ 422 h 728"/>
                <a:gd name="T104" fmla="*/ 404 w 727"/>
                <a:gd name="T105" fmla="*/ 469 h 728"/>
                <a:gd name="T106" fmla="*/ 463 w 727"/>
                <a:gd name="T107" fmla="*/ 531 h 728"/>
                <a:gd name="T108" fmla="*/ 202 w 727"/>
                <a:gd name="T109" fmla="*/ 568 h 728"/>
                <a:gd name="T110" fmla="*/ 311 w 727"/>
                <a:gd name="T111" fmla="*/ 511 h 728"/>
                <a:gd name="T112" fmla="*/ 289 w 727"/>
                <a:gd name="T113" fmla="*/ 467 h 728"/>
                <a:gd name="T114" fmla="*/ 267 w 727"/>
                <a:gd name="T115" fmla="*/ 416 h 728"/>
                <a:gd name="T116" fmla="*/ 205 w 727"/>
                <a:gd name="T117" fmla="*/ 357 h 728"/>
                <a:gd name="T118" fmla="*/ 146 w 727"/>
                <a:gd name="T119" fmla="*/ 208 h 728"/>
                <a:gd name="T120" fmla="*/ 131 w 727"/>
                <a:gd name="T121" fmla="*/ 255 h 728"/>
                <a:gd name="T122" fmla="*/ 152 w 727"/>
                <a:gd name="T123" fmla="*/ 312 h 728"/>
                <a:gd name="T124" fmla="*/ 200 w 727"/>
                <a:gd name="T125" fmla="*/ 431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7" h="728">
                  <a:moveTo>
                    <a:pt x="238" y="658"/>
                  </a:moveTo>
                  <a:cubicBezTo>
                    <a:pt x="401" y="728"/>
                    <a:pt x="589" y="652"/>
                    <a:pt x="658" y="489"/>
                  </a:cubicBezTo>
                  <a:cubicBezTo>
                    <a:pt x="727" y="326"/>
                    <a:pt x="651" y="138"/>
                    <a:pt x="488" y="69"/>
                  </a:cubicBezTo>
                  <a:cubicBezTo>
                    <a:pt x="326" y="0"/>
                    <a:pt x="138" y="76"/>
                    <a:pt x="69" y="239"/>
                  </a:cubicBezTo>
                  <a:cubicBezTo>
                    <a:pt x="0" y="402"/>
                    <a:pt x="75" y="589"/>
                    <a:pt x="238" y="658"/>
                  </a:cubicBezTo>
                  <a:close/>
                  <a:moveTo>
                    <a:pt x="180" y="335"/>
                  </a:moveTo>
                  <a:cubicBezTo>
                    <a:pt x="180" y="333"/>
                    <a:pt x="181" y="332"/>
                    <a:pt x="182" y="330"/>
                  </a:cubicBezTo>
                  <a:cubicBezTo>
                    <a:pt x="183" y="330"/>
                    <a:pt x="183" y="329"/>
                    <a:pt x="183" y="328"/>
                  </a:cubicBezTo>
                  <a:cubicBezTo>
                    <a:pt x="184" y="328"/>
                    <a:pt x="184" y="327"/>
                    <a:pt x="185" y="326"/>
                  </a:cubicBezTo>
                  <a:cubicBezTo>
                    <a:pt x="185" y="326"/>
                    <a:pt x="186" y="325"/>
                    <a:pt x="186" y="325"/>
                  </a:cubicBezTo>
                  <a:cubicBezTo>
                    <a:pt x="186" y="325"/>
                    <a:pt x="186" y="325"/>
                    <a:pt x="186" y="325"/>
                  </a:cubicBezTo>
                  <a:cubicBezTo>
                    <a:pt x="187" y="324"/>
                    <a:pt x="187" y="323"/>
                    <a:pt x="187" y="322"/>
                  </a:cubicBezTo>
                  <a:cubicBezTo>
                    <a:pt x="188" y="321"/>
                    <a:pt x="188" y="320"/>
                    <a:pt x="188" y="320"/>
                  </a:cubicBezTo>
                  <a:cubicBezTo>
                    <a:pt x="189" y="319"/>
                    <a:pt x="189" y="318"/>
                    <a:pt x="190" y="318"/>
                  </a:cubicBezTo>
                  <a:cubicBezTo>
                    <a:pt x="189" y="318"/>
                    <a:pt x="189" y="318"/>
                    <a:pt x="189" y="318"/>
                  </a:cubicBezTo>
                  <a:cubicBezTo>
                    <a:pt x="189" y="318"/>
                    <a:pt x="190" y="318"/>
                    <a:pt x="190" y="318"/>
                  </a:cubicBezTo>
                  <a:cubicBezTo>
                    <a:pt x="190" y="318"/>
                    <a:pt x="192" y="317"/>
                    <a:pt x="193" y="316"/>
                  </a:cubicBezTo>
                  <a:cubicBezTo>
                    <a:pt x="193" y="317"/>
                    <a:pt x="193" y="316"/>
                    <a:pt x="194" y="316"/>
                  </a:cubicBezTo>
                  <a:cubicBezTo>
                    <a:pt x="194" y="316"/>
                    <a:pt x="193" y="317"/>
                    <a:pt x="193" y="317"/>
                  </a:cubicBezTo>
                  <a:cubicBezTo>
                    <a:pt x="194" y="317"/>
                    <a:pt x="195" y="317"/>
                    <a:pt x="195" y="316"/>
                  </a:cubicBezTo>
                  <a:cubicBezTo>
                    <a:pt x="196" y="316"/>
                    <a:pt x="197" y="316"/>
                    <a:pt x="197" y="316"/>
                  </a:cubicBezTo>
                  <a:cubicBezTo>
                    <a:pt x="198" y="316"/>
                    <a:pt x="198" y="315"/>
                    <a:pt x="198" y="315"/>
                  </a:cubicBezTo>
                  <a:cubicBezTo>
                    <a:pt x="199" y="314"/>
                    <a:pt x="200" y="315"/>
                    <a:pt x="200" y="315"/>
                  </a:cubicBezTo>
                  <a:cubicBezTo>
                    <a:pt x="201" y="316"/>
                    <a:pt x="207" y="319"/>
                    <a:pt x="208" y="318"/>
                  </a:cubicBezTo>
                  <a:cubicBezTo>
                    <a:pt x="207" y="318"/>
                    <a:pt x="209" y="320"/>
                    <a:pt x="209" y="320"/>
                  </a:cubicBezTo>
                  <a:cubicBezTo>
                    <a:pt x="209" y="321"/>
                    <a:pt x="209" y="321"/>
                    <a:pt x="210" y="321"/>
                  </a:cubicBezTo>
                  <a:cubicBezTo>
                    <a:pt x="210" y="321"/>
                    <a:pt x="210" y="321"/>
                    <a:pt x="211" y="322"/>
                  </a:cubicBezTo>
                  <a:cubicBezTo>
                    <a:pt x="211" y="322"/>
                    <a:pt x="211" y="322"/>
                    <a:pt x="211" y="322"/>
                  </a:cubicBezTo>
                  <a:cubicBezTo>
                    <a:pt x="211" y="322"/>
                    <a:pt x="211" y="321"/>
                    <a:pt x="211" y="322"/>
                  </a:cubicBezTo>
                  <a:cubicBezTo>
                    <a:pt x="212" y="322"/>
                    <a:pt x="211" y="322"/>
                    <a:pt x="211" y="322"/>
                  </a:cubicBezTo>
                  <a:cubicBezTo>
                    <a:pt x="211" y="322"/>
                    <a:pt x="211" y="323"/>
                    <a:pt x="210" y="322"/>
                  </a:cubicBezTo>
                  <a:cubicBezTo>
                    <a:pt x="210" y="322"/>
                    <a:pt x="211" y="322"/>
                    <a:pt x="211" y="322"/>
                  </a:cubicBezTo>
                  <a:cubicBezTo>
                    <a:pt x="211" y="322"/>
                    <a:pt x="211" y="322"/>
                    <a:pt x="211" y="322"/>
                  </a:cubicBezTo>
                  <a:cubicBezTo>
                    <a:pt x="211" y="323"/>
                    <a:pt x="212" y="322"/>
                    <a:pt x="212" y="322"/>
                  </a:cubicBezTo>
                  <a:cubicBezTo>
                    <a:pt x="212" y="322"/>
                    <a:pt x="212" y="321"/>
                    <a:pt x="212" y="321"/>
                  </a:cubicBezTo>
                  <a:cubicBezTo>
                    <a:pt x="212" y="321"/>
                    <a:pt x="213" y="322"/>
                    <a:pt x="213" y="322"/>
                  </a:cubicBezTo>
                  <a:cubicBezTo>
                    <a:pt x="213" y="322"/>
                    <a:pt x="213" y="322"/>
                    <a:pt x="213" y="322"/>
                  </a:cubicBezTo>
                  <a:cubicBezTo>
                    <a:pt x="213" y="322"/>
                    <a:pt x="213" y="323"/>
                    <a:pt x="214" y="323"/>
                  </a:cubicBezTo>
                  <a:cubicBezTo>
                    <a:pt x="214" y="323"/>
                    <a:pt x="214" y="323"/>
                    <a:pt x="214" y="324"/>
                  </a:cubicBezTo>
                  <a:cubicBezTo>
                    <a:pt x="214" y="323"/>
                    <a:pt x="214" y="324"/>
                    <a:pt x="214" y="324"/>
                  </a:cubicBezTo>
                  <a:cubicBezTo>
                    <a:pt x="214" y="324"/>
                    <a:pt x="214" y="322"/>
                    <a:pt x="214" y="322"/>
                  </a:cubicBezTo>
                  <a:cubicBezTo>
                    <a:pt x="214" y="322"/>
                    <a:pt x="215" y="321"/>
                    <a:pt x="215" y="321"/>
                  </a:cubicBezTo>
                  <a:cubicBezTo>
                    <a:pt x="215" y="321"/>
                    <a:pt x="215" y="321"/>
                    <a:pt x="215" y="321"/>
                  </a:cubicBezTo>
                  <a:cubicBezTo>
                    <a:pt x="215" y="321"/>
                    <a:pt x="216" y="321"/>
                    <a:pt x="215" y="321"/>
                  </a:cubicBezTo>
                  <a:cubicBezTo>
                    <a:pt x="215" y="321"/>
                    <a:pt x="215" y="321"/>
                    <a:pt x="215" y="321"/>
                  </a:cubicBezTo>
                  <a:cubicBezTo>
                    <a:pt x="215" y="321"/>
                    <a:pt x="215" y="321"/>
                    <a:pt x="215" y="320"/>
                  </a:cubicBezTo>
                  <a:cubicBezTo>
                    <a:pt x="215" y="320"/>
                    <a:pt x="215" y="320"/>
                    <a:pt x="215" y="320"/>
                  </a:cubicBezTo>
                  <a:cubicBezTo>
                    <a:pt x="215" y="320"/>
                    <a:pt x="214" y="320"/>
                    <a:pt x="214" y="320"/>
                  </a:cubicBezTo>
                  <a:cubicBezTo>
                    <a:pt x="214" y="320"/>
                    <a:pt x="214" y="320"/>
                    <a:pt x="214" y="320"/>
                  </a:cubicBezTo>
                  <a:cubicBezTo>
                    <a:pt x="214" y="320"/>
                    <a:pt x="215" y="320"/>
                    <a:pt x="216" y="320"/>
                  </a:cubicBezTo>
                  <a:cubicBezTo>
                    <a:pt x="216" y="320"/>
                    <a:pt x="215" y="320"/>
                    <a:pt x="215" y="320"/>
                  </a:cubicBezTo>
                  <a:cubicBezTo>
                    <a:pt x="215" y="320"/>
                    <a:pt x="216" y="320"/>
                    <a:pt x="216" y="320"/>
                  </a:cubicBezTo>
                  <a:cubicBezTo>
                    <a:pt x="217" y="320"/>
                    <a:pt x="217" y="320"/>
                    <a:pt x="218" y="321"/>
                  </a:cubicBezTo>
                  <a:cubicBezTo>
                    <a:pt x="217" y="321"/>
                    <a:pt x="217" y="320"/>
                    <a:pt x="217" y="320"/>
                  </a:cubicBezTo>
                  <a:cubicBezTo>
                    <a:pt x="218" y="321"/>
                    <a:pt x="220" y="321"/>
                    <a:pt x="220" y="320"/>
                  </a:cubicBezTo>
                  <a:cubicBezTo>
                    <a:pt x="220" y="320"/>
                    <a:pt x="220" y="321"/>
                    <a:pt x="220" y="321"/>
                  </a:cubicBezTo>
                  <a:cubicBezTo>
                    <a:pt x="219" y="321"/>
                    <a:pt x="219" y="321"/>
                    <a:pt x="219" y="322"/>
                  </a:cubicBezTo>
                  <a:cubicBezTo>
                    <a:pt x="220" y="323"/>
                    <a:pt x="222" y="321"/>
                    <a:pt x="222" y="321"/>
                  </a:cubicBezTo>
                  <a:cubicBezTo>
                    <a:pt x="222" y="321"/>
                    <a:pt x="223" y="321"/>
                    <a:pt x="222" y="322"/>
                  </a:cubicBezTo>
                  <a:cubicBezTo>
                    <a:pt x="223" y="322"/>
                    <a:pt x="224" y="323"/>
                    <a:pt x="224" y="323"/>
                  </a:cubicBezTo>
                  <a:cubicBezTo>
                    <a:pt x="225" y="323"/>
                    <a:pt x="226" y="324"/>
                    <a:pt x="226" y="324"/>
                  </a:cubicBezTo>
                  <a:cubicBezTo>
                    <a:pt x="226" y="324"/>
                    <a:pt x="226" y="325"/>
                    <a:pt x="226" y="325"/>
                  </a:cubicBezTo>
                  <a:cubicBezTo>
                    <a:pt x="226" y="325"/>
                    <a:pt x="226" y="325"/>
                    <a:pt x="226" y="325"/>
                  </a:cubicBezTo>
                  <a:cubicBezTo>
                    <a:pt x="226" y="325"/>
                    <a:pt x="226" y="326"/>
                    <a:pt x="226" y="326"/>
                  </a:cubicBezTo>
                  <a:cubicBezTo>
                    <a:pt x="226" y="326"/>
                    <a:pt x="226" y="326"/>
                    <a:pt x="226" y="326"/>
                  </a:cubicBezTo>
                  <a:cubicBezTo>
                    <a:pt x="226" y="326"/>
                    <a:pt x="226" y="326"/>
                    <a:pt x="226" y="326"/>
                  </a:cubicBezTo>
                  <a:cubicBezTo>
                    <a:pt x="226" y="326"/>
                    <a:pt x="226" y="327"/>
                    <a:pt x="226" y="326"/>
                  </a:cubicBezTo>
                  <a:cubicBezTo>
                    <a:pt x="226" y="327"/>
                    <a:pt x="228" y="327"/>
                    <a:pt x="228" y="327"/>
                  </a:cubicBezTo>
                  <a:cubicBezTo>
                    <a:pt x="228" y="327"/>
                    <a:pt x="227" y="327"/>
                    <a:pt x="227" y="327"/>
                  </a:cubicBezTo>
                  <a:cubicBezTo>
                    <a:pt x="227" y="327"/>
                    <a:pt x="228" y="327"/>
                    <a:pt x="228" y="327"/>
                  </a:cubicBezTo>
                  <a:cubicBezTo>
                    <a:pt x="228" y="327"/>
                    <a:pt x="229" y="327"/>
                    <a:pt x="229" y="327"/>
                  </a:cubicBezTo>
                  <a:cubicBezTo>
                    <a:pt x="229" y="327"/>
                    <a:pt x="230" y="327"/>
                    <a:pt x="229" y="327"/>
                  </a:cubicBezTo>
                  <a:cubicBezTo>
                    <a:pt x="230" y="327"/>
                    <a:pt x="230" y="326"/>
                    <a:pt x="230" y="327"/>
                  </a:cubicBezTo>
                  <a:cubicBezTo>
                    <a:pt x="230" y="327"/>
                    <a:pt x="231" y="327"/>
                    <a:pt x="231" y="327"/>
                  </a:cubicBezTo>
                  <a:cubicBezTo>
                    <a:pt x="231" y="328"/>
                    <a:pt x="232" y="330"/>
                    <a:pt x="232" y="331"/>
                  </a:cubicBezTo>
                  <a:cubicBezTo>
                    <a:pt x="232" y="332"/>
                    <a:pt x="233" y="333"/>
                    <a:pt x="232" y="334"/>
                  </a:cubicBezTo>
                  <a:cubicBezTo>
                    <a:pt x="232" y="334"/>
                    <a:pt x="232" y="335"/>
                    <a:pt x="232" y="335"/>
                  </a:cubicBezTo>
                  <a:cubicBezTo>
                    <a:pt x="232" y="336"/>
                    <a:pt x="232" y="336"/>
                    <a:pt x="232" y="336"/>
                  </a:cubicBezTo>
                  <a:cubicBezTo>
                    <a:pt x="232" y="336"/>
                    <a:pt x="232" y="337"/>
                    <a:pt x="231" y="337"/>
                  </a:cubicBezTo>
                  <a:cubicBezTo>
                    <a:pt x="231" y="337"/>
                    <a:pt x="231" y="339"/>
                    <a:pt x="231" y="340"/>
                  </a:cubicBezTo>
                  <a:cubicBezTo>
                    <a:pt x="232" y="339"/>
                    <a:pt x="232" y="340"/>
                    <a:pt x="232" y="340"/>
                  </a:cubicBezTo>
                  <a:cubicBezTo>
                    <a:pt x="232" y="340"/>
                    <a:pt x="232" y="341"/>
                    <a:pt x="232" y="341"/>
                  </a:cubicBezTo>
                  <a:cubicBezTo>
                    <a:pt x="232" y="342"/>
                    <a:pt x="232" y="343"/>
                    <a:pt x="233" y="344"/>
                  </a:cubicBezTo>
                  <a:cubicBezTo>
                    <a:pt x="233" y="345"/>
                    <a:pt x="233" y="347"/>
                    <a:pt x="234" y="348"/>
                  </a:cubicBezTo>
                  <a:cubicBezTo>
                    <a:pt x="233" y="348"/>
                    <a:pt x="232" y="348"/>
                    <a:pt x="232" y="348"/>
                  </a:cubicBezTo>
                  <a:cubicBezTo>
                    <a:pt x="233" y="348"/>
                    <a:pt x="234" y="347"/>
                    <a:pt x="235" y="346"/>
                  </a:cubicBezTo>
                  <a:cubicBezTo>
                    <a:pt x="235" y="347"/>
                    <a:pt x="235" y="347"/>
                    <a:pt x="234" y="347"/>
                  </a:cubicBezTo>
                  <a:cubicBezTo>
                    <a:pt x="234" y="347"/>
                    <a:pt x="235" y="346"/>
                    <a:pt x="235" y="346"/>
                  </a:cubicBezTo>
                  <a:cubicBezTo>
                    <a:pt x="235" y="346"/>
                    <a:pt x="236" y="346"/>
                    <a:pt x="236" y="345"/>
                  </a:cubicBezTo>
                  <a:cubicBezTo>
                    <a:pt x="236" y="345"/>
                    <a:pt x="236" y="346"/>
                    <a:pt x="236" y="346"/>
                  </a:cubicBezTo>
                  <a:cubicBezTo>
                    <a:pt x="236" y="346"/>
                    <a:pt x="236" y="346"/>
                    <a:pt x="236" y="346"/>
                  </a:cubicBezTo>
                  <a:cubicBezTo>
                    <a:pt x="237" y="345"/>
                    <a:pt x="237" y="345"/>
                    <a:pt x="237" y="344"/>
                  </a:cubicBezTo>
                  <a:cubicBezTo>
                    <a:pt x="237" y="342"/>
                    <a:pt x="238" y="340"/>
                    <a:pt x="238" y="338"/>
                  </a:cubicBezTo>
                  <a:cubicBezTo>
                    <a:pt x="238" y="335"/>
                    <a:pt x="238" y="332"/>
                    <a:pt x="239" y="328"/>
                  </a:cubicBezTo>
                  <a:cubicBezTo>
                    <a:pt x="239" y="329"/>
                    <a:pt x="239" y="328"/>
                    <a:pt x="239" y="328"/>
                  </a:cubicBezTo>
                  <a:cubicBezTo>
                    <a:pt x="239" y="328"/>
                    <a:pt x="239" y="327"/>
                    <a:pt x="239" y="327"/>
                  </a:cubicBezTo>
                  <a:cubicBezTo>
                    <a:pt x="239" y="327"/>
                    <a:pt x="239" y="327"/>
                    <a:pt x="239" y="327"/>
                  </a:cubicBezTo>
                  <a:cubicBezTo>
                    <a:pt x="239" y="327"/>
                    <a:pt x="239" y="326"/>
                    <a:pt x="240" y="327"/>
                  </a:cubicBezTo>
                  <a:cubicBezTo>
                    <a:pt x="240" y="327"/>
                    <a:pt x="241" y="325"/>
                    <a:pt x="241" y="325"/>
                  </a:cubicBezTo>
                  <a:cubicBezTo>
                    <a:pt x="241" y="325"/>
                    <a:pt x="241" y="325"/>
                    <a:pt x="241" y="325"/>
                  </a:cubicBezTo>
                  <a:cubicBezTo>
                    <a:pt x="241" y="325"/>
                    <a:pt x="241" y="325"/>
                    <a:pt x="241" y="325"/>
                  </a:cubicBezTo>
                  <a:cubicBezTo>
                    <a:pt x="241" y="325"/>
                    <a:pt x="241" y="325"/>
                    <a:pt x="241" y="325"/>
                  </a:cubicBezTo>
                  <a:cubicBezTo>
                    <a:pt x="241" y="325"/>
                    <a:pt x="242" y="324"/>
                    <a:pt x="242" y="324"/>
                  </a:cubicBezTo>
                  <a:cubicBezTo>
                    <a:pt x="242" y="324"/>
                    <a:pt x="243" y="324"/>
                    <a:pt x="243" y="324"/>
                  </a:cubicBezTo>
                  <a:cubicBezTo>
                    <a:pt x="243" y="324"/>
                    <a:pt x="243" y="324"/>
                    <a:pt x="243" y="324"/>
                  </a:cubicBezTo>
                  <a:cubicBezTo>
                    <a:pt x="243" y="323"/>
                    <a:pt x="243" y="323"/>
                    <a:pt x="243" y="322"/>
                  </a:cubicBezTo>
                  <a:cubicBezTo>
                    <a:pt x="243" y="323"/>
                    <a:pt x="243" y="324"/>
                    <a:pt x="244" y="324"/>
                  </a:cubicBezTo>
                  <a:cubicBezTo>
                    <a:pt x="244" y="324"/>
                    <a:pt x="245" y="323"/>
                    <a:pt x="245" y="323"/>
                  </a:cubicBezTo>
                  <a:cubicBezTo>
                    <a:pt x="246" y="323"/>
                    <a:pt x="247" y="322"/>
                    <a:pt x="248" y="322"/>
                  </a:cubicBezTo>
                  <a:cubicBezTo>
                    <a:pt x="250" y="321"/>
                    <a:pt x="252" y="321"/>
                    <a:pt x="254" y="320"/>
                  </a:cubicBezTo>
                  <a:cubicBezTo>
                    <a:pt x="254" y="320"/>
                    <a:pt x="254" y="321"/>
                    <a:pt x="254" y="321"/>
                  </a:cubicBezTo>
                  <a:cubicBezTo>
                    <a:pt x="254" y="321"/>
                    <a:pt x="254" y="321"/>
                    <a:pt x="254" y="320"/>
                  </a:cubicBezTo>
                  <a:cubicBezTo>
                    <a:pt x="254" y="320"/>
                    <a:pt x="255" y="320"/>
                    <a:pt x="255" y="320"/>
                  </a:cubicBezTo>
                  <a:cubicBezTo>
                    <a:pt x="255" y="320"/>
                    <a:pt x="256" y="320"/>
                    <a:pt x="256" y="320"/>
                  </a:cubicBezTo>
                  <a:cubicBezTo>
                    <a:pt x="257" y="320"/>
                    <a:pt x="258" y="320"/>
                    <a:pt x="259" y="320"/>
                  </a:cubicBezTo>
                  <a:cubicBezTo>
                    <a:pt x="259" y="320"/>
                    <a:pt x="259" y="320"/>
                    <a:pt x="259" y="320"/>
                  </a:cubicBezTo>
                  <a:cubicBezTo>
                    <a:pt x="259" y="320"/>
                    <a:pt x="259" y="320"/>
                    <a:pt x="259" y="320"/>
                  </a:cubicBezTo>
                  <a:cubicBezTo>
                    <a:pt x="259" y="320"/>
                    <a:pt x="259" y="320"/>
                    <a:pt x="259" y="320"/>
                  </a:cubicBezTo>
                  <a:cubicBezTo>
                    <a:pt x="258" y="320"/>
                    <a:pt x="259" y="320"/>
                    <a:pt x="259" y="320"/>
                  </a:cubicBezTo>
                  <a:cubicBezTo>
                    <a:pt x="259" y="320"/>
                    <a:pt x="259" y="320"/>
                    <a:pt x="259" y="320"/>
                  </a:cubicBezTo>
                  <a:cubicBezTo>
                    <a:pt x="260" y="320"/>
                    <a:pt x="261" y="320"/>
                    <a:pt x="260" y="319"/>
                  </a:cubicBezTo>
                  <a:cubicBezTo>
                    <a:pt x="260" y="319"/>
                    <a:pt x="258" y="319"/>
                    <a:pt x="258" y="318"/>
                  </a:cubicBezTo>
                  <a:cubicBezTo>
                    <a:pt x="258" y="319"/>
                    <a:pt x="259" y="319"/>
                    <a:pt x="259" y="319"/>
                  </a:cubicBezTo>
                  <a:cubicBezTo>
                    <a:pt x="260" y="318"/>
                    <a:pt x="260" y="318"/>
                    <a:pt x="260" y="318"/>
                  </a:cubicBezTo>
                  <a:cubicBezTo>
                    <a:pt x="260" y="318"/>
                    <a:pt x="260" y="318"/>
                    <a:pt x="260" y="318"/>
                  </a:cubicBezTo>
                  <a:cubicBezTo>
                    <a:pt x="260" y="318"/>
                    <a:pt x="260" y="318"/>
                    <a:pt x="259" y="318"/>
                  </a:cubicBezTo>
                  <a:cubicBezTo>
                    <a:pt x="260" y="317"/>
                    <a:pt x="259" y="317"/>
                    <a:pt x="259" y="316"/>
                  </a:cubicBezTo>
                  <a:cubicBezTo>
                    <a:pt x="259" y="317"/>
                    <a:pt x="260" y="318"/>
                    <a:pt x="260" y="318"/>
                  </a:cubicBezTo>
                  <a:cubicBezTo>
                    <a:pt x="260" y="317"/>
                    <a:pt x="260" y="317"/>
                    <a:pt x="261" y="317"/>
                  </a:cubicBezTo>
                  <a:cubicBezTo>
                    <a:pt x="260" y="317"/>
                    <a:pt x="260" y="317"/>
                    <a:pt x="260" y="318"/>
                  </a:cubicBezTo>
                  <a:cubicBezTo>
                    <a:pt x="260" y="318"/>
                    <a:pt x="260" y="318"/>
                    <a:pt x="260" y="318"/>
                  </a:cubicBezTo>
                  <a:cubicBezTo>
                    <a:pt x="260" y="318"/>
                    <a:pt x="262" y="318"/>
                    <a:pt x="262" y="318"/>
                  </a:cubicBezTo>
                  <a:cubicBezTo>
                    <a:pt x="263" y="318"/>
                    <a:pt x="262" y="317"/>
                    <a:pt x="262" y="316"/>
                  </a:cubicBezTo>
                  <a:cubicBezTo>
                    <a:pt x="261" y="316"/>
                    <a:pt x="261" y="315"/>
                    <a:pt x="261" y="315"/>
                  </a:cubicBezTo>
                  <a:cubicBezTo>
                    <a:pt x="261" y="315"/>
                    <a:pt x="261" y="316"/>
                    <a:pt x="262" y="315"/>
                  </a:cubicBezTo>
                  <a:cubicBezTo>
                    <a:pt x="262" y="315"/>
                    <a:pt x="262" y="315"/>
                    <a:pt x="262" y="315"/>
                  </a:cubicBezTo>
                  <a:cubicBezTo>
                    <a:pt x="262" y="315"/>
                    <a:pt x="262" y="315"/>
                    <a:pt x="262" y="315"/>
                  </a:cubicBezTo>
                  <a:cubicBezTo>
                    <a:pt x="262" y="315"/>
                    <a:pt x="262" y="315"/>
                    <a:pt x="262" y="315"/>
                  </a:cubicBezTo>
                  <a:cubicBezTo>
                    <a:pt x="262" y="316"/>
                    <a:pt x="263" y="316"/>
                    <a:pt x="263" y="315"/>
                  </a:cubicBezTo>
                  <a:cubicBezTo>
                    <a:pt x="263" y="315"/>
                    <a:pt x="263" y="315"/>
                    <a:pt x="263" y="316"/>
                  </a:cubicBezTo>
                  <a:cubicBezTo>
                    <a:pt x="263" y="315"/>
                    <a:pt x="263" y="315"/>
                    <a:pt x="263" y="315"/>
                  </a:cubicBezTo>
                  <a:cubicBezTo>
                    <a:pt x="263" y="315"/>
                    <a:pt x="264" y="317"/>
                    <a:pt x="264" y="317"/>
                  </a:cubicBezTo>
                  <a:cubicBezTo>
                    <a:pt x="264" y="316"/>
                    <a:pt x="264" y="315"/>
                    <a:pt x="264" y="315"/>
                  </a:cubicBezTo>
                  <a:cubicBezTo>
                    <a:pt x="264" y="314"/>
                    <a:pt x="264" y="313"/>
                    <a:pt x="264" y="313"/>
                  </a:cubicBezTo>
                  <a:cubicBezTo>
                    <a:pt x="263" y="312"/>
                    <a:pt x="261" y="312"/>
                    <a:pt x="262" y="310"/>
                  </a:cubicBezTo>
                  <a:cubicBezTo>
                    <a:pt x="262" y="311"/>
                    <a:pt x="263" y="312"/>
                    <a:pt x="263" y="312"/>
                  </a:cubicBezTo>
                  <a:cubicBezTo>
                    <a:pt x="263" y="312"/>
                    <a:pt x="263" y="312"/>
                    <a:pt x="263" y="312"/>
                  </a:cubicBezTo>
                  <a:cubicBezTo>
                    <a:pt x="263" y="311"/>
                    <a:pt x="263" y="310"/>
                    <a:pt x="263" y="310"/>
                  </a:cubicBezTo>
                  <a:cubicBezTo>
                    <a:pt x="263" y="310"/>
                    <a:pt x="263" y="311"/>
                    <a:pt x="263" y="311"/>
                  </a:cubicBezTo>
                  <a:cubicBezTo>
                    <a:pt x="263" y="311"/>
                    <a:pt x="263" y="311"/>
                    <a:pt x="263" y="310"/>
                  </a:cubicBezTo>
                  <a:cubicBezTo>
                    <a:pt x="264" y="311"/>
                    <a:pt x="264" y="310"/>
                    <a:pt x="264" y="309"/>
                  </a:cubicBezTo>
                  <a:cubicBezTo>
                    <a:pt x="264" y="309"/>
                    <a:pt x="264" y="310"/>
                    <a:pt x="264" y="310"/>
                  </a:cubicBezTo>
                  <a:cubicBezTo>
                    <a:pt x="265" y="309"/>
                    <a:pt x="264" y="307"/>
                    <a:pt x="263" y="307"/>
                  </a:cubicBezTo>
                  <a:cubicBezTo>
                    <a:pt x="263" y="306"/>
                    <a:pt x="263" y="306"/>
                    <a:pt x="263" y="306"/>
                  </a:cubicBezTo>
                  <a:cubicBezTo>
                    <a:pt x="263" y="306"/>
                    <a:pt x="263" y="306"/>
                    <a:pt x="263" y="306"/>
                  </a:cubicBezTo>
                  <a:cubicBezTo>
                    <a:pt x="263" y="306"/>
                    <a:pt x="263" y="307"/>
                    <a:pt x="264" y="307"/>
                  </a:cubicBezTo>
                  <a:cubicBezTo>
                    <a:pt x="264" y="307"/>
                    <a:pt x="264" y="307"/>
                    <a:pt x="264" y="306"/>
                  </a:cubicBezTo>
                  <a:cubicBezTo>
                    <a:pt x="264" y="307"/>
                    <a:pt x="265" y="307"/>
                    <a:pt x="265" y="308"/>
                  </a:cubicBezTo>
                  <a:cubicBezTo>
                    <a:pt x="265" y="308"/>
                    <a:pt x="264" y="306"/>
                    <a:pt x="265" y="306"/>
                  </a:cubicBezTo>
                  <a:cubicBezTo>
                    <a:pt x="265" y="306"/>
                    <a:pt x="265" y="307"/>
                    <a:pt x="265" y="307"/>
                  </a:cubicBezTo>
                  <a:cubicBezTo>
                    <a:pt x="265" y="307"/>
                    <a:pt x="265" y="306"/>
                    <a:pt x="265" y="305"/>
                  </a:cubicBezTo>
                  <a:cubicBezTo>
                    <a:pt x="266" y="305"/>
                    <a:pt x="266" y="305"/>
                    <a:pt x="266" y="305"/>
                  </a:cubicBezTo>
                  <a:cubicBezTo>
                    <a:pt x="266" y="304"/>
                    <a:pt x="266" y="304"/>
                    <a:pt x="266" y="304"/>
                  </a:cubicBezTo>
                  <a:cubicBezTo>
                    <a:pt x="266" y="304"/>
                    <a:pt x="266" y="304"/>
                    <a:pt x="266" y="304"/>
                  </a:cubicBezTo>
                  <a:cubicBezTo>
                    <a:pt x="266" y="304"/>
                    <a:pt x="266" y="303"/>
                    <a:pt x="267" y="303"/>
                  </a:cubicBezTo>
                  <a:cubicBezTo>
                    <a:pt x="267" y="303"/>
                    <a:pt x="268" y="304"/>
                    <a:pt x="268" y="303"/>
                  </a:cubicBezTo>
                  <a:cubicBezTo>
                    <a:pt x="268" y="303"/>
                    <a:pt x="268" y="303"/>
                    <a:pt x="268" y="303"/>
                  </a:cubicBezTo>
                  <a:cubicBezTo>
                    <a:pt x="268" y="303"/>
                    <a:pt x="268" y="303"/>
                    <a:pt x="268" y="303"/>
                  </a:cubicBezTo>
                  <a:cubicBezTo>
                    <a:pt x="268" y="304"/>
                    <a:pt x="267" y="304"/>
                    <a:pt x="267" y="305"/>
                  </a:cubicBezTo>
                  <a:cubicBezTo>
                    <a:pt x="267" y="305"/>
                    <a:pt x="267" y="305"/>
                    <a:pt x="267" y="305"/>
                  </a:cubicBezTo>
                  <a:cubicBezTo>
                    <a:pt x="266" y="305"/>
                    <a:pt x="267" y="306"/>
                    <a:pt x="266" y="306"/>
                  </a:cubicBezTo>
                  <a:cubicBezTo>
                    <a:pt x="266" y="306"/>
                    <a:pt x="266" y="306"/>
                    <a:pt x="266" y="306"/>
                  </a:cubicBezTo>
                  <a:cubicBezTo>
                    <a:pt x="265" y="306"/>
                    <a:pt x="266" y="307"/>
                    <a:pt x="267" y="308"/>
                  </a:cubicBezTo>
                  <a:cubicBezTo>
                    <a:pt x="267" y="308"/>
                    <a:pt x="266" y="308"/>
                    <a:pt x="267" y="308"/>
                  </a:cubicBezTo>
                  <a:cubicBezTo>
                    <a:pt x="266" y="308"/>
                    <a:pt x="266" y="308"/>
                    <a:pt x="266" y="308"/>
                  </a:cubicBezTo>
                  <a:cubicBezTo>
                    <a:pt x="266" y="309"/>
                    <a:pt x="266" y="309"/>
                    <a:pt x="266" y="309"/>
                  </a:cubicBezTo>
                  <a:cubicBezTo>
                    <a:pt x="266" y="309"/>
                    <a:pt x="266" y="309"/>
                    <a:pt x="266" y="309"/>
                  </a:cubicBezTo>
                  <a:cubicBezTo>
                    <a:pt x="266" y="309"/>
                    <a:pt x="266" y="309"/>
                    <a:pt x="266" y="309"/>
                  </a:cubicBezTo>
                  <a:cubicBezTo>
                    <a:pt x="266" y="309"/>
                    <a:pt x="267" y="309"/>
                    <a:pt x="267" y="309"/>
                  </a:cubicBezTo>
                  <a:cubicBezTo>
                    <a:pt x="266" y="309"/>
                    <a:pt x="266" y="310"/>
                    <a:pt x="266" y="310"/>
                  </a:cubicBezTo>
                  <a:cubicBezTo>
                    <a:pt x="266" y="310"/>
                    <a:pt x="265" y="311"/>
                    <a:pt x="265" y="311"/>
                  </a:cubicBezTo>
                  <a:cubicBezTo>
                    <a:pt x="265" y="311"/>
                    <a:pt x="265" y="311"/>
                    <a:pt x="265" y="311"/>
                  </a:cubicBezTo>
                  <a:cubicBezTo>
                    <a:pt x="265" y="311"/>
                    <a:pt x="265" y="312"/>
                    <a:pt x="265" y="312"/>
                  </a:cubicBezTo>
                  <a:cubicBezTo>
                    <a:pt x="265" y="312"/>
                    <a:pt x="265" y="312"/>
                    <a:pt x="265" y="312"/>
                  </a:cubicBezTo>
                  <a:cubicBezTo>
                    <a:pt x="265" y="312"/>
                    <a:pt x="265" y="312"/>
                    <a:pt x="265" y="312"/>
                  </a:cubicBezTo>
                  <a:cubicBezTo>
                    <a:pt x="265" y="312"/>
                    <a:pt x="265" y="311"/>
                    <a:pt x="265" y="311"/>
                  </a:cubicBezTo>
                  <a:cubicBezTo>
                    <a:pt x="265" y="311"/>
                    <a:pt x="265" y="311"/>
                    <a:pt x="265" y="311"/>
                  </a:cubicBezTo>
                  <a:cubicBezTo>
                    <a:pt x="266" y="311"/>
                    <a:pt x="265" y="311"/>
                    <a:pt x="265" y="311"/>
                  </a:cubicBezTo>
                  <a:cubicBezTo>
                    <a:pt x="266" y="311"/>
                    <a:pt x="266" y="311"/>
                    <a:pt x="266" y="311"/>
                  </a:cubicBezTo>
                  <a:cubicBezTo>
                    <a:pt x="266" y="311"/>
                    <a:pt x="266" y="311"/>
                    <a:pt x="266" y="311"/>
                  </a:cubicBezTo>
                  <a:cubicBezTo>
                    <a:pt x="266" y="311"/>
                    <a:pt x="266" y="311"/>
                    <a:pt x="266" y="311"/>
                  </a:cubicBezTo>
                  <a:cubicBezTo>
                    <a:pt x="266" y="311"/>
                    <a:pt x="267" y="311"/>
                    <a:pt x="267" y="310"/>
                  </a:cubicBezTo>
                  <a:cubicBezTo>
                    <a:pt x="267" y="310"/>
                    <a:pt x="268" y="310"/>
                    <a:pt x="268" y="310"/>
                  </a:cubicBezTo>
                  <a:cubicBezTo>
                    <a:pt x="268" y="310"/>
                    <a:pt x="269" y="308"/>
                    <a:pt x="269" y="308"/>
                  </a:cubicBezTo>
                  <a:cubicBezTo>
                    <a:pt x="269" y="308"/>
                    <a:pt x="269" y="309"/>
                    <a:pt x="269" y="309"/>
                  </a:cubicBezTo>
                  <a:cubicBezTo>
                    <a:pt x="269" y="309"/>
                    <a:pt x="269" y="309"/>
                    <a:pt x="269" y="308"/>
                  </a:cubicBezTo>
                  <a:cubicBezTo>
                    <a:pt x="269" y="308"/>
                    <a:pt x="269" y="308"/>
                    <a:pt x="269" y="308"/>
                  </a:cubicBezTo>
                  <a:cubicBezTo>
                    <a:pt x="269" y="308"/>
                    <a:pt x="269" y="308"/>
                    <a:pt x="269" y="307"/>
                  </a:cubicBezTo>
                  <a:cubicBezTo>
                    <a:pt x="269" y="307"/>
                    <a:pt x="269" y="306"/>
                    <a:pt x="269" y="306"/>
                  </a:cubicBezTo>
                  <a:cubicBezTo>
                    <a:pt x="269" y="305"/>
                    <a:pt x="269" y="303"/>
                    <a:pt x="270" y="303"/>
                  </a:cubicBezTo>
                  <a:cubicBezTo>
                    <a:pt x="269" y="303"/>
                    <a:pt x="270" y="305"/>
                    <a:pt x="270" y="306"/>
                  </a:cubicBezTo>
                  <a:cubicBezTo>
                    <a:pt x="270" y="307"/>
                    <a:pt x="270" y="307"/>
                    <a:pt x="271" y="307"/>
                  </a:cubicBezTo>
                  <a:cubicBezTo>
                    <a:pt x="271" y="306"/>
                    <a:pt x="272" y="306"/>
                    <a:pt x="272" y="306"/>
                  </a:cubicBezTo>
                  <a:cubicBezTo>
                    <a:pt x="272" y="306"/>
                    <a:pt x="273" y="306"/>
                    <a:pt x="273" y="306"/>
                  </a:cubicBezTo>
                  <a:cubicBezTo>
                    <a:pt x="273" y="305"/>
                    <a:pt x="273" y="305"/>
                    <a:pt x="273" y="305"/>
                  </a:cubicBezTo>
                  <a:cubicBezTo>
                    <a:pt x="274" y="304"/>
                    <a:pt x="276" y="303"/>
                    <a:pt x="275" y="302"/>
                  </a:cubicBezTo>
                  <a:cubicBezTo>
                    <a:pt x="276" y="302"/>
                    <a:pt x="277" y="302"/>
                    <a:pt x="278" y="302"/>
                  </a:cubicBezTo>
                  <a:cubicBezTo>
                    <a:pt x="278" y="302"/>
                    <a:pt x="279" y="302"/>
                    <a:pt x="279" y="302"/>
                  </a:cubicBezTo>
                  <a:cubicBezTo>
                    <a:pt x="279" y="303"/>
                    <a:pt x="278" y="303"/>
                    <a:pt x="278" y="302"/>
                  </a:cubicBezTo>
                  <a:cubicBezTo>
                    <a:pt x="278" y="303"/>
                    <a:pt x="280" y="302"/>
                    <a:pt x="281" y="302"/>
                  </a:cubicBezTo>
                  <a:cubicBezTo>
                    <a:pt x="281" y="302"/>
                    <a:pt x="280" y="303"/>
                    <a:pt x="280" y="303"/>
                  </a:cubicBezTo>
                  <a:cubicBezTo>
                    <a:pt x="281" y="303"/>
                    <a:pt x="282" y="303"/>
                    <a:pt x="282" y="303"/>
                  </a:cubicBezTo>
                  <a:cubicBezTo>
                    <a:pt x="282" y="303"/>
                    <a:pt x="281" y="302"/>
                    <a:pt x="281" y="302"/>
                  </a:cubicBezTo>
                  <a:cubicBezTo>
                    <a:pt x="281" y="302"/>
                    <a:pt x="280" y="303"/>
                    <a:pt x="280" y="302"/>
                  </a:cubicBezTo>
                  <a:cubicBezTo>
                    <a:pt x="280" y="302"/>
                    <a:pt x="281" y="302"/>
                    <a:pt x="281" y="302"/>
                  </a:cubicBezTo>
                  <a:cubicBezTo>
                    <a:pt x="281" y="302"/>
                    <a:pt x="281" y="302"/>
                    <a:pt x="281" y="302"/>
                  </a:cubicBezTo>
                  <a:cubicBezTo>
                    <a:pt x="281" y="301"/>
                    <a:pt x="278" y="302"/>
                    <a:pt x="278" y="301"/>
                  </a:cubicBezTo>
                  <a:cubicBezTo>
                    <a:pt x="278" y="301"/>
                    <a:pt x="278" y="301"/>
                    <a:pt x="278" y="301"/>
                  </a:cubicBezTo>
                  <a:cubicBezTo>
                    <a:pt x="278" y="301"/>
                    <a:pt x="277" y="301"/>
                    <a:pt x="277" y="301"/>
                  </a:cubicBezTo>
                  <a:cubicBezTo>
                    <a:pt x="276" y="301"/>
                    <a:pt x="279" y="301"/>
                    <a:pt x="280" y="301"/>
                  </a:cubicBezTo>
                  <a:cubicBezTo>
                    <a:pt x="280" y="301"/>
                    <a:pt x="281" y="301"/>
                    <a:pt x="282" y="301"/>
                  </a:cubicBezTo>
                  <a:cubicBezTo>
                    <a:pt x="282" y="301"/>
                    <a:pt x="283" y="301"/>
                    <a:pt x="283" y="301"/>
                  </a:cubicBezTo>
                  <a:cubicBezTo>
                    <a:pt x="283" y="301"/>
                    <a:pt x="284" y="302"/>
                    <a:pt x="284" y="302"/>
                  </a:cubicBezTo>
                  <a:cubicBezTo>
                    <a:pt x="285" y="301"/>
                    <a:pt x="285" y="301"/>
                    <a:pt x="285" y="300"/>
                  </a:cubicBezTo>
                  <a:cubicBezTo>
                    <a:pt x="286" y="301"/>
                    <a:pt x="286" y="301"/>
                    <a:pt x="285" y="302"/>
                  </a:cubicBezTo>
                  <a:cubicBezTo>
                    <a:pt x="285" y="302"/>
                    <a:pt x="287" y="301"/>
                    <a:pt x="287" y="301"/>
                  </a:cubicBezTo>
                  <a:cubicBezTo>
                    <a:pt x="287" y="302"/>
                    <a:pt x="286" y="302"/>
                    <a:pt x="286" y="302"/>
                  </a:cubicBezTo>
                  <a:cubicBezTo>
                    <a:pt x="287" y="302"/>
                    <a:pt x="291" y="303"/>
                    <a:pt x="289" y="301"/>
                  </a:cubicBezTo>
                  <a:cubicBezTo>
                    <a:pt x="290" y="302"/>
                    <a:pt x="288" y="301"/>
                    <a:pt x="287" y="301"/>
                  </a:cubicBezTo>
                  <a:cubicBezTo>
                    <a:pt x="287" y="301"/>
                    <a:pt x="286" y="300"/>
                    <a:pt x="286" y="300"/>
                  </a:cubicBezTo>
                  <a:cubicBezTo>
                    <a:pt x="286" y="299"/>
                    <a:pt x="287" y="299"/>
                    <a:pt x="287" y="299"/>
                  </a:cubicBezTo>
                  <a:cubicBezTo>
                    <a:pt x="287" y="299"/>
                    <a:pt x="287" y="298"/>
                    <a:pt x="287" y="298"/>
                  </a:cubicBezTo>
                  <a:cubicBezTo>
                    <a:pt x="287" y="298"/>
                    <a:pt x="288" y="298"/>
                    <a:pt x="288" y="298"/>
                  </a:cubicBezTo>
                  <a:cubicBezTo>
                    <a:pt x="288" y="298"/>
                    <a:pt x="288" y="298"/>
                    <a:pt x="289" y="298"/>
                  </a:cubicBezTo>
                  <a:cubicBezTo>
                    <a:pt x="289" y="298"/>
                    <a:pt x="289" y="297"/>
                    <a:pt x="289" y="297"/>
                  </a:cubicBezTo>
                  <a:cubicBezTo>
                    <a:pt x="289" y="297"/>
                    <a:pt x="290" y="296"/>
                    <a:pt x="290" y="295"/>
                  </a:cubicBezTo>
                  <a:cubicBezTo>
                    <a:pt x="290" y="295"/>
                    <a:pt x="291" y="295"/>
                    <a:pt x="291" y="294"/>
                  </a:cubicBezTo>
                  <a:cubicBezTo>
                    <a:pt x="291" y="294"/>
                    <a:pt x="291" y="294"/>
                    <a:pt x="292" y="294"/>
                  </a:cubicBezTo>
                  <a:cubicBezTo>
                    <a:pt x="292" y="294"/>
                    <a:pt x="292" y="294"/>
                    <a:pt x="293" y="294"/>
                  </a:cubicBezTo>
                  <a:cubicBezTo>
                    <a:pt x="293" y="294"/>
                    <a:pt x="292" y="294"/>
                    <a:pt x="292" y="294"/>
                  </a:cubicBezTo>
                  <a:cubicBezTo>
                    <a:pt x="293" y="294"/>
                    <a:pt x="293" y="294"/>
                    <a:pt x="293" y="295"/>
                  </a:cubicBezTo>
                  <a:cubicBezTo>
                    <a:pt x="293" y="294"/>
                    <a:pt x="293" y="295"/>
                    <a:pt x="293" y="294"/>
                  </a:cubicBezTo>
                  <a:cubicBezTo>
                    <a:pt x="293" y="294"/>
                    <a:pt x="293" y="294"/>
                    <a:pt x="293" y="295"/>
                  </a:cubicBezTo>
                  <a:cubicBezTo>
                    <a:pt x="293" y="294"/>
                    <a:pt x="293" y="294"/>
                    <a:pt x="294" y="294"/>
                  </a:cubicBezTo>
                  <a:cubicBezTo>
                    <a:pt x="294" y="294"/>
                    <a:pt x="294" y="294"/>
                    <a:pt x="294" y="294"/>
                  </a:cubicBezTo>
                  <a:cubicBezTo>
                    <a:pt x="294" y="294"/>
                    <a:pt x="294" y="294"/>
                    <a:pt x="294" y="294"/>
                  </a:cubicBezTo>
                  <a:cubicBezTo>
                    <a:pt x="294" y="295"/>
                    <a:pt x="294" y="294"/>
                    <a:pt x="294" y="294"/>
                  </a:cubicBezTo>
                  <a:cubicBezTo>
                    <a:pt x="294" y="295"/>
                    <a:pt x="297" y="293"/>
                    <a:pt x="297" y="293"/>
                  </a:cubicBezTo>
                  <a:cubicBezTo>
                    <a:pt x="297" y="293"/>
                    <a:pt x="298" y="294"/>
                    <a:pt x="297" y="294"/>
                  </a:cubicBezTo>
                  <a:cubicBezTo>
                    <a:pt x="297" y="294"/>
                    <a:pt x="298" y="295"/>
                    <a:pt x="297" y="294"/>
                  </a:cubicBezTo>
                  <a:cubicBezTo>
                    <a:pt x="298" y="294"/>
                    <a:pt x="298" y="294"/>
                    <a:pt x="298" y="294"/>
                  </a:cubicBezTo>
                  <a:cubicBezTo>
                    <a:pt x="298" y="294"/>
                    <a:pt x="298" y="293"/>
                    <a:pt x="298" y="293"/>
                  </a:cubicBezTo>
                  <a:cubicBezTo>
                    <a:pt x="298" y="294"/>
                    <a:pt x="298" y="293"/>
                    <a:pt x="298" y="293"/>
                  </a:cubicBezTo>
                  <a:cubicBezTo>
                    <a:pt x="299" y="293"/>
                    <a:pt x="299" y="293"/>
                    <a:pt x="299" y="293"/>
                  </a:cubicBezTo>
                  <a:cubicBezTo>
                    <a:pt x="299" y="293"/>
                    <a:pt x="299" y="294"/>
                    <a:pt x="299" y="294"/>
                  </a:cubicBezTo>
                  <a:cubicBezTo>
                    <a:pt x="299" y="294"/>
                    <a:pt x="299" y="294"/>
                    <a:pt x="299" y="294"/>
                  </a:cubicBezTo>
                  <a:cubicBezTo>
                    <a:pt x="300" y="294"/>
                    <a:pt x="300" y="294"/>
                    <a:pt x="300" y="294"/>
                  </a:cubicBezTo>
                  <a:cubicBezTo>
                    <a:pt x="300" y="294"/>
                    <a:pt x="300" y="294"/>
                    <a:pt x="300" y="294"/>
                  </a:cubicBezTo>
                  <a:cubicBezTo>
                    <a:pt x="300" y="294"/>
                    <a:pt x="300" y="294"/>
                    <a:pt x="300" y="294"/>
                  </a:cubicBezTo>
                  <a:cubicBezTo>
                    <a:pt x="300" y="294"/>
                    <a:pt x="300" y="294"/>
                    <a:pt x="300" y="294"/>
                  </a:cubicBezTo>
                  <a:cubicBezTo>
                    <a:pt x="300" y="293"/>
                    <a:pt x="301" y="294"/>
                    <a:pt x="302" y="294"/>
                  </a:cubicBezTo>
                  <a:cubicBezTo>
                    <a:pt x="302" y="294"/>
                    <a:pt x="302" y="294"/>
                    <a:pt x="302" y="294"/>
                  </a:cubicBezTo>
                  <a:cubicBezTo>
                    <a:pt x="302" y="294"/>
                    <a:pt x="303" y="293"/>
                    <a:pt x="303" y="293"/>
                  </a:cubicBezTo>
                  <a:cubicBezTo>
                    <a:pt x="303" y="293"/>
                    <a:pt x="303" y="293"/>
                    <a:pt x="303" y="293"/>
                  </a:cubicBezTo>
                  <a:cubicBezTo>
                    <a:pt x="303" y="293"/>
                    <a:pt x="303" y="293"/>
                    <a:pt x="303" y="293"/>
                  </a:cubicBezTo>
                  <a:cubicBezTo>
                    <a:pt x="303" y="293"/>
                    <a:pt x="303" y="293"/>
                    <a:pt x="303" y="293"/>
                  </a:cubicBezTo>
                  <a:cubicBezTo>
                    <a:pt x="303" y="293"/>
                    <a:pt x="303" y="293"/>
                    <a:pt x="303" y="293"/>
                  </a:cubicBezTo>
                  <a:cubicBezTo>
                    <a:pt x="303" y="293"/>
                    <a:pt x="303" y="292"/>
                    <a:pt x="303" y="292"/>
                  </a:cubicBezTo>
                  <a:cubicBezTo>
                    <a:pt x="304" y="292"/>
                    <a:pt x="304" y="292"/>
                    <a:pt x="304" y="292"/>
                  </a:cubicBezTo>
                  <a:cubicBezTo>
                    <a:pt x="304" y="293"/>
                    <a:pt x="304" y="293"/>
                    <a:pt x="304" y="293"/>
                  </a:cubicBezTo>
                  <a:cubicBezTo>
                    <a:pt x="304" y="293"/>
                    <a:pt x="304" y="293"/>
                    <a:pt x="304" y="293"/>
                  </a:cubicBezTo>
                  <a:cubicBezTo>
                    <a:pt x="305" y="293"/>
                    <a:pt x="312" y="294"/>
                    <a:pt x="312" y="292"/>
                  </a:cubicBezTo>
                  <a:cubicBezTo>
                    <a:pt x="312" y="292"/>
                    <a:pt x="312" y="293"/>
                    <a:pt x="312" y="293"/>
                  </a:cubicBezTo>
                  <a:cubicBezTo>
                    <a:pt x="311" y="293"/>
                    <a:pt x="310" y="293"/>
                    <a:pt x="310" y="294"/>
                  </a:cubicBezTo>
                  <a:cubicBezTo>
                    <a:pt x="310" y="293"/>
                    <a:pt x="314" y="296"/>
                    <a:pt x="314" y="296"/>
                  </a:cubicBezTo>
                  <a:cubicBezTo>
                    <a:pt x="313" y="297"/>
                    <a:pt x="311" y="297"/>
                    <a:pt x="311" y="295"/>
                  </a:cubicBezTo>
                  <a:cubicBezTo>
                    <a:pt x="311" y="295"/>
                    <a:pt x="309" y="295"/>
                    <a:pt x="308" y="295"/>
                  </a:cubicBezTo>
                  <a:cubicBezTo>
                    <a:pt x="308" y="295"/>
                    <a:pt x="307" y="295"/>
                    <a:pt x="307" y="295"/>
                  </a:cubicBezTo>
                  <a:cubicBezTo>
                    <a:pt x="306" y="296"/>
                    <a:pt x="307" y="296"/>
                    <a:pt x="307" y="296"/>
                  </a:cubicBezTo>
                  <a:cubicBezTo>
                    <a:pt x="307" y="296"/>
                    <a:pt x="306" y="296"/>
                    <a:pt x="305" y="296"/>
                  </a:cubicBezTo>
                  <a:cubicBezTo>
                    <a:pt x="305" y="296"/>
                    <a:pt x="305" y="296"/>
                    <a:pt x="306" y="296"/>
                  </a:cubicBezTo>
                  <a:cubicBezTo>
                    <a:pt x="305" y="296"/>
                    <a:pt x="305" y="297"/>
                    <a:pt x="304" y="297"/>
                  </a:cubicBezTo>
                  <a:cubicBezTo>
                    <a:pt x="304" y="298"/>
                    <a:pt x="304" y="298"/>
                    <a:pt x="304" y="298"/>
                  </a:cubicBezTo>
                  <a:cubicBezTo>
                    <a:pt x="304" y="298"/>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4" y="299"/>
                  </a:cubicBezTo>
                  <a:cubicBezTo>
                    <a:pt x="304" y="299"/>
                    <a:pt x="304" y="299"/>
                    <a:pt x="305" y="299"/>
                  </a:cubicBezTo>
                  <a:cubicBezTo>
                    <a:pt x="305" y="299"/>
                    <a:pt x="304" y="300"/>
                    <a:pt x="304" y="300"/>
                  </a:cubicBezTo>
                  <a:cubicBezTo>
                    <a:pt x="304" y="300"/>
                    <a:pt x="305" y="300"/>
                    <a:pt x="305" y="300"/>
                  </a:cubicBezTo>
                  <a:cubicBezTo>
                    <a:pt x="304" y="300"/>
                    <a:pt x="304" y="300"/>
                    <a:pt x="304" y="300"/>
                  </a:cubicBezTo>
                  <a:cubicBezTo>
                    <a:pt x="305" y="300"/>
                    <a:pt x="305" y="301"/>
                    <a:pt x="305" y="301"/>
                  </a:cubicBezTo>
                  <a:cubicBezTo>
                    <a:pt x="305" y="301"/>
                    <a:pt x="304" y="301"/>
                    <a:pt x="305" y="301"/>
                  </a:cubicBezTo>
                  <a:cubicBezTo>
                    <a:pt x="305" y="301"/>
                    <a:pt x="305" y="301"/>
                    <a:pt x="305" y="301"/>
                  </a:cubicBezTo>
                  <a:cubicBezTo>
                    <a:pt x="305" y="301"/>
                    <a:pt x="305" y="301"/>
                    <a:pt x="305" y="301"/>
                  </a:cubicBezTo>
                  <a:cubicBezTo>
                    <a:pt x="305" y="301"/>
                    <a:pt x="305" y="301"/>
                    <a:pt x="305" y="301"/>
                  </a:cubicBezTo>
                  <a:cubicBezTo>
                    <a:pt x="305" y="301"/>
                    <a:pt x="305" y="300"/>
                    <a:pt x="305" y="300"/>
                  </a:cubicBezTo>
                  <a:cubicBezTo>
                    <a:pt x="305" y="301"/>
                    <a:pt x="306" y="301"/>
                    <a:pt x="306" y="301"/>
                  </a:cubicBezTo>
                  <a:cubicBezTo>
                    <a:pt x="306" y="301"/>
                    <a:pt x="306" y="300"/>
                    <a:pt x="306" y="300"/>
                  </a:cubicBezTo>
                  <a:cubicBezTo>
                    <a:pt x="306" y="300"/>
                    <a:pt x="306" y="300"/>
                    <a:pt x="306" y="300"/>
                  </a:cubicBezTo>
                  <a:cubicBezTo>
                    <a:pt x="306" y="300"/>
                    <a:pt x="306" y="300"/>
                    <a:pt x="306" y="300"/>
                  </a:cubicBezTo>
                  <a:cubicBezTo>
                    <a:pt x="306" y="300"/>
                    <a:pt x="306" y="300"/>
                    <a:pt x="306" y="300"/>
                  </a:cubicBezTo>
                  <a:cubicBezTo>
                    <a:pt x="306" y="300"/>
                    <a:pt x="306" y="300"/>
                    <a:pt x="306" y="301"/>
                  </a:cubicBezTo>
                  <a:cubicBezTo>
                    <a:pt x="306" y="301"/>
                    <a:pt x="307" y="300"/>
                    <a:pt x="307" y="300"/>
                  </a:cubicBezTo>
                  <a:cubicBezTo>
                    <a:pt x="307" y="300"/>
                    <a:pt x="307" y="300"/>
                    <a:pt x="307" y="300"/>
                  </a:cubicBezTo>
                  <a:cubicBezTo>
                    <a:pt x="307" y="300"/>
                    <a:pt x="307" y="300"/>
                    <a:pt x="307" y="300"/>
                  </a:cubicBezTo>
                  <a:cubicBezTo>
                    <a:pt x="307" y="300"/>
                    <a:pt x="307" y="300"/>
                    <a:pt x="307" y="300"/>
                  </a:cubicBezTo>
                  <a:cubicBezTo>
                    <a:pt x="307" y="300"/>
                    <a:pt x="307" y="300"/>
                    <a:pt x="307" y="300"/>
                  </a:cubicBezTo>
                  <a:cubicBezTo>
                    <a:pt x="307" y="300"/>
                    <a:pt x="308" y="300"/>
                    <a:pt x="308" y="300"/>
                  </a:cubicBezTo>
                  <a:cubicBezTo>
                    <a:pt x="309" y="300"/>
                    <a:pt x="309" y="299"/>
                    <a:pt x="309" y="299"/>
                  </a:cubicBezTo>
                  <a:cubicBezTo>
                    <a:pt x="310" y="299"/>
                    <a:pt x="310" y="299"/>
                    <a:pt x="310" y="299"/>
                  </a:cubicBezTo>
                  <a:cubicBezTo>
                    <a:pt x="310" y="299"/>
                    <a:pt x="310" y="298"/>
                    <a:pt x="310" y="298"/>
                  </a:cubicBezTo>
                  <a:cubicBezTo>
                    <a:pt x="310" y="298"/>
                    <a:pt x="310" y="298"/>
                    <a:pt x="310" y="298"/>
                  </a:cubicBezTo>
                  <a:cubicBezTo>
                    <a:pt x="311" y="298"/>
                    <a:pt x="310" y="298"/>
                    <a:pt x="311" y="299"/>
                  </a:cubicBezTo>
                  <a:cubicBezTo>
                    <a:pt x="311" y="299"/>
                    <a:pt x="311" y="298"/>
                    <a:pt x="311" y="298"/>
                  </a:cubicBezTo>
                  <a:cubicBezTo>
                    <a:pt x="311" y="299"/>
                    <a:pt x="312" y="299"/>
                    <a:pt x="312" y="299"/>
                  </a:cubicBezTo>
                  <a:cubicBezTo>
                    <a:pt x="312" y="299"/>
                    <a:pt x="314" y="298"/>
                    <a:pt x="314" y="299"/>
                  </a:cubicBezTo>
                  <a:cubicBezTo>
                    <a:pt x="314" y="299"/>
                    <a:pt x="314" y="299"/>
                    <a:pt x="314" y="299"/>
                  </a:cubicBezTo>
                  <a:cubicBezTo>
                    <a:pt x="315" y="299"/>
                    <a:pt x="315" y="299"/>
                    <a:pt x="315" y="299"/>
                  </a:cubicBezTo>
                  <a:cubicBezTo>
                    <a:pt x="315" y="299"/>
                    <a:pt x="315" y="299"/>
                    <a:pt x="315" y="299"/>
                  </a:cubicBezTo>
                  <a:cubicBezTo>
                    <a:pt x="316" y="299"/>
                    <a:pt x="316" y="298"/>
                    <a:pt x="317" y="299"/>
                  </a:cubicBezTo>
                  <a:cubicBezTo>
                    <a:pt x="317" y="299"/>
                    <a:pt x="318" y="299"/>
                    <a:pt x="317" y="299"/>
                  </a:cubicBezTo>
                  <a:cubicBezTo>
                    <a:pt x="317" y="299"/>
                    <a:pt x="318" y="299"/>
                    <a:pt x="318" y="299"/>
                  </a:cubicBezTo>
                  <a:cubicBezTo>
                    <a:pt x="318" y="299"/>
                    <a:pt x="318" y="299"/>
                    <a:pt x="318" y="299"/>
                  </a:cubicBezTo>
                  <a:cubicBezTo>
                    <a:pt x="319" y="299"/>
                    <a:pt x="320" y="298"/>
                    <a:pt x="321" y="299"/>
                  </a:cubicBezTo>
                  <a:cubicBezTo>
                    <a:pt x="322" y="299"/>
                    <a:pt x="320" y="298"/>
                    <a:pt x="320" y="298"/>
                  </a:cubicBezTo>
                  <a:cubicBezTo>
                    <a:pt x="320" y="298"/>
                    <a:pt x="322" y="297"/>
                    <a:pt x="322" y="297"/>
                  </a:cubicBezTo>
                  <a:cubicBezTo>
                    <a:pt x="322" y="297"/>
                    <a:pt x="322" y="297"/>
                    <a:pt x="321" y="297"/>
                  </a:cubicBezTo>
                  <a:cubicBezTo>
                    <a:pt x="322" y="297"/>
                    <a:pt x="323" y="297"/>
                    <a:pt x="323" y="296"/>
                  </a:cubicBezTo>
                  <a:cubicBezTo>
                    <a:pt x="323" y="296"/>
                    <a:pt x="323" y="296"/>
                    <a:pt x="323" y="296"/>
                  </a:cubicBezTo>
                  <a:cubicBezTo>
                    <a:pt x="323" y="296"/>
                    <a:pt x="324" y="296"/>
                    <a:pt x="324" y="296"/>
                  </a:cubicBezTo>
                  <a:cubicBezTo>
                    <a:pt x="324" y="296"/>
                    <a:pt x="324" y="296"/>
                    <a:pt x="324" y="296"/>
                  </a:cubicBezTo>
                  <a:cubicBezTo>
                    <a:pt x="324" y="296"/>
                    <a:pt x="324" y="296"/>
                    <a:pt x="325" y="296"/>
                  </a:cubicBezTo>
                  <a:cubicBezTo>
                    <a:pt x="324" y="296"/>
                    <a:pt x="324" y="297"/>
                    <a:pt x="323" y="296"/>
                  </a:cubicBezTo>
                  <a:cubicBezTo>
                    <a:pt x="323" y="296"/>
                    <a:pt x="324" y="297"/>
                    <a:pt x="324" y="297"/>
                  </a:cubicBezTo>
                  <a:cubicBezTo>
                    <a:pt x="324" y="297"/>
                    <a:pt x="322" y="298"/>
                    <a:pt x="322" y="298"/>
                  </a:cubicBezTo>
                  <a:cubicBezTo>
                    <a:pt x="323" y="298"/>
                    <a:pt x="325" y="298"/>
                    <a:pt x="325" y="298"/>
                  </a:cubicBezTo>
                  <a:cubicBezTo>
                    <a:pt x="325" y="298"/>
                    <a:pt x="325" y="298"/>
                    <a:pt x="325" y="298"/>
                  </a:cubicBezTo>
                  <a:cubicBezTo>
                    <a:pt x="325" y="298"/>
                    <a:pt x="325" y="298"/>
                    <a:pt x="326" y="298"/>
                  </a:cubicBezTo>
                  <a:cubicBezTo>
                    <a:pt x="326" y="298"/>
                    <a:pt x="326" y="297"/>
                    <a:pt x="326" y="296"/>
                  </a:cubicBezTo>
                  <a:cubicBezTo>
                    <a:pt x="326" y="296"/>
                    <a:pt x="326" y="296"/>
                    <a:pt x="326" y="296"/>
                  </a:cubicBezTo>
                  <a:cubicBezTo>
                    <a:pt x="326" y="296"/>
                    <a:pt x="325" y="296"/>
                    <a:pt x="325" y="296"/>
                  </a:cubicBezTo>
                  <a:cubicBezTo>
                    <a:pt x="325" y="296"/>
                    <a:pt x="325" y="296"/>
                    <a:pt x="325" y="296"/>
                  </a:cubicBezTo>
                  <a:cubicBezTo>
                    <a:pt x="325" y="295"/>
                    <a:pt x="325" y="295"/>
                    <a:pt x="325" y="295"/>
                  </a:cubicBezTo>
                  <a:cubicBezTo>
                    <a:pt x="324" y="295"/>
                    <a:pt x="324" y="296"/>
                    <a:pt x="324" y="296"/>
                  </a:cubicBezTo>
                  <a:cubicBezTo>
                    <a:pt x="324" y="295"/>
                    <a:pt x="325" y="295"/>
                    <a:pt x="325" y="294"/>
                  </a:cubicBezTo>
                  <a:cubicBezTo>
                    <a:pt x="325" y="294"/>
                    <a:pt x="326" y="293"/>
                    <a:pt x="326" y="292"/>
                  </a:cubicBezTo>
                  <a:cubicBezTo>
                    <a:pt x="326" y="292"/>
                    <a:pt x="323" y="294"/>
                    <a:pt x="323" y="294"/>
                  </a:cubicBezTo>
                  <a:cubicBezTo>
                    <a:pt x="322" y="295"/>
                    <a:pt x="321" y="296"/>
                    <a:pt x="320" y="297"/>
                  </a:cubicBezTo>
                  <a:cubicBezTo>
                    <a:pt x="320" y="296"/>
                    <a:pt x="319" y="296"/>
                    <a:pt x="319" y="296"/>
                  </a:cubicBezTo>
                  <a:cubicBezTo>
                    <a:pt x="320" y="296"/>
                    <a:pt x="318" y="295"/>
                    <a:pt x="317" y="295"/>
                  </a:cubicBezTo>
                  <a:cubicBezTo>
                    <a:pt x="318" y="295"/>
                    <a:pt x="316" y="294"/>
                    <a:pt x="316" y="294"/>
                  </a:cubicBezTo>
                  <a:cubicBezTo>
                    <a:pt x="316" y="294"/>
                    <a:pt x="316" y="294"/>
                    <a:pt x="316" y="294"/>
                  </a:cubicBezTo>
                  <a:cubicBezTo>
                    <a:pt x="316" y="295"/>
                    <a:pt x="315" y="294"/>
                    <a:pt x="315" y="294"/>
                  </a:cubicBezTo>
                  <a:cubicBezTo>
                    <a:pt x="315" y="294"/>
                    <a:pt x="315" y="294"/>
                    <a:pt x="316" y="294"/>
                  </a:cubicBezTo>
                  <a:cubicBezTo>
                    <a:pt x="315" y="294"/>
                    <a:pt x="315" y="294"/>
                    <a:pt x="315" y="294"/>
                  </a:cubicBezTo>
                  <a:cubicBezTo>
                    <a:pt x="315" y="294"/>
                    <a:pt x="315" y="294"/>
                    <a:pt x="315" y="294"/>
                  </a:cubicBezTo>
                  <a:cubicBezTo>
                    <a:pt x="315" y="294"/>
                    <a:pt x="315" y="294"/>
                    <a:pt x="315" y="294"/>
                  </a:cubicBezTo>
                  <a:cubicBezTo>
                    <a:pt x="315" y="293"/>
                    <a:pt x="314" y="293"/>
                    <a:pt x="314" y="292"/>
                  </a:cubicBezTo>
                  <a:cubicBezTo>
                    <a:pt x="314" y="292"/>
                    <a:pt x="314" y="292"/>
                    <a:pt x="315" y="292"/>
                  </a:cubicBezTo>
                  <a:cubicBezTo>
                    <a:pt x="315" y="292"/>
                    <a:pt x="313" y="291"/>
                    <a:pt x="313" y="290"/>
                  </a:cubicBezTo>
                  <a:cubicBezTo>
                    <a:pt x="312" y="289"/>
                    <a:pt x="313" y="287"/>
                    <a:pt x="312" y="286"/>
                  </a:cubicBezTo>
                  <a:cubicBezTo>
                    <a:pt x="312" y="286"/>
                    <a:pt x="313" y="286"/>
                    <a:pt x="313" y="286"/>
                  </a:cubicBezTo>
                  <a:cubicBezTo>
                    <a:pt x="313" y="286"/>
                    <a:pt x="314" y="285"/>
                    <a:pt x="314" y="285"/>
                  </a:cubicBezTo>
                  <a:cubicBezTo>
                    <a:pt x="314" y="285"/>
                    <a:pt x="315" y="283"/>
                    <a:pt x="314" y="284"/>
                  </a:cubicBezTo>
                  <a:cubicBezTo>
                    <a:pt x="314" y="284"/>
                    <a:pt x="313" y="283"/>
                    <a:pt x="313" y="283"/>
                  </a:cubicBezTo>
                  <a:cubicBezTo>
                    <a:pt x="313" y="283"/>
                    <a:pt x="312" y="282"/>
                    <a:pt x="311" y="282"/>
                  </a:cubicBezTo>
                  <a:cubicBezTo>
                    <a:pt x="311" y="282"/>
                    <a:pt x="310" y="281"/>
                    <a:pt x="309" y="281"/>
                  </a:cubicBezTo>
                  <a:cubicBezTo>
                    <a:pt x="310" y="280"/>
                    <a:pt x="311" y="281"/>
                    <a:pt x="311" y="281"/>
                  </a:cubicBezTo>
                  <a:cubicBezTo>
                    <a:pt x="312" y="281"/>
                    <a:pt x="313" y="281"/>
                    <a:pt x="315" y="282"/>
                  </a:cubicBezTo>
                  <a:cubicBezTo>
                    <a:pt x="315" y="282"/>
                    <a:pt x="317" y="282"/>
                    <a:pt x="317" y="282"/>
                  </a:cubicBezTo>
                  <a:cubicBezTo>
                    <a:pt x="318" y="281"/>
                    <a:pt x="318" y="280"/>
                    <a:pt x="318" y="280"/>
                  </a:cubicBezTo>
                  <a:cubicBezTo>
                    <a:pt x="318" y="280"/>
                    <a:pt x="318" y="280"/>
                    <a:pt x="318" y="280"/>
                  </a:cubicBezTo>
                  <a:cubicBezTo>
                    <a:pt x="318" y="279"/>
                    <a:pt x="318" y="278"/>
                    <a:pt x="317" y="278"/>
                  </a:cubicBezTo>
                  <a:cubicBezTo>
                    <a:pt x="316" y="277"/>
                    <a:pt x="315" y="276"/>
                    <a:pt x="313" y="276"/>
                  </a:cubicBezTo>
                  <a:cubicBezTo>
                    <a:pt x="311" y="276"/>
                    <a:pt x="308" y="276"/>
                    <a:pt x="305" y="276"/>
                  </a:cubicBezTo>
                  <a:cubicBezTo>
                    <a:pt x="303" y="276"/>
                    <a:pt x="302" y="277"/>
                    <a:pt x="300" y="278"/>
                  </a:cubicBezTo>
                  <a:cubicBezTo>
                    <a:pt x="298" y="280"/>
                    <a:pt x="297" y="281"/>
                    <a:pt x="295" y="280"/>
                  </a:cubicBezTo>
                  <a:cubicBezTo>
                    <a:pt x="295" y="280"/>
                    <a:pt x="296" y="280"/>
                    <a:pt x="296" y="280"/>
                  </a:cubicBezTo>
                  <a:cubicBezTo>
                    <a:pt x="296" y="280"/>
                    <a:pt x="296" y="280"/>
                    <a:pt x="296" y="280"/>
                  </a:cubicBezTo>
                  <a:cubicBezTo>
                    <a:pt x="296" y="280"/>
                    <a:pt x="297" y="279"/>
                    <a:pt x="297" y="279"/>
                  </a:cubicBezTo>
                  <a:cubicBezTo>
                    <a:pt x="297" y="279"/>
                    <a:pt x="298" y="279"/>
                    <a:pt x="299" y="278"/>
                  </a:cubicBezTo>
                  <a:cubicBezTo>
                    <a:pt x="299" y="278"/>
                    <a:pt x="301" y="277"/>
                    <a:pt x="301" y="276"/>
                  </a:cubicBezTo>
                  <a:cubicBezTo>
                    <a:pt x="300" y="276"/>
                    <a:pt x="299" y="275"/>
                    <a:pt x="299" y="274"/>
                  </a:cubicBezTo>
                  <a:cubicBezTo>
                    <a:pt x="301" y="275"/>
                    <a:pt x="303" y="276"/>
                    <a:pt x="305" y="276"/>
                  </a:cubicBezTo>
                  <a:cubicBezTo>
                    <a:pt x="305" y="276"/>
                    <a:pt x="306" y="275"/>
                    <a:pt x="306" y="275"/>
                  </a:cubicBezTo>
                  <a:cubicBezTo>
                    <a:pt x="306" y="274"/>
                    <a:pt x="305" y="274"/>
                    <a:pt x="306" y="274"/>
                  </a:cubicBezTo>
                  <a:cubicBezTo>
                    <a:pt x="306" y="274"/>
                    <a:pt x="307" y="274"/>
                    <a:pt x="307" y="274"/>
                  </a:cubicBezTo>
                  <a:cubicBezTo>
                    <a:pt x="307" y="274"/>
                    <a:pt x="307" y="274"/>
                    <a:pt x="306" y="274"/>
                  </a:cubicBezTo>
                  <a:cubicBezTo>
                    <a:pt x="307" y="274"/>
                    <a:pt x="307" y="274"/>
                    <a:pt x="308" y="274"/>
                  </a:cubicBezTo>
                  <a:cubicBezTo>
                    <a:pt x="308" y="273"/>
                    <a:pt x="309" y="273"/>
                    <a:pt x="310" y="273"/>
                  </a:cubicBezTo>
                  <a:cubicBezTo>
                    <a:pt x="311" y="273"/>
                    <a:pt x="312" y="273"/>
                    <a:pt x="313" y="272"/>
                  </a:cubicBezTo>
                  <a:cubicBezTo>
                    <a:pt x="313" y="272"/>
                    <a:pt x="315" y="271"/>
                    <a:pt x="314" y="271"/>
                  </a:cubicBezTo>
                  <a:cubicBezTo>
                    <a:pt x="314" y="271"/>
                    <a:pt x="316" y="271"/>
                    <a:pt x="316" y="271"/>
                  </a:cubicBezTo>
                  <a:cubicBezTo>
                    <a:pt x="317" y="271"/>
                    <a:pt x="318" y="272"/>
                    <a:pt x="319" y="272"/>
                  </a:cubicBezTo>
                  <a:cubicBezTo>
                    <a:pt x="320" y="273"/>
                    <a:pt x="321" y="273"/>
                    <a:pt x="322" y="274"/>
                  </a:cubicBezTo>
                  <a:cubicBezTo>
                    <a:pt x="322" y="274"/>
                    <a:pt x="322" y="274"/>
                    <a:pt x="322" y="274"/>
                  </a:cubicBezTo>
                  <a:cubicBezTo>
                    <a:pt x="322" y="274"/>
                    <a:pt x="322" y="274"/>
                    <a:pt x="322" y="274"/>
                  </a:cubicBezTo>
                  <a:cubicBezTo>
                    <a:pt x="322" y="274"/>
                    <a:pt x="322" y="274"/>
                    <a:pt x="322" y="274"/>
                  </a:cubicBezTo>
                  <a:cubicBezTo>
                    <a:pt x="322" y="274"/>
                    <a:pt x="322" y="274"/>
                    <a:pt x="323" y="274"/>
                  </a:cubicBezTo>
                  <a:cubicBezTo>
                    <a:pt x="323" y="275"/>
                    <a:pt x="325" y="275"/>
                    <a:pt x="325" y="275"/>
                  </a:cubicBezTo>
                  <a:cubicBezTo>
                    <a:pt x="326" y="275"/>
                    <a:pt x="327" y="276"/>
                    <a:pt x="327" y="276"/>
                  </a:cubicBezTo>
                  <a:cubicBezTo>
                    <a:pt x="328" y="277"/>
                    <a:pt x="329" y="277"/>
                    <a:pt x="330" y="278"/>
                  </a:cubicBezTo>
                  <a:cubicBezTo>
                    <a:pt x="331" y="278"/>
                    <a:pt x="332" y="279"/>
                    <a:pt x="332" y="279"/>
                  </a:cubicBezTo>
                  <a:cubicBezTo>
                    <a:pt x="332" y="279"/>
                    <a:pt x="333" y="278"/>
                    <a:pt x="333" y="278"/>
                  </a:cubicBezTo>
                  <a:cubicBezTo>
                    <a:pt x="332" y="280"/>
                    <a:pt x="334" y="278"/>
                    <a:pt x="334" y="278"/>
                  </a:cubicBezTo>
                  <a:cubicBezTo>
                    <a:pt x="334" y="278"/>
                    <a:pt x="334" y="278"/>
                    <a:pt x="334" y="278"/>
                  </a:cubicBezTo>
                  <a:cubicBezTo>
                    <a:pt x="334" y="278"/>
                    <a:pt x="335" y="278"/>
                    <a:pt x="335" y="278"/>
                  </a:cubicBezTo>
                  <a:cubicBezTo>
                    <a:pt x="335" y="278"/>
                    <a:pt x="336" y="278"/>
                    <a:pt x="336" y="278"/>
                  </a:cubicBezTo>
                  <a:cubicBezTo>
                    <a:pt x="336" y="278"/>
                    <a:pt x="336" y="278"/>
                    <a:pt x="336" y="278"/>
                  </a:cubicBezTo>
                  <a:cubicBezTo>
                    <a:pt x="336" y="278"/>
                    <a:pt x="336" y="278"/>
                    <a:pt x="336" y="278"/>
                  </a:cubicBezTo>
                  <a:cubicBezTo>
                    <a:pt x="336" y="278"/>
                    <a:pt x="336" y="278"/>
                    <a:pt x="336" y="278"/>
                  </a:cubicBezTo>
                  <a:cubicBezTo>
                    <a:pt x="337" y="278"/>
                    <a:pt x="337" y="277"/>
                    <a:pt x="338" y="277"/>
                  </a:cubicBezTo>
                  <a:cubicBezTo>
                    <a:pt x="338" y="277"/>
                    <a:pt x="338" y="277"/>
                    <a:pt x="338" y="277"/>
                  </a:cubicBezTo>
                  <a:cubicBezTo>
                    <a:pt x="338" y="277"/>
                    <a:pt x="339" y="277"/>
                    <a:pt x="339" y="277"/>
                  </a:cubicBezTo>
                  <a:cubicBezTo>
                    <a:pt x="339" y="277"/>
                    <a:pt x="339" y="277"/>
                    <a:pt x="339" y="277"/>
                  </a:cubicBezTo>
                  <a:cubicBezTo>
                    <a:pt x="339" y="277"/>
                    <a:pt x="339" y="276"/>
                    <a:pt x="339" y="276"/>
                  </a:cubicBezTo>
                  <a:cubicBezTo>
                    <a:pt x="341" y="277"/>
                    <a:pt x="344" y="276"/>
                    <a:pt x="346" y="276"/>
                  </a:cubicBezTo>
                  <a:cubicBezTo>
                    <a:pt x="347" y="276"/>
                    <a:pt x="348" y="275"/>
                    <a:pt x="349" y="275"/>
                  </a:cubicBezTo>
                  <a:cubicBezTo>
                    <a:pt x="349" y="275"/>
                    <a:pt x="349" y="275"/>
                    <a:pt x="349" y="275"/>
                  </a:cubicBezTo>
                  <a:cubicBezTo>
                    <a:pt x="350" y="275"/>
                    <a:pt x="349" y="274"/>
                    <a:pt x="349" y="274"/>
                  </a:cubicBezTo>
                  <a:cubicBezTo>
                    <a:pt x="349" y="274"/>
                    <a:pt x="349" y="274"/>
                    <a:pt x="350" y="274"/>
                  </a:cubicBezTo>
                  <a:cubicBezTo>
                    <a:pt x="349" y="274"/>
                    <a:pt x="349" y="274"/>
                    <a:pt x="349" y="274"/>
                  </a:cubicBezTo>
                  <a:cubicBezTo>
                    <a:pt x="349" y="274"/>
                    <a:pt x="350" y="274"/>
                    <a:pt x="350" y="274"/>
                  </a:cubicBezTo>
                  <a:cubicBezTo>
                    <a:pt x="350" y="274"/>
                    <a:pt x="350" y="274"/>
                    <a:pt x="350" y="273"/>
                  </a:cubicBezTo>
                  <a:cubicBezTo>
                    <a:pt x="350" y="273"/>
                    <a:pt x="350" y="273"/>
                    <a:pt x="350" y="273"/>
                  </a:cubicBezTo>
                  <a:cubicBezTo>
                    <a:pt x="350" y="273"/>
                    <a:pt x="349" y="273"/>
                    <a:pt x="349" y="273"/>
                  </a:cubicBezTo>
                  <a:cubicBezTo>
                    <a:pt x="350" y="273"/>
                    <a:pt x="349" y="273"/>
                    <a:pt x="349" y="273"/>
                  </a:cubicBezTo>
                  <a:cubicBezTo>
                    <a:pt x="350" y="273"/>
                    <a:pt x="349" y="273"/>
                    <a:pt x="349" y="272"/>
                  </a:cubicBezTo>
                  <a:cubicBezTo>
                    <a:pt x="350" y="273"/>
                    <a:pt x="350" y="273"/>
                    <a:pt x="350" y="273"/>
                  </a:cubicBezTo>
                  <a:cubicBezTo>
                    <a:pt x="350" y="272"/>
                    <a:pt x="350" y="272"/>
                    <a:pt x="349" y="272"/>
                  </a:cubicBezTo>
                  <a:cubicBezTo>
                    <a:pt x="350" y="273"/>
                    <a:pt x="350" y="271"/>
                    <a:pt x="351" y="271"/>
                  </a:cubicBezTo>
                  <a:cubicBezTo>
                    <a:pt x="350" y="271"/>
                    <a:pt x="350" y="271"/>
                    <a:pt x="350" y="271"/>
                  </a:cubicBezTo>
                  <a:cubicBezTo>
                    <a:pt x="350" y="271"/>
                    <a:pt x="351" y="271"/>
                    <a:pt x="351" y="271"/>
                  </a:cubicBezTo>
                  <a:cubicBezTo>
                    <a:pt x="351" y="271"/>
                    <a:pt x="351" y="271"/>
                    <a:pt x="351" y="271"/>
                  </a:cubicBezTo>
                  <a:cubicBezTo>
                    <a:pt x="351" y="271"/>
                    <a:pt x="351" y="271"/>
                    <a:pt x="351" y="271"/>
                  </a:cubicBezTo>
                  <a:cubicBezTo>
                    <a:pt x="351" y="271"/>
                    <a:pt x="351" y="271"/>
                    <a:pt x="351" y="271"/>
                  </a:cubicBezTo>
                  <a:cubicBezTo>
                    <a:pt x="351" y="271"/>
                    <a:pt x="351" y="271"/>
                    <a:pt x="351" y="271"/>
                  </a:cubicBezTo>
                  <a:cubicBezTo>
                    <a:pt x="351" y="271"/>
                    <a:pt x="351" y="271"/>
                    <a:pt x="351" y="270"/>
                  </a:cubicBezTo>
                  <a:cubicBezTo>
                    <a:pt x="351" y="270"/>
                    <a:pt x="351" y="269"/>
                    <a:pt x="351" y="268"/>
                  </a:cubicBezTo>
                  <a:cubicBezTo>
                    <a:pt x="351" y="268"/>
                    <a:pt x="351" y="268"/>
                    <a:pt x="351" y="268"/>
                  </a:cubicBezTo>
                  <a:cubicBezTo>
                    <a:pt x="351" y="268"/>
                    <a:pt x="350" y="267"/>
                    <a:pt x="350" y="267"/>
                  </a:cubicBezTo>
                  <a:cubicBezTo>
                    <a:pt x="350" y="267"/>
                    <a:pt x="350" y="267"/>
                    <a:pt x="350" y="267"/>
                  </a:cubicBezTo>
                  <a:cubicBezTo>
                    <a:pt x="350" y="267"/>
                    <a:pt x="350" y="267"/>
                    <a:pt x="351" y="267"/>
                  </a:cubicBezTo>
                  <a:cubicBezTo>
                    <a:pt x="351" y="266"/>
                    <a:pt x="348" y="267"/>
                    <a:pt x="347" y="267"/>
                  </a:cubicBezTo>
                  <a:cubicBezTo>
                    <a:pt x="348" y="267"/>
                    <a:pt x="348" y="266"/>
                    <a:pt x="347" y="266"/>
                  </a:cubicBezTo>
                  <a:cubicBezTo>
                    <a:pt x="348" y="266"/>
                    <a:pt x="349" y="265"/>
                    <a:pt x="348" y="263"/>
                  </a:cubicBezTo>
                  <a:cubicBezTo>
                    <a:pt x="348" y="263"/>
                    <a:pt x="347" y="262"/>
                    <a:pt x="347" y="262"/>
                  </a:cubicBezTo>
                  <a:cubicBezTo>
                    <a:pt x="347" y="262"/>
                    <a:pt x="347" y="262"/>
                    <a:pt x="347" y="262"/>
                  </a:cubicBezTo>
                  <a:cubicBezTo>
                    <a:pt x="347" y="262"/>
                    <a:pt x="347" y="262"/>
                    <a:pt x="347" y="262"/>
                  </a:cubicBezTo>
                  <a:cubicBezTo>
                    <a:pt x="347" y="262"/>
                    <a:pt x="347" y="262"/>
                    <a:pt x="347" y="262"/>
                  </a:cubicBezTo>
                  <a:cubicBezTo>
                    <a:pt x="347" y="262"/>
                    <a:pt x="347" y="262"/>
                    <a:pt x="347" y="262"/>
                  </a:cubicBezTo>
                  <a:cubicBezTo>
                    <a:pt x="347" y="262"/>
                    <a:pt x="347" y="262"/>
                    <a:pt x="346" y="262"/>
                  </a:cubicBezTo>
                  <a:cubicBezTo>
                    <a:pt x="347" y="261"/>
                    <a:pt x="349" y="262"/>
                    <a:pt x="349" y="262"/>
                  </a:cubicBezTo>
                  <a:cubicBezTo>
                    <a:pt x="349" y="262"/>
                    <a:pt x="350" y="262"/>
                    <a:pt x="350" y="262"/>
                  </a:cubicBezTo>
                  <a:cubicBezTo>
                    <a:pt x="350" y="261"/>
                    <a:pt x="349" y="262"/>
                    <a:pt x="349" y="262"/>
                  </a:cubicBezTo>
                  <a:cubicBezTo>
                    <a:pt x="349" y="261"/>
                    <a:pt x="348" y="260"/>
                    <a:pt x="348" y="260"/>
                  </a:cubicBezTo>
                  <a:cubicBezTo>
                    <a:pt x="346" y="260"/>
                    <a:pt x="345" y="258"/>
                    <a:pt x="346" y="257"/>
                  </a:cubicBezTo>
                  <a:cubicBezTo>
                    <a:pt x="346" y="257"/>
                    <a:pt x="345" y="257"/>
                    <a:pt x="345" y="257"/>
                  </a:cubicBezTo>
                  <a:cubicBezTo>
                    <a:pt x="345" y="257"/>
                    <a:pt x="346" y="256"/>
                    <a:pt x="346" y="256"/>
                  </a:cubicBezTo>
                  <a:cubicBezTo>
                    <a:pt x="346" y="256"/>
                    <a:pt x="346" y="256"/>
                    <a:pt x="345" y="256"/>
                  </a:cubicBezTo>
                  <a:cubicBezTo>
                    <a:pt x="346" y="256"/>
                    <a:pt x="345" y="256"/>
                    <a:pt x="345" y="256"/>
                  </a:cubicBezTo>
                  <a:cubicBezTo>
                    <a:pt x="345" y="256"/>
                    <a:pt x="345" y="256"/>
                    <a:pt x="344" y="256"/>
                  </a:cubicBezTo>
                  <a:cubicBezTo>
                    <a:pt x="345" y="256"/>
                    <a:pt x="345" y="255"/>
                    <a:pt x="344" y="256"/>
                  </a:cubicBezTo>
                  <a:cubicBezTo>
                    <a:pt x="344" y="256"/>
                    <a:pt x="343" y="256"/>
                    <a:pt x="343" y="256"/>
                  </a:cubicBezTo>
                  <a:cubicBezTo>
                    <a:pt x="344" y="255"/>
                    <a:pt x="344" y="255"/>
                    <a:pt x="344" y="255"/>
                  </a:cubicBezTo>
                  <a:cubicBezTo>
                    <a:pt x="344" y="255"/>
                    <a:pt x="344" y="255"/>
                    <a:pt x="344" y="255"/>
                  </a:cubicBezTo>
                  <a:cubicBezTo>
                    <a:pt x="343" y="255"/>
                    <a:pt x="343" y="256"/>
                    <a:pt x="342" y="256"/>
                  </a:cubicBezTo>
                  <a:cubicBezTo>
                    <a:pt x="343" y="255"/>
                    <a:pt x="343" y="255"/>
                    <a:pt x="343" y="255"/>
                  </a:cubicBezTo>
                  <a:cubicBezTo>
                    <a:pt x="343" y="255"/>
                    <a:pt x="343" y="255"/>
                    <a:pt x="342" y="255"/>
                  </a:cubicBezTo>
                  <a:cubicBezTo>
                    <a:pt x="343" y="255"/>
                    <a:pt x="343" y="255"/>
                    <a:pt x="343" y="255"/>
                  </a:cubicBezTo>
                  <a:cubicBezTo>
                    <a:pt x="343" y="254"/>
                    <a:pt x="342" y="255"/>
                    <a:pt x="342" y="255"/>
                  </a:cubicBezTo>
                  <a:cubicBezTo>
                    <a:pt x="342" y="255"/>
                    <a:pt x="342" y="255"/>
                    <a:pt x="342" y="254"/>
                  </a:cubicBezTo>
                  <a:cubicBezTo>
                    <a:pt x="342" y="254"/>
                    <a:pt x="342" y="254"/>
                    <a:pt x="341" y="255"/>
                  </a:cubicBezTo>
                  <a:cubicBezTo>
                    <a:pt x="342" y="254"/>
                    <a:pt x="342" y="254"/>
                    <a:pt x="343" y="254"/>
                  </a:cubicBezTo>
                  <a:cubicBezTo>
                    <a:pt x="343" y="254"/>
                    <a:pt x="342" y="254"/>
                    <a:pt x="342" y="254"/>
                  </a:cubicBezTo>
                  <a:cubicBezTo>
                    <a:pt x="343" y="254"/>
                    <a:pt x="343" y="253"/>
                    <a:pt x="343" y="253"/>
                  </a:cubicBezTo>
                  <a:cubicBezTo>
                    <a:pt x="343" y="253"/>
                    <a:pt x="343" y="253"/>
                    <a:pt x="343" y="254"/>
                  </a:cubicBezTo>
                  <a:cubicBezTo>
                    <a:pt x="343" y="253"/>
                    <a:pt x="343" y="253"/>
                    <a:pt x="343" y="253"/>
                  </a:cubicBezTo>
                  <a:cubicBezTo>
                    <a:pt x="343" y="253"/>
                    <a:pt x="344" y="252"/>
                    <a:pt x="343" y="252"/>
                  </a:cubicBezTo>
                  <a:cubicBezTo>
                    <a:pt x="343" y="252"/>
                    <a:pt x="344" y="252"/>
                    <a:pt x="344" y="252"/>
                  </a:cubicBezTo>
                  <a:cubicBezTo>
                    <a:pt x="343" y="251"/>
                    <a:pt x="343" y="252"/>
                    <a:pt x="342" y="252"/>
                  </a:cubicBezTo>
                  <a:cubicBezTo>
                    <a:pt x="342" y="252"/>
                    <a:pt x="343" y="252"/>
                    <a:pt x="343" y="251"/>
                  </a:cubicBezTo>
                  <a:cubicBezTo>
                    <a:pt x="343" y="251"/>
                    <a:pt x="342" y="251"/>
                    <a:pt x="342" y="251"/>
                  </a:cubicBezTo>
                  <a:cubicBezTo>
                    <a:pt x="342" y="251"/>
                    <a:pt x="342" y="251"/>
                    <a:pt x="342" y="251"/>
                  </a:cubicBezTo>
                  <a:cubicBezTo>
                    <a:pt x="343" y="251"/>
                    <a:pt x="342" y="251"/>
                    <a:pt x="342" y="251"/>
                  </a:cubicBezTo>
                  <a:cubicBezTo>
                    <a:pt x="342" y="251"/>
                    <a:pt x="342" y="251"/>
                    <a:pt x="343" y="251"/>
                  </a:cubicBezTo>
                  <a:cubicBezTo>
                    <a:pt x="342" y="251"/>
                    <a:pt x="342" y="251"/>
                    <a:pt x="342" y="250"/>
                  </a:cubicBezTo>
                  <a:cubicBezTo>
                    <a:pt x="342" y="250"/>
                    <a:pt x="342" y="250"/>
                    <a:pt x="342" y="250"/>
                  </a:cubicBezTo>
                  <a:cubicBezTo>
                    <a:pt x="342" y="250"/>
                    <a:pt x="342" y="250"/>
                    <a:pt x="342" y="250"/>
                  </a:cubicBezTo>
                  <a:cubicBezTo>
                    <a:pt x="342" y="250"/>
                    <a:pt x="341" y="250"/>
                    <a:pt x="342" y="250"/>
                  </a:cubicBezTo>
                  <a:cubicBezTo>
                    <a:pt x="341" y="249"/>
                    <a:pt x="342" y="249"/>
                    <a:pt x="342" y="249"/>
                  </a:cubicBezTo>
                  <a:cubicBezTo>
                    <a:pt x="342" y="249"/>
                    <a:pt x="342" y="249"/>
                    <a:pt x="342" y="249"/>
                  </a:cubicBezTo>
                  <a:cubicBezTo>
                    <a:pt x="342" y="249"/>
                    <a:pt x="341" y="249"/>
                    <a:pt x="341" y="249"/>
                  </a:cubicBezTo>
                  <a:cubicBezTo>
                    <a:pt x="341" y="249"/>
                    <a:pt x="342" y="249"/>
                    <a:pt x="341" y="249"/>
                  </a:cubicBezTo>
                  <a:cubicBezTo>
                    <a:pt x="341" y="248"/>
                    <a:pt x="341" y="248"/>
                    <a:pt x="341" y="248"/>
                  </a:cubicBezTo>
                  <a:cubicBezTo>
                    <a:pt x="341" y="248"/>
                    <a:pt x="340" y="248"/>
                    <a:pt x="340" y="247"/>
                  </a:cubicBezTo>
                  <a:cubicBezTo>
                    <a:pt x="340" y="247"/>
                    <a:pt x="340" y="247"/>
                    <a:pt x="340" y="247"/>
                  </a:cubicBezTo>
                  <a:cubicBezTo>
                    <a:pt x="340" y="247"/>
                    <a:pt x="340" y="247"/>
                    <a:pt x="341" y="248"/>
                  </a:cubicBezTo>
                  <a:cubicBezTo>
                    <a:pt x="340" y="247"/>
                    <a:pt x="341" y="247"/>
                    <a:pt x="341" y="248"/>
                  </a:cubicBezTo>
                  <a:cubicBezTo>
                    <a:pt x="341" y="247"/>
                    <a:pt x="340" y="247"/>
                    <a:pt x="341" y="247"/>
                  </a:cubicBezTo>
                  <a:cubicBezTo>
                    <a:pt x="341" y="247"/>
                    <a:pt x="340" y="247"/>
                    <a:pt x="340" y="247"/>
                  </a:cubicBezTo>
                  <a:cubicBezTo>
                    <a:pt x="340" y="247"/>
                    <a:pt x="341" y="247"/>
                    <a:pt x="341" y="247"/>
                  </a:cubicBezTo>
                  <a:cubicBezTo>
                    <a:pt x="340" y="246"/>
                    <a:pt x="340" y="246"/>
                    <a:pt x="340" y="246"/>
                  </a:cubicBezTo>
                  <a:cubicBezTo>
                    <a:pt x="340" y="246"/>
                    <a:pt x="341" y="246"/>
                    <a:pt x="341" y="246"/>
                  </a:cubicBezTo>
                  <a:cubicBezTo>
                    <a:pt x="341" y="246"/>
                    <a:pt x="340" y="245"/>
                    <a:pt x="340" y="245"/>
                  </a:cubicBezTo>
                  <a:cubicBezTo>
                    <a:pt x="340" y="245"/>
                    <a:pt x="340" y="245"/>
                    <a:pt x="341" y="245"/>
                  </a:cubicBezTo>
                  <a:cubicBezTo>
                    <a:pt x="340" y="245"/>
                    <a:pt x="340" y="245"/>
                    <a:pt x="339" y="244"/>
                  </a:cubicBezTo>
                  <a:cubicBezTo>
                    <a:pt x="340" y="244"/>
                    <a:pt x="342" y="245"/>
                    <a:pt x="342" y="246"/>
                  </a:cubicBezTo>
                  <a:cubicBezTo>
                    <a:pt x="341" y="245"/>
                    <a:pt x="342" y="245"/>
                    <a:pt x="341" y="245"/>
                  </a:cubicBezTo>
                  <a:cubicBezTo>
                    <a:pt x="341" y="244"/>
                    <a:pt x="342" y="244"/>
                    <a:pt x="342" y="245"/>
                  </a:cubicBezTo>
                  <a:cubicBezTo>
                    <a:pt x="342" y="245"/>
                    <a:pt x="342" y="245"/>
                    <a:pt x="342" y="245"/>
                  </a:cubicBezTo>
                  <a:cubicBezTo>
                    <a:pt x="342" y="245"/>
                    <a:pt x="342" y="246"/>
                    <a:pt x="342" y="246"/>
                  </a:cubicBezTo>
                  <a:cubicBezTo>
                    <a:pt x="342" y="246"/>
                    <a:pt x="342" y="246"/>
                    <a:pt x="342" y="246"/>
                  </a:cubicBezTo>
                  <a:cubicBezTo>
                    <a:pt x="342" y="246"/>
                    <a:pt x="342" y="246"/>
                    <a:pt x="342" y="246"/>
                  </a:cubicBezTo>
                  <a:cubicBezTo>
                    <a:pt x="343" y="247"/>
                    <a:pt x="343" y="243"/>
                    <a:pt x="343" y="242"/>
                  </a:cubicBezTo>
                  <a:cubicBezTo>
                    <a:pt x="344" y="242"/>
                    <a:pt x="343" y="241"/>
                    <a:pt x="343" y="242"/>
                  </a:cubicBezTo>
                  <a:cubicBezTo>
                    <a:pt x="343" y="241"/>
                    <a:pt x="342" y="241"/>
                    <a:pt x="341" y="240"/>
                  </a:cubicBezTo>
                  <a:cubicBezTo>
                    <a:pt x="342" y="240"/>
                    <a:pt x="341" y="240"/>
                    <a:pt x="342" y="241"/>
                  </a:cubicBezTo>
                  <a:cubicBezTo>
                    <a:pt x="342" y="241"/>
                    <a:pt x="343" y="240"/>
                    <a:pt x="343" y="240"/>
                  </a:cubicBezTo>
                  <a:cubicBezTo>
                    <a:pt x="343" y="239"/>
                    <a:pt x="343" y="238"/>
                    <a:pt x="342" y="237"/>
                  </a:cubicBezTo>
                  <a:cubicBezTo>
                    <a:pt x="342" y="237"/>
                    <a:pt x="343" y="237"/>
                    <a:pt x="343" y="237"/>
                  </a:cubicBezTo>
                  <a:cubicBezTo>
                    <a:pt x="342" y="236"/>
                    <a:pt x="341" y="236"/>
                    <a:pt x="340" y="236"/>
                  </a:cubicBezTo>
                  <a:cubicBezTo>
                    <a:pt x="340" y="236"/>
                    <a:pt x="340" y="236"/>
                    <a:pt x="341" y="236"/>
                  </a:cubicBezTo>
                  <a:cubicBezTo>
                    <a:pt x="340" y="236"/>
                    <a:pt x="341" y="236"/>
                    <a:pt x="341" y="236"/>
                  </a:cubicBezTo>
                  <a:cubicBezTo>
                    <a:pt x="341" y="236"/>
                    <a:pt x="342" y="236"/>
                    <a:pt x="342" y="236"/>
                  </a:cubicBezTo>
                  <a:cubicBezTo>
                    <a:pt x="343" y="236"/>
                    <a:pt x="343" y="235"/>
                    <a:pt x="343" y="234"/>
                  </a:cubicBezTo>
                  <a:cubicBezTo>
                    <a:pt x="343" y="235"/>
                    <a:pt x="342" y="234"/>
                    <a:pt x="341" y="234"/>
                  </a:cubicBezTo>
                  <a:cubicBezTo>
                    <a:pt x="341" y="234"/>
                    <a:pt x="341" y="234"/>
                    <a:pt x="340" y="234"/>
                  </a:cubicBezTo>
                  <a:cubicBezTo>
                    <a:pt x="341" y="234"/>
                    <a:pt x="341" y="234"/>
                    <a:pt x="341" y="233"/>
                  </a:cubicBezTo>
                  <a:cubicBezTo>
                    <a:pt x="341" y="233"/>
                    <a:pt x="342" y="234"/>
                    <a:pt x="343" y="234"/>
                  </a:cubicBezTo>
                  <a:cubicBezTo>
                    <a:pt x="343" y="233"/>
                    <a:pt x="343" y="233"/>
                    <a:pt x="342" y="233"/>
                  </a:cubicBezTo>
                  <a:cubicBezTo>
                    <a:pt x="343" y="233"/>
                    <a:pt x="343" y="232"/>
                    <a:pt x="343" y="232"/>
                  </a:cubicBezTo>
                  <a:cubicBezTo>
                    <a:pt x="343" y="233"/>
                    <a:pt x="342" y="231"/>
                    <a:pt x="342" y="231"/>
                  </a:cubicBezTo>
                  <a:cubicBezTo>
                    <a:pt x="342" y="231"/>
                    <a:pt x="343" y="230"/>
                    <a:pt x="343" y="230"/>
                  </a:cubicBezTo>
                  <a:cubicBezTo>
                    <a:pt x="342" y="230"/>
                    <a:pt x="342" y="230"/>
                    <a:pt x="341" y="230"/>
                  </a:cubicBezTo>
                  <a:cubicBezTo>
                    <a:pt x="342" y="230"/>
                    <a:pt x="342" y="230"/>
                    <a:pt x="343" y="229"/>
                  </a:cubicBezTo>
                  <a:cubicBezTo>
                    <a:pt x="342" y="229"/>
                    <a:pt x="342" y="229"/>
                    <a:pt x="342" y="228"/>
                  </a:cubicBezTo>
                  <a:cubicBezTo>
                    <a:pt x="342" y="228"/>
                    <a:pt x="342" y="229"/>
                    <a:pt x="342" y="229"/>
                  </a:cubicBezTo>
                  <a:cubicBezTo>
                    <a:pt x="342" y="228"/>
                    <a:pt x="341" y="228"/>
                    <a:pt x="341" y="228"/>
                  </a:cubicBezTo>
                  <a:cubicBezTo>
                    <a:pt x="341" y="227"/>
                    <a:pt x="342" y="228"/>
                    <a:pt x="342" y="228"/>
                  </a:cubicBezTo>
                  <a:cubicBezTo>
                    <a:pt x="342" y="227"/>
                    <a:pt x="342" y="227"/>
                    <a:pt x="342" y="226"/>
                  </a:cubicBezTo>
                  <a:cubicBezTo>
                    <a:pt x="342" y="226"/>
                    <a:pt x="341" y="227"/>
                    <a:pt x="341" y="227"/>
                  </a:cubicBezTo>
                  <a:cubicBezTo>
                    <a:pt x="341" y="227"/>
                    <a:pt x="342" y="226"/>
                    <a:pt x="342" y="226"/>
                  </a:cubicBezTo>
                  <a:cubicBezTo>
                    <a:pt x="341" y="226"/>
                    <a:pt x="342" y="226"/>
                    <a:pt x="342" y="225"/>
                  </a:cubicBezTo>
                  <a:cubicBezTo>
                    <a:pt x="342" y="225"/>
                    <a:pt x="342" y="225"/>
                    <a:pt x="342" y="225"/>
                  </a:cubicBezTo>
                  <a:cubicBezTo>
                    <a:pt x="342" y="225"/>
                    <a:pt x="342" y="225"/>
                    <a:pt x="342" y="226"/>
                  </a:cubicBezTo>
                  <a:cubicBezTo>
                    <a:pt x="342" y="225"/>
                    <a:pt x="342" y="224"/>
                    <a:pt x="342" y="224"/>
                  </a:cubicBezTo>
                  <a:cubicBezTo>
                    <a:pt x="341" y="224"/>
                    <a:pt x="341" y="223"/>
                    <a:pt x="341" y="223"/>
                  </a:cubicBezTo>
                  <a:cubicBezTo>
                    <a:pt x="341" y="223"/>
                    <a:pt x="342" y="223"/>
                    <a:pt x="342" y="223"/>
                  </a:cubicBezTo>
                  <a:cubicBezTo>
                    <a:pt x="341" y="223"/>
                    <a:pt x="342" y="222"/>
                    <a:pt x="342" y="222"/>
                  </a:cubicBezTo>
                  <a:cubicBezTo>
                    <a:pt x="342" y="222"/>
                    <a:pt x="342" y="222"/>
                    <a:pt x="342" y="221"/>
                  </a:cubicBezTo>
                  <a:cubicBezTo>
                    <a:pt x="342" y="222"/>
                    <a:pt x="341" y="222"/>
                    <a:pt x="341" y="222"/>
                  </a:cubicBezTo>
                  <a:cubicBezTo>
                    <a:pt x="341" y="222"/>
                    <a:pt x="340" y="222"/>
                    <a:pt x="340" y="222"/>
                  </a:cubicBezTo>
                  <a:cubicBezTo>
                    <a:pt x="340" y="223"/>
                    <a:pt x="339" y="223"/>
                    <a:pt x="339" y="224"/>
                  </a:cubicBezTo>
                  <a:cubicBezTo>
                    <a:pt x="339" y="224"/>
                    <a:pt x="338" y="224"/>
                    <a:pt x="338" y="224"/>
                  </a:cubicBezTo>
                  <a:cubicBezTo>
                    <a:pt x="338" y="225"/>
                    <a:pt x="338" y="225"/>
                    <a:pt x="338" y="226"/>
                  </a:cubicBezTo>
                  <a:cubicBezTo>
                    <a:pt x="338" y="226"/>
                    <a:pt x="337" y="225"/>
                    <a:pt x="337" y="225"/>
                  </a:cubicBezTo>
                  <a:cubicBezTo>
                    <a:pt x="337" y="226"/>
                    <a:pt x="337" y="226"/>
                    <a:pt x="337" y="227"/>
                  </a:cubicBezTo>
                  <a:cubicBezTo>
                    <a:pt x="337" y="227"/>
                    <a:pt x="337" y="226"/>
                    <a:pt x="337" y="226"/>
                  </a:cubicBezTo>
                  <a:cubicBezTo>
                    <a:pt x="337" y="226"/>
                    <a:pt x="336" y="227"/>
                    <a:pt x="336" y="227"/>
                  </a:cubicBezTo>
                  <a:cubicBezTo>
                    <a:pt x="336" y="227"/>
                    <a:pt x="336" y="227"/>
                    <a:pt x="336" y="227"/>
                  </a:cubicBezTo>
                  <a:cubicBezTo>
                    <a:pt x="336" y="227"/>
                    <a:pt x="336" y="227"/>
                    <a:pt x="336" y="227"/>
                  </a:cubicBezTo>
                  <a:cubicBezTo>
                    <a:pt x="336" y="227"/>
                    <a:pt x="336" y="226"/>
                    <a:pt x="336" y="226"/>
                  </a:cubicBezTo>
                  <a:cubicBezTo>
                    <a:pt x="335" y="227"/>
                    <a:pt x="336" y="228"/>
                    <a:pt x="337" y="228"/>
                  </a:cubicBezTo>
                  <a:cubicBezTo>
                    <a:pt x="336" y="228"/>
                    <a:pt x="336" y="228"/>
                    <a:pt x="336" y="228"/>
                  </a:cubicBezTo>
                  <a:cubicBezTo>
                    <a:pt x="336" y="228"/>
                    <a:pt x="336" y="228"/>
                    <a:pt x="336" y="229"/>
                  </a:cubicBezTo>
                  <a:cubicBezTo>
                    <a:pt x="336" y="228"/>
                    <a:pt x="336" y="228"/>
                    <a:pt x="336" y="228"/>
                  </a:cubicBezTo>
                  <a:cubicBezTo>
                    <a:pt x="336" y="228"/>
                    <a:pt x="336" y="228"/>
                    <a:pt x="336" y="228"/>
                  </a:cubicBezTo>
                  <a:cubicBezTo>
                    <a:pt x="336" y="228"/>
                    <a:pt x="336" y="227"/>
                    <a:pt x="335" y="227"/>
                  </a:cubicBezTo>
                  <a:cubicBezTo>
                    <a:pt x="336" y="227"/>
                    <a:pt x="335" y="228"/>
                    <a:pt x="335" y="228"/>
                  </a:cubicBezTo>
                  <a:cubicBezTo>
                    <a:pt x="335" y="228"/>
                    <a:pt x="335" y="229"/>
                    <a:pt x="334" y="229"/>
                  </a:cubicBezTo>
                  <a:cubicBezTo>
                    <a:pt x="334" y="227"/>
                    <a:pt x="334" y="230"/>
                    <a:pt x="333" y="230"/>
                  </a:cubicBezTo>
                  <a:cubicBezTo>
                    <a:pt x="333" y="230"/>
                    <a:pt x="333" y="229"/>
                    <a:pt x="333" y="228"/>
                  </a:cubicBezTo>
                  <a:cubicBezTo>
                    <a:pt x="333" y="229"/>
                    <a:pt x="327" y="230"/>
                    <a:pt x="327" y="231"/>
                  </a:cubicBezTo>
                  <a:cubicBezTo>
                    <a:pt x="327" y="230"/>
                    <a:pt x="328" y="230"/>
                    <a:pt x="328" y="229"/>
                  </a:cubicBezTo>
                  <a:cubicBezTo>
                    <a:pt x="328" y="229"/>
                    <a:pt x="328" y="229"/>
                    <a:pt x="328" y="229"/>
                  </a:cubicBezTo>
                  <a:cubicBezTo>
                    <a:pt x="329" y="229"/>
                    <a:pt x="328" y="229"/>
                    <a:pt x="328" y="229"/>
                  </a:cubicBezTo>
                  <a:cubicBezTo>
                    <a:pt x="328" y="229"/>
                    <a:pt x="328" y="229"/>
                    <a:pt x="328" y="229"/>
                  </a:cubicBezTo>
                  <a:cubicBezTo>
                    <a:pt x="328" y="229"/>
                    <a:pt x="328" y="228"/>
                    <a:pt x="328" y="228"/>
                  </a:cubicBezTo>
                  <a:cubicBezTo>
                    <a:pt x="328" y="228"/>
                    <a:pt x="328" y="229"/>
                    <a:pt x="328" y="229"/>
                  </a:cubicBezTo>
                  <a:cubicBezTo>
                    <a:pt x="328" y="228"/>
                    <a:pt x="328" y="228"/>
                    <a:pt x="328" y="227"/>
                  </a:cubicBezTo>
                  <a:cubicBezTo>
                    <a:pt x="327" y="227"/>
                    <a:pt x="327" y="228"/>
                    <a:pt x="327" y="228"/>
                  </a:cubicBezTo>
                  <a:cubicBezTo>
                    <a:pt x="328" y="226"/>
                    <a:pt x="326" y="225"/>
                    <a:pt x="324" y="225"/>
                  </a:cubicBezTo>
                  <a:cubicBezTo>
                    <a:pt x="324" y="225"/>
                    <a:pt x="323" y="225"/>
                    <a:pt x="323" y="224"/>
                  </a:cubicBezTo>
                  <a:cubicBezTo>
                    <a:pt x="323" y="224"/>
                    <a:pt x="323" y="224"/>
                    <a:pt x="322" y="224"/>
                  </a:cubicBezTo>
                  <a:cubicBezTo>
                    <a:pt x="322" y="224"/>
                    <a:pt x="321" y="224"/>
                    <a:pt x="320" y="224"/>
                  </a:cubicBezTo>
                  <a:cubicBezTo>
                    <a:pt x="321" y="223"/>
                    <a:pt x="321" y="223"/>
                    <a:pt x="322" y="223"/>
                  </a:cubicBezTo>
                  <a:cubicBezTo>
                    <a:pt x="323" y="224"/>
                    <a:pt x="323" y="223"/>
                    <a:pt x="323" y="222"/>
                  </a:cubicBezTo>
                  <a:cubicBezTo>
                    <a:pt x="324" y="223"/>
                    <a:pt x="324" y="223"/>
                    <a:pt x="323" y="223"/>
                  </a:cubicBezTo>
                  <a:cubicBezTo>
                    <a:pt x="324" y="223"/>
                    <a:pt x="324" y="223"/>
                    <a:pt x="324" y="223"/>
                  </a:cubicBezTo>
                  <a:cubicBezTo>
                    <a:pt x="324" y="223"/>
                    <a:pt x="323" y="224"/>
                    <a:pt x="324" y="224"/>
                  </a:cubicBezTo>
                  <a:cubicBezTo>
                    <a:pt x="324" y="224"/>
                    <a:pt x="325" y="223"/>
                    <a:pt x="325" y="223"/>
                  </a:cubicBezTo>
                  <a:cubicBezTo>
                    <a:pt x="325" y="223"/>
                    <a:pt x="325" y="223"/>
                    <a:pt x="325" y="222"/>
                  </a:cubicBezTo>
                  <a:cubicBezTo>
                    <a:pt x="325" y="222"/>
                    <a:pt x="325" y="222"/>
                    <a:pt x="325" y="222"/>
                  </a:cubicBezTo>
                  <a:cubicBezTo>
                    <a:pt x="326" y="222"/>
                    <a:pt x="326" y="222"/>
                    <a:pt x="325" y="221"/>
                  </a:cubicBezTo>
                  <a:cubicBezTo>
                    <a:pt x="325" y="221"/>
                    <a:pt x="325" y="221"/>
                    <a:pt x="325" y="221"/>
                  </a:cubicBezTo>
                  <a:cubicBezTo>
                    <a:pt x="325" y="220"/>
                    <a:pt x="325" y="219"/>
                    <a:pt x="326" y="219"/>
                  </a:cubicBezTo>
                  <a:cubicBezTo>
                    <a:pt x="326" y="219"/>
                    <a:pt x="326" y="219"/>
                    <a:pt x="326" y="219"/>
                  </a:cubicBezTo>
                  <a:cubicBezTo>
                    <a:pt x="326" y="218"/>
                    <a:pt x="325" y="217"/>
                    <a:pt x="325" y="217"/>
                  </a:cubicBezTo>
                  <a:cubicBezTo>
                    <a:pt x="327" y="218"/>
                    <a:pt x="328" y="213"/>
                    <a:pt x="329" y="211"/>
                  </a:cubicBezTo>
                  <a:cubicBezTo>
                    <a:pt x="329" y="211"/>
                    <a:pt x="328" y="212"/>
                    <a:pt x="328" y="212"/>
                  </a:cubicBezTo>
                  <a:cubicBezTo>
                    <a:pt x="328" y="212"/>
                    <a:pt x="328" y="212"/>
                    <a:pt x="328" y="211"/>
                  </a:cubicBezTo>
                  <a:cubicBezTo>
                    <a:pt x="328" y="211"/>
                    <a:pt x="328" y="210"/>
                    <a:pt x="328" y="211"/>
                  </a:cubicBezTo>
                  <a:cubicBezTo>
                    <a:pt x="327" y="211"/>
                    <a:pt x="327" y="210"/>
                    <a:pt x="326" y="210"/>
                  </a:cubicBezTo>
                  <a:cubicBezTo>
                    <a:pt x="326" y="209"/>
                    <a:pt x="325" y="210"/>
                    <a:pt x="325" y="209"/>
                  </a:cubicBezTo>
                  <a:cubicBezTo>
                    <a:pt x="324" y="209"/>
                    <a:pt x="324" y="208"/>
                    <a:pt x="324" y="207"/>
                  </a:cubicBezTo>
                  <a:cubicBezTo>
                    <a:pt x="324" y="207"/>
                    <a:pt x="324" y="206"/>
                    <a:pt x="324" y="206"/>
                  </a:cubicBezTo>
                  <a:cubicBezTo>
                    <a:pt x="324" y="205"/>
                    <a:pt x="325" y="206"/>
                    <a:pt x="325" y="206"/>
                  </a:cubicBezTo>
                  <a:cubicBezTo>
                    <a:pt x="324" y="206"/>
                    <a:pt x="324" y="205"/>
                    <a:pt x="324" y="205"/>
                  </a:cubicBezTo>
                  <a:cubicBezTo>
                    <a:pt x="324" y="205"/>
                    <a:pt x="323" y="203"/>
                    <a:pt x="324" y="203"/>
                  </a:cubicBezTo>
                  <a:cubicBezTo>
                    <a:pt x="324" y="203"/>
                    <a:pt x="322" y="199"/>
                    <a:pt x="322" y="199"/>
                  </a:cubicBezTo>
                  <a:cubicBezTo>
                    <a:pt x="321" y="198"/>
                    <a:pt x="320" y="197"/>
                    <a:pt x="320" y="197"/>
                  </a:cubicBezTo>
                  <a:cubicBezTo>
                    <a:pt x="318" y="196"/>
                    <a:pt x="318" y="198"/>
                    <a:pt x="317" y="199"/>
                  </a:cubicBezTo>
                  <a:cubicBezTo>
                    <a:pt x="317" y="198"/>
                    <a:pt x="316" y="196"/>
                    <a:pt x="315" y="196"/>
                  </a:cubicBezTo>
                  <a:cubicBezTo>
                    <a:pt x="315" y="196"/>
                    <a:pt x="315" y="196"/>
                    <a:pt x="314" y="196"/>
                  </a:cubicBezTo>
                  <a:cubicBezTo>
                    <a:pt x="314" y="196"/>
                    <a:pt x="314" y="195"/>
                    <a:pt x="313" y="195"/>
                  </a:cubicBezTo>
                  <a:cubicBezTo>
                    <a:pt x="312" y="194"/>
                    <a:pt x="311" y="193"/>
                    <a:pt x="310" y="192"/>
                  </a:cubicBezTo>
                  <a:cubicBezTo>
                    <a:pt x="309" y="192"/>
                    <a:pt x="308" y="193"/>
                    <a:pt x="307" y="194"/>
                  </a:cubicBezTo>
                  <a:cubicBezTo>
                    <a:pt x="306" y="195"/>
                    <a:pt x="306" y="196"/>
                    <a:pt x="307" y="197"/>
                  </a:cubicBezTo>
                  <a:cubicBezTo>
                    <a:pt x="307" y="198"/>
                    <a:pt x="307" y="198"/>
                    <a:pt x="307" y="198"/>
                  </a:cubicBezTo>
                  <a:cubicBezTo>
                    <a:pt x="307" y="199"/>
                    <a:pt x="307" y="199"/>
                    <a:pt x="307" y="199"/>
                  </a:cubicBezTo>
                  <a:cubicBezTo>
                    <a:pt x="306" y="199"/>
                    <a:pt x="302" y="202"/>
                    <a:pt x="305" y="202"/>
                  </a:cubicBezTo>
                  <a:cubicBezTo>
                    <a:pt x="304" y="202"/>
                    <a:pt x="304" y="203"/>
                    <a:pt x="304" y="203"/>
                  </a:cubicBezTo>
                  <a:cubicBezTo>
                    <a:pt x="305" y="203"/>
                    <a:pt x="305" y="203"/>
                    <a:pt x="306" y="203"/>
                  </a:cubicBezTo>
                  <a:cubicBezTo>
                    <a:pt x="304" y="203"/>
                    <a:pt x="303" y="207"/>
                    <a:pt x="304" y="208"/>
                  </a:cubicBezTo>
                  <a:cubicBezTo>
                    <a:pt x="304" y="208"/>
                    <a:pt x="303" y="208"/>
                    <a:pt x="303" y="208"/>
                  </a:cubicBezTo>
                  <a:cubicBezTo>
                    <a:pt x="302" y="209"/>
                    <a:pt x="301" y="210"/>
                    <a:pt x="301" y="210"/>
                  </a:cubicBezTo>
                  <a:cubicBezTo>
                    <a:pt x="300" y="211"/>
                    <a:pt x="299" y="212"/>
                    <a:pt x="298" y="212"/>
                  </a:cubicBezTo>
                  <a:cubicBezTo>
                    <a:pt x="298" y="213"/>
                    <a:pt x="297" y="213"/>
                    <a:pt x="297" y="214"/>
                  </a:cubicBezTo>
                  <a:cubicBezTo>
                    <a:pt x="297" y="214"/>
                    <a:pt x="297" y="214"/>
                    <a:pt x="297" y="214"/>
                  </a:cubicBezTo>
                  <a:cubicBezTo>
                    <a:pt x="297" y="214"/>
                    <a:pt x="297" y="213"/>
                    <a:pt x="297" y="214"/>
                  </a:cubicBezTo>
                  <a:cubicBezTo>
                    <a:pt x="297" y="214"/>
                    <a:pt x="297" y="214"/>
                    <a:pt x="297" y="214"/>
                  </a:cubicBezTo>
                  <a:cubicBezTo>
                    <a:pt x="297" y="214"/>
                    <a:pt x="297" y="214"/>
                    <a:pt x="297" y="214"/>
                  </a:cubicBezTo>
                  <a:cubicBezTo>
                    <a:pt x="297" y="214"/>
                    <a:pt x="298" y="215"/>
                    <a:pt x="298" y="215"/>
                  </a:cubicBezTo>
                  <a:cubicBezTo>
                    <a:pt x="298" y="215"/>
                    <a:pt x="298" y="215"/>
                    <a:pt x="298" y="215"/>
                  </a:cubicBezTo>
                  <a:cubicBezTo>
                    <a:pt x="298" y="215"/>
                    <a:pt x="298" y="216"/>
                    <a:pt x="298" y="216"/>
                  </a:cubicBezTo>
                  <a:cubicBezTo>
                    <a:pt x="298" y="216"/>
                    <a:pt x="298" y="216"/>
                    <a:pt x="298" y="216"/>
                  </a:cubicBezTo>
                  <a:cubicBezTo>
                    <a:pt x="298" y="216"/>
                    <a:pt x="298" y="217"/>
                    <a:pt x="298" y="217"/>
                  </a:cubicBezTo>
                  <a:cubicBezTo>
                    <a:pt x="298" y="217"/>
                    <a:pt x="298" y="216"/>
                    <a:pt x="298" y="216"/>
                  </a:cubicBezTo>
                  <a:cubicBezTo>
                    <a:pt x="298" y="217"/>
                    <a:pt x="299" y="217"/>
                    <a:pt x="299" y="217"/>
                  </a:cubicBezTo>
                  <a:cubicBezTo>
                    <a:pt x="299" y="217"/>
                    <a:pt x="299" y="217"/>
                    <a:pt x="298" y="217"/>
                  </a:cubicBezTo>
                  <a:cubicBezTo>
                    <a:pt x="300" y="218"/>
                    <a:pt x="300" y="219"/>
                    <a:pt x="300" y="221"/>
                  </a:cubicBezTo>
                  <a:cubicBezTo>
                    <a:pt x="300" y="222"/>
                    <a:pt x="300" y="222"/>
                    <a:pt x="300" y="222"/>
                  </a:cubicBezTo>
                  <a:cubicBezTo>
                    <a:pt x="299" y="222"/>
                    <a:pt x="299" y="222"/>
                    <a:pt x="299" y="222"/>
                  </a:cubicBezTo>
                  <a:cubicBezTo>
                    <a:pt x="299" y="222"/>
                    <a:pt x="298" y="223"/>
                    <a:pt x="298" y="223"/>
                  </a:cubicBezTo>
                  <a:cubicBezTo>
                    <a:pt x="299" y="223"/>
                    <a:pt x="300" y="222"/>
                    <a:pt x="300" y="222"/>
                  </a:cubicBezTo>
                  <a:cubicBezTo>
                    <a:pt x="300" y="223"/>
                    <a:pt x="300" y="225"/>
                    <a:pt x="299" y="226"/>
                  </a:cubicBezTo>
                  <a:cubicBezTo>
                    <a:pt x="299" y="227"/>
                    <a:pt x="298" y="228"/>
                    <a:pt x="297" y="229"/>
                  </a:cubicBezTo>
                  <a:cubicBezTo>
                    <a:pt x="297" y="229"/>
                    <a:pt x="297" y="229"/>
                    <a:pt x="297" y="229"/>
                  </a:cubicBezTo>
                  <a:cubicBezTo>
                    <a:pt x="297" y="229"/>
                    <a:pt x="297" y="229"/>
                    <a:pt x="297" y="229"/>
                  </a:cubicBezTo>
                  <a:cubicBezTo>
                    <a:pt x="297" y="229"/>
                    <a:pt x="297" y="229"/>
                    <a:pt x="297" y="229"/>
                  </a:cubicBezTo>
                  <a:cubicBezTo>
                    <a:pt x="297" y="230"/>
                    <a:pt x="296" y="230"/>
                    <a:pt x="295" y="231"/>
                  </a:cubicBezTo>
                  <a:cubicBezTo>
                    <a:pt x="295" y="231"/>
                    <a:pt x="295" y="231"/>
                    <a:pt x="295" y="231"/>
                  </a:cubicBezTo>
                  <a:cubicBezTo>
                    <a:pt x="295" y="231"/>
                    <a:pt x="293" y="232"/>
                    <a:pt x="294" y="232"/>
                  </a:cubicBezTo>
                  <a:cubicBezTo>
                    <a:pt x="294" y="232"/>
                    <a:pt x="294" y="232"/>
                    <a:pt x="294" y="232"/>
                  </a:cubicBezTo>
                  <a:cubicBezTo>
                    <a:pt x="294" y="232"/>
                    <a:pt x="293" y="232"/>
                    <a:pt x="293" y="232"/>
                  </a:cubicBezTo>
                  <a:cubicBezTo>
                    <a:pt x="293" y="232"/>
                    <a:pt x="293" y="232"/>
                    <a:pt x="293" y="232"/>
                  </a:cubicBezTo>
                  <a:cubicBezTo>
                    <a:pt x="292" y="233"/>
                    <a:pt x="290" y="233"/>
                    <a:pt x="289" y="234"/>
                  </a:cubicBezTo>
                  <a:cubicBezTo>
                    <a:pt x="288" y="234"/>
                    <a:pt x="285" y="235"/>
                    <a:pt x="285" y="234"/>
                  </a:cubicBezTo>
                  <a:cubicBezTo>
                    <a:pt x="285" y="234"/>
                    <a:pt x="285" y="235"/>
                    <a:pt x="285" y="235"/>
                  </a:cubicBezTo>
                  <a:cubicBezTo>
                    <a:pt x="285" y="236"/>
                    <a:pt x="285" y="236"/>
                    <a:pt x="285" y="236"/>
                  </a:cubicBezTo>
                  <a:cubicBezTo>
                    <a:pt x="285" y="237"/>
                    <a:pt x="285" y="237"/>
                    <a:pt x="285" y="237"/>
                  </a:cubicBezTo>
                  <a:cubicBezTo>
                    <a:pt x="285" y="237"/>
                    <a:pt x="285" y="238"/>
                    <a:pt x="285" y="238"/>
                  </a:cubicBezTo>
                  <a:cubicBezTo>
                    <a:pt x="285" y="238"/>
                    <a:pt x="285" y="238"/>
                    <a:pt x="285" y="238"/>
                  </a:cubicBezTo>
                  <a:cubicBezTo>
                    <a:pt x="285" y="239"/>
                    <a:pt x="285" y="240"/>
                    <a:pt x="285" y="240"/>
                  </a:cubicBezTo>
                  <a:cubicBezTo>
                    <a:pt x="285" y="240"/>
                    <a:pt x="285" y="240"/>
                    <a:pt x="284" y="240"/>
                  </a:cubicBezTo>
                  <a:cubicBezTo>
                    <a:pt x="284" y="240"/>
                    <a:pt x="284" y="240"/>
                    <a:pt x="284" y="240"/>
                  </a:cubicBezTo>
                  <a:cubicBezTo>
                    <a:pt x="284" y="241"/>
                    <a:pt x="284" y="241"/>
                    <a:pt x="284" y="241"/>
                  </a:cubicBezTo>
                  <a:cubicBezTo>
                    <a:pt x="284" y="241"/>
                    <a:pt x="284" y="241"/>
                    <a:pt x="284" y="241"/>
                  </a:cubicBezTo>
                  <a:cubicBezTo>
                    <a:pt x="284" y="241"/>
                    <a:pt x="284" y="243"/>
                    <a:pt x="284" y="243"/>
                  </a:cubicBezTo>
                  <a:cubicBezTo>
                    <a:pt x="284" y="243"/>
                    <a:pt x="284" y="243"/>
                    <a:pt x="284" y="243"/>
                  </a:cubicBezTo>
                  <a:cubicBezTo>
                    <a:pt x="283" y="243"/>
                    <a:pt x="284" y="244"/>
                    <a:pt x="283" y="245"/>
                  </a:cubicBezTo>
                  <a:cubicBezTo>
                    <a:pt x="284" y="245"/>
                    <a:pt x="284" y="246"/>
                    <a:pt x="284" y="247"/>
                  </a:cubicBezTo>
                  <a:cubicBezTo>
                    <a:pt x="283" y="246"/>
                    <a:pt x="281" y="250"/>
                    <a:pt x="280" y="251"/>
                  </a:cubicBezTo>
                  <a:cubicBezTo>
                    <a:pt x="280" y="250"/>
                    <a:pt x="280" y="250"/>
                    <a:pt x="280" y="249"/>
                  </a:cubicBezTo>
                  <a:cubicBezTo>
                    <a:pt x="279" y="250"/>
                    <a:pt x="279" y="250"/>
                    <a:pt x="277" y="250"/>
                  </a:cubicBezTo>
                  <a:cubicBezTo>
                    <a:pt x="276" y="250"/>
                    <a:pt x="276" y="249"/>
                    <a:pt x="275" y="249"/>
                  </a:cubicBezTo>
                  <a:cubicBezTo>
                    <a:pt x="276" y="248"/>
                    <a:pt x="276" y="246"/>
                    <a:pt x="276" y="245"/>
                  </a:cubicBezTo>
                  <a:cubicBezTo>
                    <a:pt x="276" y="244"/>
                    <a:pt x="275" y="244"/>
                    <a:pt x="275" y="243"/>
                  </a:cubicBezTo>
                  <a:cubicBezTo>
                    <a:pt x="275" y="242"/>
                    <a:pt x="275" y="241"/>
                    <a:pt x="275" y="240"/>
                  </a:cubicBezTo>
                  <a:cubicBezTo>
                    <a:pt x="276" y="241"/>
                    <a:pt x="277" y="241"/>
                    <a:pt x="278" y="241"/>
                  </a:cubicBezTo>
                  <a:cubicBezTo>
                    <a:pt x="278" y="242"/>
                    <a:pt x="278" y="242"/>
                    <a:pt x="278" y="241"/>
                  </a:cubicBezTo>
                  <a:cubicBezTo>
                    <a:pt x="278" y="240"/>
                    <a:pt x="277" y="237"/>
                    <a:pt x="275" y="238"/>
                  </a:cubicBezTo>
                  <a:cubicBezTo>
                    <a:pt x="276" y="237"/>
                    <a:pt x="276" y="235"/>
                    <a:pt x="276" y="234"/>
                  </a:cubicBezTo>
                  <a:cubicBezTo>
                    <a:pt x="277" y="233"/>
                    <a:pt x="277" y="232"/>
                    <a:pt x="277" y="231"/>
                  </a:cubicBezTo>
                  <a:cubicBezTo>
                    <a:pt x="278" y="228"/>
                    <a:pt x="277" y="227"/>
                    <a:pt x="275" y="226"/>
                  </a:cubicBezTo>
                  <a:cubicBezTo>
                    <a:pt x="275" y="226"/>
                    <a:pt x="275" y="226"/>
                    <a:pt x="275" y="226"/>
                  </a:cubicBezTo>
                  <a:cubicBezTo>
                    <a:pt x="273" y="225"/>
                    <a:pt x="270" y="223"/>
                    <a:pt x="269" y="221"/>
                  </a:cubicBezTo>
                  <a:cubicBezTo>
                    <a:pt x="267" y="219"/>
                    <a:pt x="266" y="216"/>
                    <a:pt x="265" y="214"/>
                  </a:cubicBezTo>
                  <a:cubicBezTo>
                    <a:pt x="264" y="211"/>
                    <a:pt x="262" y="209"/>
                    <a:pt x="259" y="208"/>
                  </a:cubicBezTo>
                  <a:cubicBezTo>
                    <a:pt x="257" y="207"/>
                    <a:pt x="254" y="207"/>
                    <a:pt x="252" y="206"/>
                  </a:cubicBezTo>
                  <a:cubicBezTo>
                    <a:pt x="255" y="205"/>
                    <a:pt x="255" y="200"/>
                    <a:pt x="255" y="198"/>
                  </a:cubicBezTo>
                  <a:cubicBezTo>
                    <a:pt x="255" y="197"/>
                    <a:pt x="255" y="196"/>
                    <a:pt x="254" y="195"/>
                  </a:cubicBezTo>
                  <a:cubicBezTo>
                    <a:pt x="253" y="194"/>
                    <a:pt x="252" y="195"/>
                    <a:pt x="251" y="196"/>
                  </a:cubicBezTo>
                  <a:cubicBezTo>
                    <a:pt x="251" y="196"/>
                    <a:pt x="252" y="194"/>
                    <a:pt x="252" y="194"/>
                  </a:cubicBezTo>
                  <a:cubicBezTo>
                    <a:pt x="251" y="195"/>
                    <a:pt x="251" y="192"/>
                    <a:pt x="252" y="191"/>
                  </a:cubicBezTo>
                  <a:cubicBezTo>
                    <a:pt x="252" y="189"/>
                    <a:pt x="253" y="187"/>
                    <a:pt x="254" y="185"/>
                  </a:cubicBezTo>
                  <a:cubicBezTo>
                    <a:pt x="254" y="184"/>
                    <a:pt x="254" y="184"/>
                    <a:pt x="254" y="183"/>
                  </a:cubicBezTo>
                  <a:cubicBezTo>
                    <a:pt x="254" y="183"/>
                    <a:pt x="255" y="183"/>
                    <a:pt x="255" y="183"/>
                  </a:cubicBezTo>
                  <a:cubicBezTo>
                    <a:pt x="256" y="183"/>
                    <a:pt x="256" y="182"/>
                    <a:pt x="257" y="182"/>
                  </a:cubicBezTo>
                  <a:cubicBezTo>
                    <a:pt x="258" y="181"/>
                    <a:pt x="259" y="180"/>
                    <a:pt x="260" y="179"/>
                  </a:cubicBezTo>
                  <a:cubicBezTo>
                    <a:pt x="260" y="179"/>
                    <a:pt x="262" y="178"/>
                    <a:pt x="262" y="177"/>
                  </a:cubicBezTo>
                  <a:cubicBezTo>
                    <a:pt x="262" y="178"/>
                    <a:pt x="262" y="178"/>
                    <a:pt x="262" y="178"/>
                  </a:cubicBezTo>
                  <a:cubicBezTo>
                    <a:pt x="262" y="177"/>
                    <a:pt x="261" y="177"/>
                    <a:pt x="262" y="177"/>
                  </a:cubicBezTo>
                  <a:cubicBezTo>
                    <a:pt x="262" y="176"/>
                    <a:pt x="262" y="176"/>
                    <a:pt x="262" y="176"/>
                  </a:cubicBezTo>
                  <a:cubicBezTo>
                    <a:pt x="262" y="176"/>
                    <a:pt x="262" y="177"/>
                    <a:pt x="262" y="177"/>
                  </a:cubicBezTo>
                  <a:cubicBezTo>
                    <a:pt x="263" y="176"/>
                    <a:pt x="263" y="176"/>
                    <a:pt x="263" y="176"/>
                  </a:cubicBezTo>
                  <a:cubicBezTo>
                    <a:pt x="263" y="176"/>
                    <a:pt x="263" y="176"/>
                    <a:pt x="264" y="176"/>
                  </a:cubicBezTo>
                  <a:cubicBezTo>
                    <a:pt x="264" y="176"/>
                    <a:pt x="264" y="176"/>
                    <a:pt x="264" y="175"/>
                  </a:cubicBezTo>
                  <a:cubicBezTo>
                    <a:pt x="264" y="175"/>
                    <a:pt x="264" y="176"/>
                    <a:pt x="264" y="176"/>
                  </a:cubicBezTo>
                  <a:cubicBezTo>
                    <a:pt x="264" y="175"/>
                    <a:pt x="265" y="175"/>
                    <a:pt x="265" y="175"/>
                  </a:cubicBezTo>
                  <a:cubicBezTo>
                    <a:pt x="265" y="175"/>
                    <a:pt x="265" y="175"/>
                    <a:pt x="265" y="175"/>
                  </a:cubicBezTo>
                  <a:cubicBezTo>
                    <a:pt x="265" y="175"/>
                    <a:pt x="265" y="175"/>
                    <a:pt x="265" y="176"/>
                  </a:cubicBezTo>
                  <a:cubicBezTo>
                    <a:pt x="266" y="176"/>
                    <a:pt x="266" y="175"/>
                    <a:pt x="266" y="174"/>
                  </a:cubicBezTo>
                  <a:cubicBezTo>
                    <a:pt x="266" y="175"/>
                    <a:pt x="267" y="175"/>
                    <a:pt x="267" y="175"/>
                  </a:cubicBezTo>
                  <a:cubicBezTo>
                    <a:pt x="267" y="175"/>
                    <a:pt x="267" y="174"/>
                    <a:pt x="266" y="174"/>
                  </a:cubicBezTo>
                  <a:cubicBezTo>
                    <a:pt x="266" y="174"/>
                    <a:pt x="266" y="174"/>
                    <a:pt x="266" y="174"/>
                  </a:cubicBezTo>
                  <a:cubicBezTo>
                    <a:pt x="266" y="174"/>
                    <a:pt x="266" y="174"/>
                    <a:pt x="266" y="174"/>
                  </a:cubicBezTo>
                  <a:cubicBezTo>
                    <a:pt x="267" y="174"/>
                    <a:pt x="268" y="174"/>
                    <a:pt x="268" y="174"/>
                  </a:cubicBezTo>
                  <a:cubicBezTo>
                    <a:pt x="269" y="175"/>
                    <a:pt x="268" y="174"/>
                    <a:pt x="268" y="173"/>
                  </a:cubicBezTo>
                  <a:cubicBezTo>
                    <a:pt x="268" y="173"/>
                    <a:pt x="267" y="172"/>
                    <a:pt x="268" y="172"/>
                  </a:cubicBezTo>
                  <a:cubicBezTo>
                    <a:pt x="268" y="172"/>
                    <a:pt x="269" y="173"/>
                    <a:pt x="270" y="173"/>
                  </a:cubicBezTo>
                  <a:cubicBezTo>
                    <a:pt x="271" y="173"/>
                    <a:pt x="273" y="174"/>
                    <a:pt x="273" y="173"/>
                  </a:cubicBezTo>
                  <a:cubicBezTo>
                    <a:pt x="273" y="172"/>
                    <a:pt x="273" y="170"/>
                    <a:pt x="274" y="170"/>
                  </a:cubicBezTo>
                  <a:cubicBezTo>
                    <a:pt x="273" y="170"/>
                    <a:pt x="272" y="169"/>
                    <a:pt x="272" y="169"/>
                  </a:cubicBezTo>
                  <a:cubicBezTo>
                    <a:pt x="271" y="168"/>
                    <a:pt x="270" y="168"/>
                    <a:pt x="270" y="167"/>
                  </a:cubicBezTo>
                  <a:cubicBezTo>
                    <a:pt x="270" y="167"/>
                    <a:pt x="270" y="167"/>
                    <a:pt x="271" y="167"/>
                  </a:cubicBezTo>
                  <a:cubicBezTo>
                    <a:pt x="271" y="167"/>
                    <a:pt x="270" y="166"/>
                    <a:pt x="270" y="166"/>
                  </a:cubicBezTo>
                  <a:cubicBezTo>
                    <a:pt x="271" y="166"/>
                    <a:pt x="272" y="167"/>
                    <a:pt x="272" y="167"/>
                  </a:cubicBezTo>
                  <a:cubicBezTo>
                    <a:pt x="273" y="168"/>
                    <a:pt x="274" y="168"/>
                    <a:pt x="274" y="168"/>
                  </a:cubicBezTo>
                  <a:cubicBezTo>
                    <a:pt x="275" y="169"/>
                    <a:pt x="275" y="169"/>
                    <a:pt x="275" y="169"/>
                  </a:cubicBezTo>
                  <a:cubicBezTo>
                    <a:pt x="275" y="169"/>
                    <a:pt x="276" y="169"/>
                    <a:pt x="276" y="169"/>
                  </a:cubicBezTo>
                  <a:cubicBezTo>
                    <a:pt x="276" y="169"/>
                    <a:pt x="276" y="169"/>
                    <a:pt x="277" y="169"/>
                  </a:cubicBezTo>
                  <a:cubicBezTo>
                    <a:pt x="278" y="169"/>
                    <a:pt x="278" y="168"/>
                    <a:pt x="277" y="167"/>
                  </a:cubicBezTo>
                  <a:cubicBezTo>
                    <a:pt x="277" y="167"/>
                    <a:pt x="278" y="168"/>
                    <a:pt x="278" y="168"/>
                  </a:cubicBezTo>
                  <a:cubicBezTo>
                    <a:pt x="278" y="168"/>
                    <a:pt x="279" y="168"/>
                    <a:pt x="278" y="167"/>
                  </a:cubicBezTo>
                  <a:cubicBezTo>
                    <a:pt x="278" y="167"/>
                    <a:pt x="278" y="167"/>
                    <a:pt x="278" y="166"/>
                  </a:cubicBezTo>
                  <a:cubicBezTo>
                    <a:pt x="278" y="166"/>
                    <a:pt x="278" y="166"/>
                    <a:pt x="278" y="167"/>
                  </a:cubicBezTo>
                  <a:cubicBezTo>
                    <a:pt x="279" y="167"/>
                    <a:pt x="279" y="167"/>
                    <a:pt x="279" y="168"/>
                  </a:cubicBezTo>
                  <a:cubicBezTo>
                    <a:pt x="279" y="167"/>
                    <a:pt x="279" y="168"/>
                    <a:pt x="279" y="168"/>
                  </a:cubicBezTo>
                  <a:cubicBezTo>
                    <a:pt x="279" y="168"/>
                    <a:pt x="279" y="168"/>
                    <a:pt x="279" y="168"/>
                  </a:cubicBezTo>
                  <a:cubicBezTo>
                    <a:pt x="280" y="168"/>
                    <a:pt x="280" y="168"/>
                    <a:pt x="280" y="169"/>
                  </a:cubicBezTo>
                  <a:cubicBezTo>
                    <a:pt x="280" y="168"/>
                    <a:pt x="280" y="168"/>
                    <a:pt x="280" y="168"/>
                  </a:cubicBezTo>
                  <a:cubicBezTo>
                    <a:pt x="280" y="169"/>
                    <a:pt x="281" y="168"/>
                    <a:pt x="280" y="168"/>
                  </a:cubicBezTo>
                  <a:cubicBezTo>
                    <a:pt x="281" y="168"/>
                    <a:pt x="281" y="170"/>
                    <a:pt x="282" y="169"/>
                  </a:cubicBezTo>
                  <a:cubicBezTo>
                    <a:pt x="282" y="169"/>
                    <a:pt x="282" y="169"/>
                    <a:pt x="283" y="169"/>
                  </a:cubicBezTo>
                  <a:cubicBezTo>
                    <a:pt x="284" y="168"/>
                    <a:pt x="285" y="167"/>
                    <a:pt x="286" y="167"/>
                  </a:cubicBezTo>
                  <a:cubicBezTo>
                    <a:pt x="288" y="166"/>
                    <a:pt x="292" y="163"/>
                    <a:pt x="289" y="162"/>
                  </a:cubicBezTo>
                  <a:cubicBezTo>
                    <a:pt x="290" y="162"/>
                    <a:pt x="291" y="160"/>
                    <a:pt x="293" y="160"/>
                  </a:cubicBezTo>
                  <a:cubicBezTo>
                    <a:pt x="294" y="160"/>
                    <a:pt x="294" y="161"/>
                    <a:pt x="295" y="160"/>
                  </a:cubicBezTo>
                  <a:cubicBezTo>
                    <a:pt x="296" y="158"/>
                    <a:pt x="295" y="156"/>
                    <a:pt x="295" y="154"/>
                  </a:cubicBezTo>
                  <a:cubicBezTo>
                    <a:pt x="296" y="155"/>
                    <a:pt x="297" y="155"/>
                    <a:pt x="298" y="155"/>
                  </a:cubicBezTo>
                  <a:cubicBezTo>
                    <a:pt x="299" y="155"/>
                    <a:pt x="299" y="157"/>
                    <a:pt x="298" y="158"/>
                  </a:cubicBezTo>
                  <a:cubicBezTo>
                    <a:pt x="299" y="157"/>
                    <a:pt x="300" y="159"/>
                    <a:pt x="301" y="159"/>
                  </a:cubicBezTo>
                  <a:cubicBezTo>
                    <a:pt x="300" y="159"/>
                    <a:pt x="300" y="158"/>
                    <a:pt x="301" y="158"/>
                  </a:cubicBezTo>
                  <a:cubicBezTo>
                    <a:pt x="301" y="158"/>
                    <a:pt x="301" y="159"/>
                    <a:pt x="301" y="159"/>
                  </a:cubicBezTo>
                  <a:cubicBezTo>
                    <a:pt x="302" y="159"/>
                    <a:pt x="302" y="160"/>
                    <a:pt x="302" y="160"/>
                  </a:cubicBezTo>
                  <a:cubicBezTo>
                    <a:pt x="303" y="161"/>
                    <a:pt x="302" y="155"/>
                    <a:pt x="302" y="155"/>
                  </a:cubicBezTo>
                  <a:cubicBezTo>
                    <a:pt x="303" y="155"/>
                    <a:pt x="303" y="157"/>
                    <a:pt x="304" y="155"/>
                  </a:cubicBezTo>
                  <a:cubicBezTo>
                    <a:pt x="304" y="156"/>
                    <a:pt x="303" y="156"/>
                    <a:pt x="303" y="157"/>
                  </a:cubicBezTo>
                  <a:cubicBezTo>
                    <a:pt x="303" y="158"/>
                    <a:pt x="304" y="158"/>
                    <a:pt x="304" y="159"/>
                  </a:cubicBezTo>
                  <a:cubicBezTo>
                    <a:pt x="304" y="159"/>
                    <a:pt x="303" y="159"/>
                    <a:pt x="303" y="159"/>
                  </a:cubicBezTo>
                  <a:cubicBezTo>
                    <a:pt x="304" y="159"/>
                    <a:pt x="304" y="160"/>
                    <a:pt x="304" y="160"/>
                  </a:cubicBezTo>
                  <a:cubicBezTo>
                    <a:pt x="304" y="159"/>
                    <a:pt x="305" y="159"/>
                    <a:pt x="305" y="159"/>
                  </a:cubicBezTo>
                  <a:cubicBezTo>
                    <a:pt x="305" y="159"/>
                    <a:pt x="306" y="159"/>
                    <a:pt x="307" y="158"/>
                  </a:cubicBezTo>
                  <a:cubicBezTo>
                    <a:pt x="308" y="158"/>
                    <a:pt x="310" y="157"/>
                    <a:pt x="311" y="156"/>
                  </a:cubicBezTo>
                  <a:cubicBezTo>
                    <a:pt x="313" y="154"/>
                    <a:pt x="313" y="152"/>
                    <a:pt x="313" y="151"/>
                  </a:cubicBezTo>
                  <a:cubicBezTo>
                    <a:pt x="311" y="150"/>
                    <a:pt x="313" y="148"/>
                    <a:pt x="314" y="147"/>
                  </a:cubicBezTo>
                  <a:cubicBezTo>
                    <a:pt x="313" y="149"/>
                    <a:pt x="313" y="146"/>
                    <a:pt x="313" y="146"/>
                  </a:cubicBezTo>
                  <a:cubicBezTo>
                    <a:pt x="313" y="146"/>
                    <a:pt x="313" y="146"/>
                    <a:pt x="314" y="146"/>
                  </a:cubicBezTo>
                  <a:cubicBezTo>
                    <a:pt x="314" y="146"/>
                    <a:pt x="313" y="145"/>
                    <a:pt x="313" y="146"/>
                  </a:cubicBezTo>
                  <a:cubicBezTo>
                    <a:pt x="313" y="146"/>
                    <a:pt x="313" y="146"/>
                    <a:pt x="313" y="146"/>
                  </a:cubicBezTo>
                  <a:cubicBezTo>
                    <a:pt x="313" y="146"/>
                    <a:pt x="313" y="144"/>
                    <a:pt x="313" y="144"/>
                  </a:cubicBezTo>
                  <a:cubicBezTo>
                    <a:pt x="313" y="144"/>
                    <a:pt x="315" y="145"/>
                    <a:pt x="315" y="145"/>
                  </a:cubicBezTo>
                  <a:cubicBezTo>
                    <a:pt x="316" y="145"/>
                    <a:pt x="316" y="145"/>
                    <a:pt x="317" y="144"/>
                  </a:cubicBezTo>
                  <a:cubicBezTo>
                    <a:pt x="318" y="143"/>
                    <a:pt x="317" y="142"/>
                    <a:pt x="316" y="142"/>
                  </a:cubicBezTo>
                  <a:cubicBezTo>
                    <a:pt x="317" y="142"/>
                    <a:pt x="319" y="141"/>
                    <a:pt x="318" y="140"/>
                  </a:cubicBezTo>
                  <a:cubicBezTo>
                    <a:pt x="318" y="139"/>
                    <a:pt x="317" y="138"/>
                    <a:pt x="317" y="137"/>
                  </a:cubicBezTo>
                  <a:cubicBezTo>
                    <a:pt x="317" y="138"/>
                    <a:pt x="317" y="137"/>
                    <a:pt x="317" y="137"/>
                  </a:cubicBezTo>
                  <a:cubicBezTo>
                    <a:pt x="317" y="137"/>
                    <a:pt x="317" y="137"/>
                    <a:pt x="316" y="136"/>
                  </a:cubicBezTo>
                  <a:cubicBezTo>
                    <a:pt x="316" y="136"/>
                    <a:pt x="315" y="135"/>
                    <a:pt x="315" y="135"/>
                  </a:cubicBezTo>
                  <a:cubicBezTo>
                    <a:pt x="315" y="135"/>
                    <a:pt x="316" y="136"/>
                    <a:pt x="316" y="136"/>
                  </a:cubicBezTo>
                  <a:cubicBezTo>
                    <a:pt x="316" y="136"/>
                    <a:pt x="317" y="136"/>
                    <a:pt x="317" y="136"/>
                  </a:cubicBezTo>
                  <a:cubicBezTo>
                    <a:pt x="317" y="136"/>
                    <a:pt x="317" y="135"/>
                    <a:pt x="316" y="135"/>
                  </a:cubicBezTo>
                  <a:cubicBezTo>
                    <a:pt x="317" y="135"/>
                    <a:pt x="318" y="135"/>
                    <a:pt x="318" y="135"/>
                  </a:cubicBezTo>
                  <a:cubicBezTo>
                    <a:pt x="318" y="135"/>
                    <a:pt x="317" y="134"/>
                    <a:pt x="317" y="134"/>
                  </a:cubicBezTo>
                  <a:cubicBezTo>
                    <a:pt x="317" y="134"/>
                    <a:pt x="317" y="134"/>
                    <a:pt x="317" y="134"/>
                  </a:cubicBezTo>
                  <a:cubicBezTo>
                    <a:pt x="317" y="134"/>
                    <a:pt x="316" y="134"/>
                    <a:pt x="316" y="134"/>
                  </a:cubicBezTo>
                  <a:cubicBezTo>
                    <a:pt x="316" y="134"/>
                    <a:pt x="315" y="133"/>
                    <a:pt x="315" y="134"/>
                  </a:cubicBezTo>
                  <a:cubicBezTo>
                    <a:pt x="315" y="133"/>
                    <a:pt x="314" y="133"/>
                    <a:pt x="314" y="133"/>
                  </a:cubicBezTo>
                  <a:cubicBezTo>
                    <a:pt x="314" y="133"/>
                    <a:pt x="314" y="133"/>
                    <a:pt x="314" y="133"/>
                  </a:cubicBezTo>
                  <a:cubicBezTo>
                    <a:pt x="314" y="133"/>
                    <a:pt x="314" y="133"/>
                    <a:pt x="314" y="133"/>
                  </a:cubicBezTo>
                  <a:cubicBezTo>
                    <a:pt x="313" y="131"/>
                    <a:pt x="314" y="132"/>
                    <a:pt x="314" y="133"/>
                  </a:cubicBezTo>
                  <a:cubicBezTo>
                    <a:pt x="314" y="132"/>
                    <a:pt x="310" y="130"/>
                    <a:pt x="309" y="130"/>
                  </a:cubicBezTo>
                  <a:cubicBezTo>
                    <a:pt x="310" y="130"/>
                    <a:pt x="310" y="130"/>
                    <a:pt x="309" y="130"/>
                  </a:cubicBezTo>
                  <a:cubicBezTo>
                    <a:pt x="309" y="130"/>
                    <a:pt x="310" y="130"/>
                    <a:pt x="309" y="130"/>
                  </a:cubicBezTo>
                  <a:cubicBezTo>
                    <a:pt x="309" y="130"/>
                    <a:pt x="309" y="132"/>
                    <a:pt x="309" y="132"/>
                  </a:cubicBezTo>
                  <a:cubicBezTo>
                    <a:pt x="308" y="132"/>
                    <a:pt x="308" y="134"/>
                    <a:pt x="308" y="134"/>
                  </a:cubicBezTo>
                  <a:cubicBezTo>
                    <a:pt x="307" y="135"/>
                    <a:pt x="308" y="134"/>
                    <a:pt x="308" y="135"/>
                  </a:cubicBezTo>
                  <a:cubicBezTo>
                    <a:pt x="308" y="135"/>
                    <a:pt x="309" y="136"/>
                    <a:pt x="308" y="136"/>
                  </a:cubicBezTo>
                  <a:cubicBezTo>
                    <a:pt x="308" y="136"/>
                    <a:pt x="308" y="136"/>
                    <a:pt x="308" y="136"/>
                  </a:cubicBezTo>
                  <a:cubicBezTo>
                    <a:pt x="308" y="136"/>
                    <a:pt x="308" y="136"/>
                    <a:pt x="308" y="136"/>
                  </a:cubicBezTo>
                  <a:cubicBezTo>
                    <a:pt x="308" y="136"/>
                    <a:pt x="309" y="137"/>
                    <a:pt x="309" y="138"/>
                  </a:cubicBezTo>
                  <a:cubicBezTo>
                    <a:pt x="309" y="137"/>
                    <a:pt x="308" y="137"/>
                    <a:pt x="308" y="137"/>
                  </a:cubicBezTo>
                  <a:cubicBezTo>
                    <a:pt x="308" y="137"/>
                    <a:pt x="308" y="138"/>
                    <a:pt x="308" y="138"/>
                  </a:cubicBezTo>
                  <a:cubicBezTo>
                    <a:pt x="308" y="138"/>
                    <a:pt x="308" y="137"/>
                    <a:pt x="307" y="138"/>
                  </a:cubicBezTo>
                  <a:cubicBezTo>
                    <a:pt x="307" y="138"/>
                    <a:pt x="308" y="138"/>
                    <a:pt x="308" y="138"/>
                  </a:cubicBezTo>
                  <a:cubicBezTo>
                    <a:pt x="308" y="138"/>
                    <a:pt x="307" y="138"/>
                    <a:pt x="307" y="138"/>
                  </a:cubicBezTo>
                  <a:cubicBezTo>
                    <a:pt x="307" y="138"/>
                    <a:pt x="308" y="139"/>
                    <a:pt x="308" y="140"/>
                  </a:cubicBezTo>
                  <a:cubicBezTo>
                    <a:pt x="308" y="140"/>
                    <a:pt x="307" y="139"/>
                    <a:pt x="307" y="139"/>
                  </a:cubicBezTo>
                  <a:cubicBezTo>
                    <a:pt x="307" y="139"/>
                    <a:pt x="306" y="139"/>
                    <a:pt x="306" y="139"/>
                  </a:cubicBezTo>
                  <a:cubicBezTo>
                    <a:pt x="306" y="139"/>
                    <a:pt x="306" y="139"/>
                    <a:pt x="306" y="139"/>
                  </a:cubicBezTo>
                  <a:cubicBezTo>
                    <a:pt x="306" y="139"/>
                    <a:pt x="306" y="139"/>
                    <a:pt x="306" y="138"/>
                  </a:cubicBezTo>
                  <a:cubicBezTo>
                    <a:pt x="305" y="140"/>
                    <a:pt x="303" y="143"/>
                    <a:pt x="301" y="144"/>
                  </a:cubicBezTo>
                  <a:cubicBezTo>
                    <a:pt x="301" y="144"/>
                    <a:pt x="301" y="144"/>
                    <a:pt x="301" y="144"/>
                  </a:cubicBezTo>
                  <a:cubicBezTo>
                    <a:pt x="301" y="145"/>
                    <a:pt x="299" y="146"/>
                    <a:pt x="298" y="147"/>
                  </a:cubicBezTo>
                  <a:cubicBezTo>
                    <a:pt x="298" y="147"/>
                    <a:pt x="297" y="148"/>
                    <a:pt x="297" y="148"/>
                  </a:cubicBezTo>
                  <a:cubicBezTo>
                    <a:pt x="296" y="149"/>
                    <a:pt x="296" y="148"/>
                    <a:pt x="296" y="149"/>
                  </a:cubicBezTo>
                  <a:cubicBezTo>
                    <a:pt x="296" y="148"/>
                    <a:pt x="295" y="148"/>
                    <a:pt x="295" y="149"/>
                  </a:cubicBezTo>
                  <a:cubicBezTo>
                    <a:pt x="295" y="149"/>
                    <a:pt x="295" y="149"/>
                    <a:pt x="295" y="149"/>
                  </a:cubicBezTo>
                  <a:cubicBezTo>
                    <a:pt x="295" y="149"/>
                    <a:pt x="294" y="149"/>
                    <a:pt x="294" y="149"/>
                  </a:cubicBezTo>
                  <a:cubicBezTo>
                    <a:pt x="295" y="148"/>
                    <a:pt x="295" y="147"/>
                    <a:pt x="295" y="146"/>
                  </a:cubicBezTo>
                  <a:cubicBezTo>
                    <a:pt x="295" y="145"/>
                    <a:pt x="295" y="143"/>
                    <a:pt x="295" y="142"/>
                  </a:cubicBezTo>
                  <a:cubicBezTo>
                    <a:pt x="295" y="141"/>
                    <a:pt x="296" y="140"/>
                    <a:pt x="296" y="139"/>
                  </a:cubicBezTo>
                  <a:cubicBezTo>
                    <a:pt x="296" y="138"/>
                    <a:pt x="296" y="138"/>
                    <a:pt x="296" y="139"/>
                  </a:cubicBezTo>
                  <a:cubicBezTo>
                    <a:pt x="296" y="139"/>
                    <a:pt x="297" y="140"/>
                    <a:pt x="297" y="139"/>
                  </a:cubicBezTo>
                  <a:cubicBezTo>
                    <a:pt x="298" y="138"/>
                    <a:pt x="298" y="137"/>
                    <a:pt x="298" y="136"/>
                  </a:cubicBezTo>
                  <a:cubicBezTo>
                    <a:pt x="298" y="134"/>
                    <a:pt x="298" y="133"/>
                    <a:pt x="297" y="132"/>
                  </a:cubicBezTo>
                  <a:cubicBezTo>
                    <a:pt x="297" y="131"/>
                    <a:pt x="296" y="130"/>
                    <a:pt x="295" y="131"/>
                  </a:cubicBezTo>
                  <a:cubicBezTo>
                    <a:pt x="295" y="133"/>
                    <a:pt x="294" y="134"/>
                    <a:pt x="293" y="134"/>
                  </a:cubicBezTo>
                  <a:cubicBezTo>
                    <a:pt x="293" y="134"/>
                    <a:pt x="293" y="134"/>
                    <a:pt x="293" y="134"/>
                  </a:cubicBezTo>
                  <a:cubicBezTo>
                    <a:pt x="293" y="134"/>
                    <a:pt x="291" y="136"/>
                    <a:pt x="291" y="136"/>
                  </a:cubicBezTo>
                  <a:cubicBezTo>
                    <a:pt x="291" y="136"/>
                    <a:pt x="291" y="136"/>
                    <a:pt x="290" y="136"/>
                  </a:cubicBezTo>
                  <a:cubicBezTo>
                    <a:pt x="290" y="136"/>
                    <a:pt x="290" y="136"/>
                    <a:pt x="290" y="135"/>
                  </a:cubicBezTo>
                  <a:cubicBezTo>
                    <a:pt x="290" y="135"/>
                    <a:pt x="290" y="134"/>
                    <a:pt x="290" y="134"/>
                  </a:cubicBezTo>
                  <a:cubicBezTo>
                    <a:pt x="291" y="133"/>
                    <a:pt x="291" y="132"/>
                    <a:pt x="291" y="132"/>
                  </a:cubicBezTo>
                  <a:cubicBezTo>
                    <a:pt x="291" y="132"/>
                    <a:pt x="291" y="131"/>
                    <a:pt x="291" y="131"/>
                  </a:cubicBezTo>
                  <a:cubicBezTo>
                    <a:pt x="291" y="130"/>
                    <a:pt x="291" y="130"/>
                    <a:pt x="291" y="129"/>
                  </a:cubicBezTo>
                  <a:cubicBezTo>
                    <a:pt x="291" y="128"/>
                    <a:pt x="290" y="127"/>
                    <a:pt x="290" y="126"/>
                  </a:cubicBezTo>
                  <a:cubicBezTo>
                    <a:pt x="291" y="127"/>
                    <a:pt x="293" y="127"/>
                    <a:pt x="291" y="127"/>
                  </a:cubicBezTo>
                  <a:cubicBezTo>
                    <a:pt x="291" y="127"/>
                    <a:pt x="292" y="127"/>
                    <a:pt x="292" y="127"/>
                  </a:cubicBezTo>
                  <a:cubicBezTo>
                    <a:pt x="292" y="128"/>
                    <a:pt x="292" y="128"/>
                    <a:pt x="292" y="128"/>
                  </a:cubicBezTo>
                  <a:cubicBezTo>
                    <a:pt x="292" y="128"/>
                    <a:pt x="292" y="127"/>
                    <a:pt x="292" y="127"/>
                  </a:cubicBezTo>
                  <a:cubicBezTo>
                    <a:pt x="292" y="128"/>
                    <a:pt x="292" y="128"/>
                    <a:pt x="292" y="128"/>
                  </a:cubicBezTo>
                  <a:cubicBezTo>
                    <a:pt x="292" y="128"/>
                    <a:pt x="293" y="128"/>
                    <a:pt x="293" y="127"/>
                  </a:cubicBezTo>
                  <a:cubicBezTo>
                    <a:pt x="292" y="128"/>
                    <a:pt x="292" y="128"/>
                    <a:pt x="292" y="129"/>
                  </a:cubicBezTo>
                  <a:cubicBezTo>
                    <a:pt x="293" y="129"/>
                    <a:pt x="293" y="128"/>
                    <a:pt x="293" y="128"/>
                  </a:cubicBezTo>
                  <a:cubicBezTo>
                    <a:pt x="293" y="128"/>
                    <a:pt x="293" y="127"/>
                    <a:pt x="293" y="127"/>
                  </a:cubicBezTo>
                  <a:cubicBezTo>
                    <a:pt x="293" y="126"/>
                    <a:pt x="293" y="127"/>
                    <a:pt x="294" y="127"/>
                  </a:cubicBezTo>
                  <a:cubicBezTo>
                    <a:pt x="295" y="126"/>
                    <a:pt x="293" y="126"/>
                    <a:pt x="292" y="126"/>
                  </a:cubicBezTo>
                  <a:cubicBezTo>
                    <a:pt x="292" y="126"/>
                    <a:pt x="293" y="125"/>
                    <a:pt x="292" y="126"/>
                  </a:cubicBezTo>
                  <a:cubicBezTo>
                    <a:pt x="292" y="126"/>
                    <a:pt x="292" y="126"/>
                    <a:pt x="291" y="126"/>
                  </a:cubicBezTo>
                  <a:cubicBezTo>
                    <a:pt x="292" y="126"/>
                    <a:pt x="292" y="125"/>
                    <a:pt x="292" y="125"/>
                  </a:cubicBezTo>
                  <a:cubicBezTo>
                    <a:pt x="291" y="126"/>
                    <a:pt x="292" y="125"/>
                    <a:pt x="292" y="124"/>
                  </a:cubicBezTo>
                  <a:cubicBezTo>
                    <a:pt x="291" y="124"/>
                    <a:pt x="290" y="124"/>
                    <a:pt x="290" y="125"/>
                  </a:cubicBezTo>
                  <a:cubicBezTo>
                    <a:pt x="290" y="125"/>
                    <a:pt x="289" y="124"/>
                    <a:pt x="289" y="124"/>
                  </a:cubicBezTo>
                  <a:cubicBezTo>
                    <a:pt x="289" y="124"/>
                    <a:pt x="289" y="123"/>
                    <a:pt x="289" y="123"/>
                  </a:cubicBezTo>
                  <a:cubicBezTo>
                    <a:pt x="289" y="123"/>
                    <a:pt x="288" y="122"/>
                    <a:pt x="288" y="122"/>
                  </a:cubicBezTo>
                  <a:cubicBezTo>
                    <a:pt x="288" y="122"/>
                    <a:pt x="288" y="122"/>
                    <a:pt x="288" y="122"/>
                  </a:cubicBezTo>
                  <a:cubicBezTo>
                    <a:pt x="289" y="122"/>
                    <a:pt x="288" y="122"/>
                    <a:pt x="288" y="122"/>
                  </a:cubicBezTo>
                  <a:cubicBezTo>
                    <a:pt x="288" y="122"/>
                    <a:pt x="287" y="122"/>
                    <a:pt x="287" y="122"/>
                  </a:cubicBezTo>
                  <a:cubicBezTo>
                    <a:pt x="287" y="121"/>
                    <a:pt x="289" y="121"/>
                    <a:pt x="290" y="121"/>
                  </a:cubicBezTo>
                  <a:cubicBezTo>
                    <a:pt x="290" y="120"/>
                    <a:pt x="291" y="120"/>
                    <a:pt x="291" y="120"/>
                  </a:cubicBezTo>
                  <a:cubicBezTo>
                    <a:pt x="291" y="119"/>
                    <a:pt x="290" y="119"/>
                    <a:pt x="290" y="119"/>
                  </a:cubicBezTo>
                  <a:cubicBezTo>
                    <a:pt x="290" y="119"/>
                    <a:pt x="291" y="119"/>
                    <a:pt x="290" y="118"/>
                  </a:cubicBezTo>
                  <a:cubicBezTo>
                    <a:pt x="291" y="118"/>
                    <a:pt x="291" y="118"/>
                    <a:pt x="291" y="118"/>
                  </a:cubicBezTo>
                  <a:cubicBezTo>
                    <a:pt x="291" y="118"/>
                    <a:pt x="291" y="118"/>
                    <a:pt x="291" y="119"/>
                  </a:cubicBezTo>
                  <a:cubicBezTo>
                    <a:pt x="292" y="119"/>
                    <a:pt x="292" y="120"/>
                    <a:pt x="292" y="120"/>
                  </a:cubicBezTo>
                  <a:cubicBezTo>
                    <a:pt x="294" y="120"/>
                    <a:pt x="293" y="118"/>
                    <a:pt x="293" y="117"/>
                  </a:cubicBezTo>
                  <a:cubicBezTo>
                    <a:pt x="293" y="118"/>
                    <a:pt x="292" y="118"/>
                    <a:pt x="292" y="118"/>
                  </a:cubicBezTo>
                  <a:cubicBezTo>
                    <a:pt x="292" y="118"/>
                    <a:pt x="292" y="117"/>
                    <a:pt x="293" y="117"/>
                  </a:cubicBezTo>
                  <a:cubicBezTo>
                    <a:pt x="292" y="117"/>
                    <a:pt x="292" y="117"/>
                    <a:pt x="292" y="117"/>
                  </a:cubicBezTo>
                  <a:cubicBezTo>
                    <a:pt x="292" y="116"/>
                    <a:pt x="292" y="116"/>
                    <a:pt x="292" y="115"/>
                  </a:cubicBezTo>
                  <a:cubicBezTo>
                    <a:pt x="292" y="115"/>
                    <a:pt x="292" y="115"/>
                    <a:pt x="292" y="115"/>
                  </a:cubicBezTo>
                  <a:cubicBezTo>
                    <a:pt x="292" y="115"/>
                    <a:pt x="293" y="115"/>
                    <a:pt x="293" y="115"/>
                  </a:cubicBezTo>
                  <a:cubicBezTo>
                    <a:pt x="293" y="115"/>
                    <a:pt x="292" y="115"/>
                    <a:pt x="292" y="115"/>
                  </a:cubicBezTo>
                  <a:cubicBezTo>
                    <a:pt x="292" y="114"/>
                    <a:pt x="291" y="112"/>
                    <a:pt x="291" y="111"/>
                  </a:cubicBezTo>
                  <a:cubicBezTo>
                    <a:pt x="291" y="111"/>
                    <a:pt x="292" y="112"/>
                    <a:pt x="292" y="112"/>
                  </a:cubicBezTo>
                  <a:cubicBezTo>
                    <a:pt x="291" y="109"/>
                    <a:pt x="294" y="108"/>
                    <a:pt x="293" y="105"/>
                  </a:cubicBezTo>
                  <a:cubicBezTo>
                    <a:pt x="292" y="105"/>
                    <a:pt x="292" y="102"/>
                    <a:pt x="292" y="102"/>
                  </a:cubicBezTo>
                  <a:cubicBezTo>
                    <a:pt x="291" y="102"/>
                    <a:pt x="291" y="102"/>
                    <a:pt x="290" y="103"/>
                  </a:cubicBezTo>
                  <a:cubicBezTo>
                    <a:pt x="291" y="102"/>
                    <a:pt x="292" y="100"/>
                    <a:pt x="291" y="101"/>
                  </a:cubicBezTo>
                  <a:cubicBezTo>
                    <a:pt x="291" y="101"/>
                    <a:pt x="290" y="101"/>
                    <a:pt x="290" y="102"/>
                  </a:cubicBezTo>
                  <a:cubicBezTo>
                    <a:pt x="290" y="102"/>
                    <a:pt x="290" y="101"/>
                    <a:pt x="291" y="101"/>
                  </a:cubicBezTo>
                  <a:cubicBezTo>
                    <a:pt x="290" y="100"/>
                    <a:pt x="289" y="100"/>
                    <a:pt x="288" y="101"/>
                  </a:cubicBezTo>
                  <a:cubicBezTo>
                    <a:pt x="287" y="101"/>
                    <a:pt x="285" y="101"/>
                    <a:pt x="285" y="102"/>
                  </a:cubicBezTo>
                  <a:cubicBezTo>
                    <a:pt x="285" y="103"/>
                    <a:pt x="287" y="102"/>
                    <a:pt x="288" y="103"/>
                  </a:cubicBezTo>
                  <a:cubicBezTo>
                    <a:pt x="287" y="103"/>
                    <a:pt x="286" y="104"/>
                    <a:pt x="285" y="104"/>
                  </a:cubicBezTo>
                  <a:cubicBezTo>
                    <a:pt x="285" y="103"/>
                    <a:pt x="284" y="103"/>
                    <a:pt x="283" y="103"/>
                  </a:cubicBezTo>
                  <a:cubicBezTo>
                    <a:pt x="282" y="104"/>
                    <a:pt x="283" y="105"/>
                    <a:pt x="282" y="106"/>
                  </a:cubicBezTo>
                  <a:cubicBezTo>
                    <a:pt x="281" y="107"/>
                    <a:pt x="280" y="108"/>
                    <a:pt x="281" y="109"/>
                  </a:cubicBezTo>
                  <a:cubicBezTo>
                    <a:pt x="281" y="110"/>
                    <a:pt x="282" y="108"/>
                    <a:pt x="283" y="109"/>
                  </a:cubicBezTo>
                  <a:cubicBezTo>
                    <a:pt x="281" y="109"/>
                    <a:pt x="283" y="110"/>
                    <a:pt x="282" y="111"/>
                  </a:cubicBezTo>
                  <a:cubicBezTo>
                    <a:pt x="282" y="110"/>
                    <a:pt x="280" y="109"/>
                    <a:pt x="280" y="111"/>
                  </a:cubicBezTo>
                  <a:cubicBezTo>
                    <a:pt x="279" y="112"/>
                    <a:pt x="279" y="114"/>
                    <a:pt x="279" y="115"/>
                  </a:cubicBezTo>
                  <a:cubicBezTo>
                    <a:pt x="279" y="116"/>
                    <a:pt x="278" y="117"/>
                    <a:pt x="279" y="118"/>
                  </a:cubicBezTo>
                  <a:cubicBezTo>
                    <a:pt x="280" y="119"/>
                    <a:pt x="281" y="119"/>
                    <a:pt x="283" y="119"/>
                  </a:cubicBezTo>
                  <a:cubicBezTo>
                    <a:pt x="282" y="120"/>
                    <a:pt x="282" y="121"/>
                    <a:pt x="283" y="122"/>
                  </a:cubicBezTo>
                  <a:cubicBezTo>
                    <a:pt x="281" y="123"/>
                    <a:pt x="279" y="124"/>
                    <a:pt x="278" y="125"/>
                  </a:cubicBezTo>
                  <a:cubicBezTo>
                    <a:pt x="277" y="125"/>
                    <a:pt x="276" y="121"/>
                    <a:pt x="277" y="122"/>
                  </a:cubicBezTo>
                  <a:cubicBezTo>
                    <a:pt x="277" y="122"/>
                    <a:pt x="277" y="121"/>
                    <a:pt x="277" y="121"/>
                  </a:cubicBezTo>
                  <a:cubicBezTo>
                    <a:pt x="277" y="121"/>
                    <a:pt x="277" y="121"/>
                    <a:pt x="277" y="120"/>
                  </a:cubicBezTo>
                  <a:cubicBezTo>
                    <a:pt x="277" y="120"/>
                    <a:pt x="278" y="120"/>
                    <a:pt x="278" y="119"/>
                  </a:cubicBezTo>
                  <a:cubicBezTo>
                    <a:pt x="278" y="119"/>
                    <a:pt x="277" y="119"/>
                    <a:pt x="277" y="119"/>
                  </a:cubicBezTo>
                  <a:cubicBezTo>
                    <a:pt x="277" y="119"/>
                    <a:pt x="276" y="118"/>
                    <a:pt x="276" y="118"/>
                  </a:cubicBezTo>
                  <a:cubicBezTo>
                    <a:pt x="276" y="118"/>
                    <a:pt x="276" y="118"/>
                    <a:pt x="276" y="118"/>
                  </a:cubicBezTo>
                  <a:cubicBezTo>
                    <a:pt x="276" y="118"/>
                    <a:pt x="275" y="118"/>
                    <a:pt x="275" y="117"/>
                  </a:cubicBezTo>
                  <a:cubicBezTo>
                    <a:pt x="275" y="117"/>
                    <a:pt x="275" y="117"/>
                    <a:pt x="274" y="116"/>
                  </a:cubicBezTo>
                  <a:cubicBezTo>
                    <a:pt x="274" y="116"/>
                    <a:pt x="273" y="115"/>
                    <a:pt x="273" y="115"/>
                  </a:cubicBezTo>
                  <a:cubicBezTo>
                    <a:pt x="271" y="114"/>
                    <a:pt x="271" y="116"/>
                    <a:pt x="271" y="117"/>
                  </a:cubicBezTo>
                  <a:cubicBezTo>
                    <a:pt x="272" y="117"/>
                    <a:pt x="272" y="117"/>
                    <a:pt x="272" y="117"/>
                  </a:cubicBezTo>
                  <a:cubicBezTo>
                    <a:pt x="272" y="117"/>
                    <a:pt x="272" y="117"/>
                    <a:pt x="272" y="118"/>
                  </a:cubicBezTo>
                  <a:cubicBezTo>
                    <a:pt x="271" y="117"/>
                    <a:pt x="271" y="117"/>
                    <a:pt x="271" y="116"/>
                  </a:cubicBezTo>
                  <a:cubicBezTo>
                    <a:pt x="271" y="117"/>
                    <a:pt x="266" y="119"/>
                    <a:pt x="266" y="119"/>
                  </a:cubicBezTo>
                  <a:cubicBezTo>
                    <a:pt x="266" y="119"/>
                    <a:pt x="266" y="120"/>
                    <a:pt x="267" y="121"/>
                  </a:cubicBezTo>
                  <a:cubicBezTo>
                    <a:pt x="267" y="121"/>
                    <a:pt x="267" y="121"/>
                    <a:pt x="267" y="121"/>
                  </a:cubicBezTo>
                  <a:cubicBezTo>
                    <a:pt x="267" y="121"/>
                    <a:pt x="267" y="121"/>
                    <a:pt x="267" y="121"/>
                  </a:cubicBezTo>
                  <a:cubicBezTo>
                    <a:pt x="267" y="121"/>
                    <a:pt x="267" y="122"/>
                    <a:pt x="267" y="122"/>
                  </a:cubicBezTo>
                  <a:cubicBezTo>
                    <a:pt x="267" y="122"/>
                    <a:pt x="267" y="122"/>
                    <a:pt x="268" y="123"/>
                  </a:cubicBezTo>
                  <a:cubicBezTo>
                    <a:pt x="268" y="123"/>
                    <a:pt x="268" y="123"/>
                    <a:pt x="268" y="123"/>
                  </a:cubicBezTo>
                  <a:cubicBezTo>
                    <a:pt x="270" y="123"/>
                    <a:pt x="270" y="125"/>
                    <a:pt x="271" y="125"/>
                  </a:cubicBezTo>
                  <a:cubicBezTo>
                    <a:pt x="271" y="126"/>
                    <a:pt x="272" y="126"/>
                    <a:pt x="272" y="126"/>
                  </a:cubicBezTo>
                  <a:cubicBezTo>
                    <a:pt x="273" y="127"/>
                    <a:pt x="274" y="127"/>
                    <a:pt x="275" y="127"/>
                  </a:cubicBezTo>
                  <a:cubicBezTo>
                    <a:pt x="275" y="127"/>
                    <a:pt x="274" y="128"/>
                    <a:pt x="274" y="128"/>
                  </a:cubicBezTo>
                  <a:cubicBezTo>
                    <a:pt x="273" y="128"/>
                    <a:pt x="273" y="128"/>
                    <a:pt x="273" y="128"/>
                  </a:cubicBezTo>
                  <a:cubicBezTo>
                    <a:pt x="273" y="128"/>
                    <a:pt x="272" y="129"/>
                    <a:pt x="272" y="129"/>
                  </a:cubicBezTo>
                  <a:cubicBezTo>
                    <a:pt x="272" y="129"/>
                    <a:pt x="272" y="129"/>
                    <a:pt x="272" y="129"/>
                  </a:cubicBezTo>
                  <a:cubicBezTo>
                    <a:pt x="271" y="129"/>
                    <a:pt x="271" y="128"/>
                    <a:pt x="271" y="129"/>
                  </a:cubicBezTo>
                  <a:cubicBezTo>
                    <a:pt x="271" y="128"/>
                    <a:pt x="271" y="128"/>
                    <a:pt x="271" y="128"/>
                  </a:cubicBezTo>
                  <a:cubicBezTo>
                    <a:pt x="270" y="127"/>
                    <a:pt x="270" y="126"/>
                    <a:pt x="270" y="126"/>
                  </a:cubicBezTo>
                  <a:cubicBezTo>
                    <a:pt x="270" y="125"/>
                    <a:pt x="268" y="125"/>
                    <a:pt x="269" y="125"/>
                  </a:cubicBezTo>
                  <a:cubicBezTo>
                    <a:pt x="269" y="126"/>
                    <a:pt x="269" y="127"/>
                    <a:pt x="268" y="127"/>
                  </a:cubicBezTo>
                  <a:cubicBezTo>
                    <a:pt x="268" y="127"/>
                    <a:pt x="267" y="126"/>
                    <a:pt x="267" y="125"/>
                  </a:cubicBezTo>
                  <a:cubicBezTo>
                    <a:pt x="267" y="125"/>
                    <a:pt x="267" y="126"/>
                    <a:pt x="267" y="126"/>
                  </a:cubicBezTo>
                  <a:cubicBezTo>
                    <a:pt x="266" y="125"/>
                    <a:pt x="267" y="126"/>
                    <a:pt x="266" y="126"/>
                  </a:cubicBezTo>
                  <a:cubicBezTo>
                    <a:pt x="266" y="126"/>
                    <a:pt x="266" y="125"/>
                    <a:pt x="266" y="125"/>
                  </a:cubicBezTo>
                  <a:cubicBezTo>
                    <a:pt x="266" y="126"/>
                    <a:pt x="266" y="127"/>
                    <a:pt x="266" y="127"/>
                  </a:cubicBezTo>
                  <a:cubicBezTo>
                    <a:pt x="266" y="127"/>
                    <a:pt x="266" y="127"/>
                    <a:pt x="266" y="127"/>
                  </a:cubicBezTo>
                  <a:cubicBezTo>
                    <a:pt x="266" y="128"/>
                    <a:pt x="266" y="129"/>
                    <a:pt x="266" y="129"/>
                  </a:cubicBezTo>
                  <a:cubicBezTo>
                    <a:pt x="266" y="129"/>
                    <a:pt x="265" y="128"/>
                    <a:pt x="265" y="128"/>
                  </a:cubicBezTo>
                  <a:cubicBezTo>
                    <a:pt x="265" y="128"/>
                    <a:pt x="265" y="130"/>
                    <a:pt x="265" y="130"/>
                  </a:cubicBezTo>
                  <a:cubicBezTo>
                    <a:pt x="265" y="131"/>
                    <a:pt x="263" y="130"/>
                    <a:pt x="263" y="129"/>
                  </a:cubicBezTo>
                  <a:cubicBezTo>
                    <a:pt x="262" y="129"/>
                    <a:pt x="262" y="129"/>
                    <a:pt x="262" y="128"/>
                  </a:cubicBezTo>
                  <a:cubicBezTo>
                    <a:pt x="261" y="128"/>
                    <a:pt x="261" y="128"/>
                    <a:pt x="261" y="128"/>
                  </a:cubicBezTo>
                  <a:cubicBezTo>
                    <a:pt x="260" y="128"/>
                    <a:pt x="259" y="127"/>
                    <a:pt x="258" y="127"/>
                  </a:cubicBezTo>
                  <a:cubicBezTo>
                    <a:pt x="258" y="127"/>
                    <a:pt x="257" y="127"/>
                    <a:pt x="257" y="127"/>
                  </a:cubicBezTo>
                  <a:cubicBezTo>
                    <a:pt x="258" y="126"/>
                    <a:pt x="255" y="126"/>
                    <a:pt x="254" y="125"/>
                  </a:cubicBezTo>
                  <a:cubicBezTo>
                    <a:pt x="252" y="125"/>
                    <a:pt x="251" y="123"/>
                    <a:pt x="252" y="121"/>
                  </a:cubicBezTo>
                  <a:cubicBezTo>
                    <a:pt x="251" y="122"/>
                    <a:pt x="249" y="121"/>
                    <a:pt x="249" y="121"/>
                  </a:cubicBezTo>
                  <a:cubicBezTo>
                    <a:pt x="249" y="121"/>
                    <a:pt x="248" y="121"/>
                    <a:pt x="248" y="120"/>
                  </a:cubicBezTo>
                  <a:cubicBezTo>
                    <a:pt x="248" y="120"/>
                    <a:pt x="248" y="120"/>
                    <a:pt x="248" y="120"/>
                  </a:cubicBezTo>
                  <a:cubicBezTo>
                    <a:pt x="248" y="120"/>
                    <a:pt x="249" y="120"/>
                    <a:pt x="249" y="120"/>
                  </a:cubicBezTo>
                  <a:cubicBezTo>
                    <a:pt x="249" y="120"/>
                    <a:pt x="248" y="120"/>
                    <a:pt x="248" y="120"/>
                  </a:cubicBezTo>
                  <a:cubicBezTo>
                    <a:pt x="248" y="120"/>
                    <a:pt x="248" y="119"/>
                    <a:pt x="248" y="119"/>
                  </a:cubicBezTo>
                  <a:cubicBezTo>
                    <a:pt x="248" y="119"/>
                    <a:pt x="248" y="119"/>
                    <a:pt x="248" y="119"/>
                  </a:cubicBezTo>
                  <a:cubicBezTo>
                    <a:pt x="248" y="118"/>
                    <a:pt x="248" y="118"/>
                    <a:pt x="248" y="118"/>
                  </a:cubicBezTo>
                  <a:cubicBezTo>
                    <a:pt x="248" y="118"/>
                    <a:pt x="248" y="118"/>
                    <a:pt x="248" y="119"/>
                  </a:cubicBezTo>
                  <a:cubicBezTo>
                    <a:pt x="248" y="118"/>
                    <a:pt x="248" y="118"/>
                    <a:pt x="248" y="118"/>
                  </a:cubicBezTo>
                  <a:cubicBezTo>
                    <a:pt x="248" y="118"/>
                    <a:pt x="248" y="118"/>
                    <a:pt x="248" y="118"/>
                  </a:cubicBezTo>
                  <a:cubicBezTo>
                    <a:pt x="248" y="118"/>
                    <a:pt x="247" y="117"/>
                    <a:pt x="247" y="117"/>
                  </a:cubicBezTo>
                  <a:cubicBezTo>
                    <a:pt x="247" y="117"/>
                    <a:pt x="247" y="117"/>
                    <a:pt x="247" y="117"/>
                  </a:cubicBezTo>
                  <a:cubicBezTo>
                    <a:pt x="247" y="117"/>
                    <a:pt x="247" y="117"/>
                    <a:pt x="247" y="117"/>
                  </a:cubicBezTo>
                  <a:cubicBezTo>
                    <a:pt x="247" y="116"/>
                    <a:pt x="247" y="116"/>
                    <a:pt x="247" y="116"/>
                  </a:cubicBezTo>
                  <a:cubicBezTo>
                    <a:pt x="247" y="116"/>
                    <a:pt x="247" y="117"/>
                    <a:pt x="246" y="117"/>
                  </a:cubicBezTo>
                  <a:cubicBezTo>
                    <a:pt x="247" y="115"/>
                    <a:pt x="249" y="113"/>
                    <a:pt x="246" y="112"/>
                  </a:cubicBezTo>
                  <a:cubicBezTo>
                    <a:pt x="247" y="112"/>
                    <a:pt x="247" y="111"/>
                    <a:pt x="248" y="111"/>
                  </a:cubicBezTo>
                  <a:cubicBezTo>
                    <a:pt x="248" y="111"/>
                    <a:pt x="249" y="111"/>
                    <a:pt x="249" y="111"/>
                  </a:cubicBezTo>
                  <a:cubicBezTo>
                    <a:pt x="249" y="111"/>
                    <a:pt x="249" y="112"/>
                    <a:pt x="249" y="112"/>
                  </a:cubicBezTo>
                  <a:cubicBezTo>
                    <a:pt x="250" y="113"/>
                    <a:pt x="251" y="113"/>
                    <a:pt x="251" y="114"/>
                  </a:cubicBezTo>
                  <a:cubicBezTo>
                    <a:pt x="253" y="115"/>
                    <a:pt x="255" y="116"/>
                    <a:pt x="257" y="117"/>
                  </a:cubicBezTo>
                  <a:cubicBezTo>
                    <a:pt x="257" y="117"/>
                    <a:pt x="258" y="117"/>
                    <a:pt x="259" y="116"/>
                  </a:cubicBezTo>
                  <a:cubicBezTo>
                    <a:pt x="259" y="116"/>
                    <a:pt x="260" y="116"/>
                    <a:pt x="260" y="116"/>
                  </a:cubicBezTo>
                  <a:cubicBezTo>
                    <a:pt x="260" y="116"/>
                    <a:pt x="261" y="116"/>
                    <a:pt x="261" y="115"/>
                  </a:cubicBezTo>
                  <a:cubicBezTo>
                    <a:pt x="261" y="115"/>
                    <a:pt x="260" y="115"/>
                    <a:pt x="260" y="114"/>
                  </a:cubicBezTo>
                  <a:cubicBezTo>
                    <a:pt x="260" y="114"/>
                    <a:pt x="259" y="114"/>
                    <a:pt x="259" y="115"/>
                  </a:cubicBezTo>
                  <a:cubicBezTo>
                    <a:pt x="259" y="114"/>
                    <a:pt x="259" y="113"/>
                    <a:pt x="259" y="114"/>
                  </a:cubicBezTo>
                  <a:cubicBezTo>
                    <a:pt x="260" y="114"/>
                    <a:pt x="260" y="113"/>
                    <a:pt x="259" y="113"/>
                  </a:cubicBezTo>
                  <a:cubicBezTo>
                    <a:pt x="259" y="113"/>
                    <a:pt x="260" y="113"/>
                    <a:pt x="260" y="113"/>
                  </a:cubicBezTo>
                  <a:cubicBezTo>
                    <a:pt x="260" y="113"/>
                    <a:pt x="261" y="112"/>
                    <a:pt x="260" y="112"/>
                  </a:cubicBezTo>
                  <a:cubicBezTo>
                    <a:pt x="260" y="112"/>
                    <a:pt x="259" y="112"/>
                    <a:pt x="259" y="112"/>
                  </a:cubicBezTo>
                  <a:cubicBezTo>
                    <a:pt x="258" y="112"/>
                    <a:pt x="257" y="112"/>
                    <a:pt x="257" y="113"/>
                  </a:cubicBezTo>
                  <a:cubicBezTo>
                    <a:pt x="257" y="112"/>
                    <a:pt x="258" y="111"/>
                    <a:pt x="257" y="110"/>
                  </a:cubicBezTo>
                  <a:cubicBezTo>
                    <a:pt x="257" y="111"/>
                    <a:pt x="257" y="111"/>
                    <a:pt x="257" y="111"/>
                  </a:cubicBezTo>
                  <a:cubicBezTo>
                    <a:pt x="257" y="111"/>
                    <a:pt x="257" y="110"/>
                    <a:pt x="257" y="109"/>
                  </a:cubicBezTo>
                  <a:cubicBezTo>
                    <a:pt x="258" y="110"/>
                    <a:pt x="259" y="110"/>
                    <a:pt x="259" y="111"/>
                  </a:cubicBezTo>
                  <a:cubicBezTo>
                    <a:pt x="261" y="111"/>
                    <a:pt x="260" y="110"/>
                    <a:pt x="259" y="109"/>
                  </a:cubicBezTo>
                  <a:cubicBezTo>
                    <a:pt x="259" y="109"/>
                    <a:pt x="260" y="109"/>
                    <a:pt x="260" y="109"/>
                  </a:cubicBezTo>
                  <a:cubicBezTo>
                    <a:pt x="260" y="109"/>
                    <a:pt x="260" y="109"/>
                    <a:pt x="260" y="110"/>
                  </a:cubicBezTo>
                  <a:cubicBezTo>
                    <a:pt x="260" y="109"/>
                    <a:pt x="261" y="109"/>
                    <a:pt x="261" y="109"/>
                  </a:cubicBezTo>
                  <a:cubicBezTo>
                    <a:pt x="261" y="109"/>
                    <a:pt x="261" y="109"/>
                    <a:pt x="261" y="109"/>
                  </a:cubicBezTo>
                  <a:cubicBezTo>
                    <a:pt x="261" y="109"/>
                    <a:pt x="262" y="108"/>
                    <a:pt x="262" y="108"/>
                  </a:cubicBezTo>
                  <a:cubicBezTo>
                    <a:pt x="262" y="109"/>
                    <a:pt x="262" y="110"/>
                    <a:pt x="261" y="111"/>
                  </a:cubicBezTo>
                  <a:cubicBezTo>
                    <a:pt x="262" y="110"/>
                    <a:pt x="262" y="111"/>
                    <a:pt x="262" y="111"/>
                  </a:cubicBezTo>
                  <a:cubicBezTo>
                    <a:pt x="262" y="110"/>
                    <a:pt x="263" y="110"/>
                    <a:pt x="264" y="109"/>
                  </a:cubicBezTo>
                  <a:cubicBezTo>
                    <a:pt x="263" y="110"/>
                    <a:pt x="263" y="111"/>
                    <a:pt x="263" y="111"/>
                  </a:cubicBezTo>
                  <a:cubicBezTo>
                    <a:pt x="263" y="111"/>
                    <a:pt x="264" y="112"/>
                    <a:pt x="264" y="112"/>
                  </a:cubicBezTo>
                  <a:cubicBezTo>
                    <a:pt x="265" y="112"/>
                    <a:pt x="265" y="110"/>
                    <a:pt x="265" y="109"/>
                  </a:cubicBezTo>
                  <a:cubicBezTo>
                    <a:pt x="265" y="110"/>
                    <a:pt x="265" y="109"/>
                    <a:pt x="265" y="109"/>
                  </a:cubicBezTo>
                  <a:cubicBezTo>
                    <a:pt x="266" y="109"/>
                    <a:pt x="266" y="108"/>
                    <a:pt x="266" y="108"/>
                  </a:cubicBezTo>
                  <a:cubicBezTo>
                    <a:pt x="266" y="108"/>
                    <a:pt x="266" y="107"/>
                    <a:pt x="266" y="107"/>
                  </a:cubicBezTo>
                  <a:cubicBezTo>
                    <a:pt x="266" y="107"/>
                    <a:pt x="265" y="107"/>
                    <a:pt x="265" y="107"/>
                  </a:cubicBezTo>
                  <a:cubicBezTo>
                    <a:pt x="264" y="108"/>
                    <a:pt x="263" y="106"/>
                    <a:pt x="263" y="105"/>
                  </a:cubicBezTo>
                  <a:cubicBezTo>
                    <a:pt x="265" y="104"/>
                    <a:pt x="267" y="103"/>
                    <a:pt x="269" y="103"/>
                  </a:cubicBezTo>
                  <a:cubicBezTo>
                    <a:pt x="269" y="103"/>
                    <a:pt x="270" y="103"/>
                    <a:pt x="270" y="103"/>
                  </a:cubicBezTo>
                  <a:cubicBezTo>
                    <a:pt x="270" y="103"/>
                    <a:pt x="269" y="103"/>
                    <a:pt x="269" y="103"/>
                  </a:cubicBezTo>
                  <a:cubicBezTo>
                    <a:pt x="271" y="102"/>
                    <a:pt x="272" y="102"/>
                    <a:pt x="274" y="101"/>
                  </a:cubicBezTo>
                  <a:cubicBezTo>
                    <a:pt x="274" y="101"/>
                    <a:pt x="275" y="100"/>
                    <a:pt x="276" y="100"/>
                  </a:cubicBezTo>
                  <a:cubicBezTo>
                    <a:pt x="276" y="100"/>
                    <a:pt x="277" y="101"/>
                    <a:pt x="277" y="101"/>
                  </a:cubicBezTo>
                  <a:cubicBezTo>
                    <a:pt x="278" y="100"/>
                    <a:pt x="278" y="100"/>
                    <a:pt x="279" y="99"/>
                  </a:cubicBezTo>
                  <a:cubicBezTo>
                    <a:pt x="279" y="99"/>
                    <a:pt x="280" y="99"/>
                    <a:pt x="280" y="99"/>
                  </a:cubicBezTo>
                  <a:cubicBezTo>
                    <a:pt x="281" y="99"/>
                    <a:pt x="281" y="99"/>
                    <a:pt x="281" y="99"/>
                  </a:cubicBezTo>
                  <a:cubicBezTo>
                    <a:pt x="283" y="99"/>
                    <a:pt x="285" y="99"/>
                    <a:pt x="285" y="98"/>
                  </a:cubicBezTo>
                  <a:cubicBezTo>
                    <a:pt x="285" y="98"/>
                    <a:pt x="285" y="97"/>
                    <a:pt x="285" y="97"/>
                  </a:cubicBezTo>
                  <a:cubicBezTo>
                    <a:pt x="287" y="97"/>
                    <a:pt x="289" y="96"/>
                    <a:pt x="291" y="96"/>
                  </a:cubicBezTo>
                  <a:cubicBezTo>
                    <a:pt x="291" y="97"/>
                    <a:pt x="290" y="98"/>
                    <a:pt x="289" y="99"/>
                  </a:cubicBezTo>
                  <a:cubicBezTo>
                    <a:pt x="289" y="99"/>
                    <a:pt x="290" y="99"/>
                    <a:pt x="290" y="99"/>
                  </a:cubicBezTo>
                  <a:cubicBezTo>
                    <a:pt x="290" y="99"/>
                    <a:pt x="289" y="99"/>
                    <a:pt x="289" y="99"/>
                  </a:cubicBezTo>
                  <a:cubicBezTo>
                    <a:pt x="288" y="99"/>
                    <a:pt x="289" y="100"/>
                    <a:pt x="289" y="100"/>
                  </a:cubicBezTo>
                  <a:cubicBezTo>
                    <a:pt x="289" y="100"/>
                    <a:pt x="290" y="101"/>
                    <a:pt x="290" y="101"/>
                  </a:cubicBezTo>
                  <a:cubicBezTo>
                    <a:pt x="291" y="101"/>
                    <a:pt x="291" y="100"/>
                    <a:pt x="291" y="100"/>
                  </a:cubicBezTo>
                  <a:cubicBezTo>
                    <a:pt x="292" y="99"/>
                    <a:pt x="291" y="99"/>
                    <a:pt x="290" y="99"/>
                  </a:cubicBezTo>
                  <a:cubicBezTo>
                    <a:pt x="292" y="99"/>
                    <a:pt x="294" y="99"/>
                    <a:pt x="295" y="98"/>
                  </a:cubicBezTo>
                  <a:cubicBezTo>
                    <a:pt x="296" y="97"/>
                    <a:pt x="298" y="95"/>
                    <a:pt x="297" y="94"/>
                  </a:cubicBezTo>
                  <a:cubicBezTo>
                    <a:pt x="297" y="94"/>
                    <a:pt x="297" y="94"/>
                    <a:pt x="298" y="94"/>
                  </a:cubicBezTo>
                  <a:cubicBezTo>
                    <a:pt x="298" y="94"/>
                    <a:pt x="298" y="94"/>
                    <a:pt x="299" y="94"/>
                  </a:cubicBezTo>
                  <a:cubicBezTo>
                    <a:pt x="299" y="94"/>
                    <a:pt x="300" y="95"/>
                    <a:pt x="301" y="95"/>
                  </a:cubicBezTo>
                  <a:cubicBezTo>
                    <a:pt x="302" y="95"/>
                    <a:pt x="302" y="95"/>
                    <a:pt x="303" y="94"/>
                  </a:cubicBezTo>
                  <a:cubicBezTo>
                    <a:pt x="304" y="94"/>
                    <a:pt x="304" y="93"/>
                    <a:pt x="305" y="93"/>
                  </a:cubicBezTo>
                  <a:cubicBezTo>
                    <a:pt x="305" y="92"/>
                    <a:pt x="306" y="92"/>
                    <a:pt x="307" y="92"/>
                  </a:cubicBezTo>
                  <a:cubicBezTo>
                    <a:pt x="308" y="92"/>
                    <a:pt x="310" y="91"/>
                    <a:pt x="312" y="91"/>
                  </a:cubicBezTo>
                  <a:cubicBezTo>
                    <a:pt x="318" y="90"/>
                    <a:pt x="324" y="89"/>
                    <a:pt x="330" y="88"/>
                  </a:cubicBezTo>
                  <a:cubicBezTo>
                    <a:pt x="331" y="88"/>
                    <a:pt x="333" y="88"/>
                    <a:pt x="334" y="88"/>
                  </a:cubicBezTo>
                  <a:cubicBezTo>
                    <a:pt x="335" y="88"/>
                    <a:pt x="336" y="87"/>
                    <a:pt x="337" y="87"/>
                  </a:cubicBezTo>
                  <a:cubicBezTo>
                    <a:pt x="337" y="87"/>
                    <a:pt x="337" y="88"/>
                    <a:pt x="337" y="88"/>
                  </a:cubicBezTo>
                  <a:cubicBezTo>
                    <a:pt x="337" y="88"/>
                    <a:pt x="338" y="88"/>
                    <a:pt x="338" y="89"/>
                  </a:cubicBezTo>
                  <a:cubicBezTo>
                    <a:pt x="338" y="90"/>
                    <a:pt x="341" y="90"/>
                    <a:pt x="343" y="90"/>
                  </a:cubicBezTo>
                  <a:cubicBezTo>
                    <a:pt x="344" y="90"/>
                    <a:pt x="344" y="90"/>
                    <a:pt x="344" y="89"/>
                  </a:cubicBezTo>
                  <a:cubicBezTo>
                    <a:pt x="344" y="88"/>
                    <a:pt x="344" y="87"/>
                    <a:pt x="345" y="87"/>
                  </a:cubicBezTo>
                  <a:cubicBezTo>
                    <a:pt x="345" y="86"/>
                    <a:pt x="346" y="87"/>
                    <a:pt x="346" y="88"/>
                  </a:cubicBezTo>
                  <a:cubicBezTo>
                    <a:pt x="346" y="88"/>
                    <a:pt x="347" y="89"/>
                    <a:pt x="348" y="88"/>
                  </a:cubicBezTo>
                  <a:cubicBezTo>
                    <a:pt x="349" y="87"/>
                    <a:pt x="347" y="87"/>
                    <a:pt x="346" y="87"/>
                  </a:cubicBezTo>
                  <a:cubicBezTo>
                    <a:pt x="354" y="86"/>
                    <a:pt x="362" y="86"/>
                    <a:pt x="370" y="86"/>
                  </a:cubicBezTo>
                  <a:cubicBezTo>
                    <a:pt x="374" y="86"/>
                    <a:pt x="378" y="86"/>
                    <a:pt x="382" y="87"/>
                  </a:cubicBezTo>
                  <a:cubicBezTo>
                    <a:pt x="383" y="87"/>
                    <a:pt x="384" y="87"/>
                    <a:pt x="385" y="87"/>
                  </a:cubicBezTo>
                  <a:cubicBezTo>
                    <a:pt x="385" y="87"/>
                    <a:pt x="385" y="87"/>
                    <a:pt x="386" y="87"/>
                  </a:cubicBezTo>
                  <a:cubicBezTo>
                    <a:pt x="386" y="88"/>
                    <a:pt x="386" y="88"/>
                    <a:pt x="386" y="88"/>
                  </a:cubicBezTo>
                  <a:cubicBezTo>
                    <a:pt x="387" y="90"/>
                    <a:pt x="389" y="90"/>
                    <a:pt x="390" y="91"/>
                  </a:cubicBezTo>
                  <a:cubicBezTo>
                    <a:pt x="389" y="91"/>
                    <a:pt x="388" y="89"/>
                    <a:pt x="390" y="88"/>
                  </a:cubicBezTo>
                  <a:cubicBezTo>
                    <a:pt x="390" y="88"/>
                    <a:pt x="392" y="88"/>
                    <a:pt x="392" y="89"/>
                  </a:cubicBezTo>
                  <a:cubicBezTo>
                    <a:pt x="392" y="89"/>
                    <a:pt x="395" y="88"/>
                    <a:pt x="394" y="90"/>
                  </a:cubicBezTo>
                  <a:cubicBezTo>
                    <a:pt x="394" y="91"/>
                    <a:pt x="392" y="92"/>
                    <a:pt x="394" y="93"/>
                  </a:cubicBezTo>
                  <a:cubicBezTo>
                    <a:pt x="394" y="92"/>
                    <a:pt x="394" y="92"/>
                    <a:pt x="395" y="92"/>
                  </a:cubicBezTo>
                  <a:cubicBezTo>
                    <a:pt x="395" y="92"/>
                    <a:pt x="396" y="92"/>
                    <a:pt x="396" y="91"/>
                  </a:cubicBezTo>
                  <a:cubicBezTo>
                    <a:pt x="396" y="92"/>
                    <a:pt x="397" y="93"/>
                    <a:pt x="397" y="92"/>
                  </a:cubicBezTo>
                  <a:cubicBezTo>
                    <a:pt x="397" y="92"/>
                    <a:pt x="397" y="91"/>
                    <a:pt x="397" y="91"/>
                  </a:cubicBezTo>
                  <a:cubicBezTo>
                    <a:pt x="397" y="91"/>
                    <a:pt x="398" y="91"/>
                    <a:pt x="398" y="91"/>
                  </a:cubicBezTo>
                  <a:cubicBezTo>
                    <a:pt x="398" y="91"/>
                    <a:pt x="398" y="90"/>
                    <a:pt x="398" y="90"/>
                  </a:cubicBezTo>
                  <a:cubicBezTo>
                    <a:pt x="398" y="90"/>
                    <a:pt x="398" y="93"/>
                    <a:pt x="398" y="93"/>
                  </a:cubicBezTo>
                  <a:cubicBezTo>
                    <a:pt x="399" y="93"/>
                    <a:pt x="399" y="92"/>
                    <a:pt x="400" y="92"/>
                  </a:cubicBezTo>
                  <a:cubicBezTo>
                    <a:pt x="400" y="92"/>
                    <a:pt x="401" y="91"/>
                    <a:pt x="401" y="91"/>
                  </a:cubicBezTo>
                  <a:cubicBezTo>
                    <a:pt x="402" y="91"/>
                    <a:pt x="402" y="92"/>
                    <a:pt x="402" y="92"/>
                  </a:cubicBezTo>
                  <a:cubicBezTo>
                    <a:pt x="402" y="93"/>
                    <a:pt x="402" y="93"/>
                    <a:pt x="403" y="93"/>
                  </a:cubicBezTo>
                  <a:cubicBezTo>
                    <a:pt x="403" y="93"/>
                    <a:pt x="402" y="94"/>
                    <a:pt x="402" y="94"/>
                  </a:cubicBezTo>
                  <a:cubicBezTo>
                    <a:pt x="402" y="94"/>
                    <a:pt x="403" y="94"/>
                    <a:pt x="403" y="93"/>
                  </a:cubicBezTo>
                  <a:cubicBezTo>
                    <a:pt x="405" y="94"/>
                    <a:pt x="411" y="101"/>
                    <a:pt x="410" y="102"/>
                  </a:cubicBezTo>
                  <a:cubicBezTo>
                    <a:pt x="410" y="102"/>
                    <a:pt x="411" y="102"/>
                    <a:pt x="411" y="102"/>
                  </a:cubicBezTo>
                  <a:cubicBezTo>
                    <a:pt x="411" y="103"/>
                    <a:pt x="411" y="103"/>
                    <a:pt x="411" y="103"/>
                  </a:cubicBezTo>
                  <a:cubicBezTo>
                    <a:pt x="411" y="104"/>
                    <a:pt x="412" y="104"/>
                    <a:pt x="412" y="105"/>
                  </a:cubicBezTo>
                  <a:cubicBezTo>
                    <a:pt x="413" y="105"/>
                    <a:pt x="412" y="106"/>
                    <a:pt x="412" y="106"/>
                  </a:cubicBezTo>
                  <a:cubicBezTo>
                    <a:pt x="412" y="107"/>
                    <a:pt x="411" y="109"/>
                    <a:pt x="410" y="109"/>
                  </a:cubicBezTo>
                  <a:cubicBezTo>
                    <a:pt x="411" y="109"/>
                    <a:pt x="411" y="113"/>
                    <a:pt x="410" y="113"/>
                  </a:cubicBezTo>
                  <a:cubicBezTo>
                    <a:pt x="410" y="113"/>
                    <a:pt x="412" y="115"/>
                    <a:pt x="412" y="115"/>
                  </a:cubicBezTo>
                  <a:cubicBezTo>
                    <a:pt x="412" y="115"/>
                    <a:pt x="413" y="116"/>
                    <a:pt x="413" y="116"/>
                  </a:cubicBezTo>
                  <a:cubicBezTo>
                    <a:pt x="413" y="116"/>
                    <a:pt x="412" y="117"/>
                    <a:pt x="412" y="117"/>
                  </a:cubicBezTo>
                  <a:cubicBezTo>
                    <a:pt x="412" y="117"/>
                    <a:pt x="412" y="118"/>
                    <a:pt x="411" y="118"/>
                  </a:cubicBezTo>
                  <a:cubicBezTo>
                    <a:pt x="411" y="119"/>
                    <a:pt x="412" y="118"/>
                    <a:pt x="412" y="119"/>
                  </a:cubicBezTo>
                  <a:cubicBezTo>
                    <a:pt x="413" y="119"/>
                    <a:pt x="413" y="119"/>
                    <a:pt x="413" y="120"/>
                  </a:cubicBezTo>
                  <a:cubicBezTo>
                    <a:pt x="413" y="120"/>
                    <a:pt x="413" y="121"/>
                    <a:pt x="413" y="121"/>
                  </a:cubicBezTo>
                  <a:cubicBezTo>
                    <a:pt x="413" y="121"/>
                    <a:pt x="412" y="121"/>
                    <a:pt x="412" y="121"/>
                  </a:cubicBezTo>
                  <a:cubicBezTo>
                    <a:pt x="413" y="121"/>
                    <a:pt x="412" y="120"/>
                    <a:pt x="412" y="120"/>
                  </a:cubicBezTo>
                  <a:cubicBezTo>
                    <a:pt x="412" y="120"/>
                    <a:pt x="409" y="120"/>
                    <a:pt x="409" y="120"/>
                  </a:cubicBezTo>
                  <a:cubicBezTo>
                    <a:pt x="409" y="120"/>
                    <a:pt x="410" y="120"/>
                    <a:pt x="410" y="120"/>
                  </a:cubicBezTo>
                  <a:cubicBezTo>
                    <a:pt x="410" y="120"/>
                    <a:pt x="410" y="120"/>
                    <a:pt x="410" y="121"/>
                  </a:cubicBezTo>
                  <a:cubicBezTo>
                    <a:pt x="410" y="120"/>
                    <a:pt x="410" y="120"/>
                    <a:pt x="410" y="120"/>
                  </a:cubicBezTo>
                  <a:cubicBezTo>
                    <a:pt x="410" y="120"/>
                    <a:pt x="412" y="121"/>
                    <a:pt x="412" y="121"/>
                  </a:cubicBezTo>
                  <a:cubicBezTo>
                    <a:pt x="412" y="121"/>
                    <a:pt x="412" y="121"/>
                    <a:pt x="412" y="121"/>
                  </a:cubicBezTo>
                  <a:cubicBezTo>
                    <a:pt x="409" y="121"/>
                    <a:pt x="413" y="122"/>
                    <a:pt x="413" y="123"/>
                  </a:cubicBezTo>
                  <a:cubicBezTo>
                    <a:pt x="413" y="123"/>
                    <a:pt x="412" y="122"/>
                    <a:pt x="412" y="123"/>
                  </a:cubicBezTo>
                  <a:cubicBezTo>
                    <a:pt x="412" y="123"/>
                    <a:pt x="411" y="122"/>
                    <a:pt x="411" y="122"/>
                  </a:cubicBezTo>
                  <a:cubicBezTo>
                    <a:pt x="411" y="123"/>
                    <a:pt x="412" y="123"/>
                    <a:pt x="412" y="123"/>
                  </a:cubicBezTo>
                  <a:cubicBezTo>
                    <a:pt x="411" y="123"/>
                    <a:pt x="409" y="125"/>
                    <a:pt x="408" y="124"/>
                  </a:cubicBezTo>
                  <a:cubicBezTo>
                    <a:pt x="409" y="125"/>
                    <a:pt x="411" y="125"/>
                    <a:pt x="412" y="124"/>
                  </a:cubicBezTo>
                  <a:cubicBezTo>
                    <a:pt x="412" y="124"/>
                    <a:pt x="411" y="127"/>
                    <a:pt x="410" y="127"/>
                  </a:cubicBezTo>
                  <a:cubicBezTo>
                    <a:pt x="411" y="127"/>
                    <a:pt x="411" y="128"/>
                    <a:pt x="411" y="127"/>
                  </a:cubicBezTo>
                  <a:cubicBezTo>
                    <a:pt x="411" y="128"/>
                    <a:pt x="412" y="129"/>
                    <a:pt x="411" y="129"/>
                  </a:cubicBezTo>
                  <a:cubicBezTo>
                    <a:pt x="411" y="129"/>
                    <a:pt x="411" y="129"/>
                    <a:pt x="411" y="128"/>
                  </a:cubicBezTo>
                  <a:cubicBezTo>
                    <a:pt x="411" y="128"/>
                    <a:pt x="411" y="129"/>
                    <a:pt x="411" y="129"/>
                  </a:cubicBezTo>
                  <a:cubicBezTo>
                    <a:pt x="411" y="130"/>
                    <a:pt x="410" y="130"/>
                    <a:pt x="410" y="130"/>
                  </a:cubicBezTo>
                  <a:cubicBezTo>
                    <a:pt x="410" y="131"/>
                    <a:pt x="410" y="131"/>
                    <a:pt x="410" y="131"/>
                  </a:cubicBezTo>
                  <a:cubicBezTo>
                    <a:pt x="410" y="131"/>
                    <a:pt x="411" y="132"/>
                    <a:pt x="411" y="132"/>
                  </a:cubicBezTo>
                  <a:cubicBezTo>
                    <a:pt x="411" y="132"/>
                    <a:pt x="411" y="132"/>
                    <a:pt x="411" y="133"/>
                  </a:cubicBezTo>
                  <a:cubicBezTo>
                    <a:pt x="411" y="134"/>
                    <a:pt x="411" y="135"/>
                    <a:pt x="411" y="136"/>
                  </a:cubicBezTo>
                  <a:cubicBezTo>
                    <a:pt x="410" y="136"/>
                    <a:pt x="409" y="137"/>
                    <a:pt x="409" y="136"/>
                  </a:cubicBezTo>
                  <a:cubicBezTo>
                    <a:pt x="409" y="136"/>
                    <a:pt x="409" y="136"/>
                    <a:pt x="409" y="136"/>
                  </a:cubicBezTo>
                  <a:cubicBezTo>
                    <a:pt x="410" y="136"/>
                    <a:pt x="410" y="138"/>
                    <a:pt x="410" y="139"/>
                  </a:cubicBezTo>
                  <a:cubicBezTo>
                    <a:pt x="410" y="139"/>
                    <a:pt x="410" y="139"/>
                    <a:pt x="410" y="139"/>
                  </a:cubicBezTo>
                  <a:cubicBezTo>
                    <a:pt x="410" y="139"/>
                    <a:pt x="410" y="140"/>
                    <a:pt x="410" y="140"/>
                  </a:cubicBezTo>
                  <a:cubicBezTo>
                    <a:pt x="410" y="140"/>
                    <a:pt x="410" y="140"/>
                    <a:pt x="409" y="139"/>
                  </a:cubicBezTo>
                  <a:cubicBezTo>
                    <a:pt x="409" y="140"/>
                    <a:pt x="410" y="140"/>
                    <a:pt x="410" y="140"/>
                  </a:cubicBezTo>
                  <a:cubicBezTo>
                    <a:pt x="410" y="140"/>
                    <a:pt x="409" y="142"/>
                    <a:pt x="409" y="142"/>
                  </a:cubicBezTo>
                  <a:cubicBezTo>
                    <a:pt x="409" y="142"/>
                    <a:pt x="409" y="142"/>
                    <a:pt x="409" y="142"/>
                  </a:cubicBezTo>
                  <a:cubicBezTo>
                    <a:pt x="409" y="143"/>
                    <a:pt x="408" y="143"/>
                    <a:pt x="408" y="143"/>
                  </a:cubicBezTo>
                  <a:cubicBezTo>
                    <a:pt x="408" y="143"/>
                    <a:pt x="409" y="143"/>
                    <a:pt x="409" y="143"/>
                  </a:cubicBezTo>
                  <a:cubicBezTo>
                    <a:pt x="408" y="144"/>
                    <a:pt x="408" y="143"/>
                    <a:pt x="407" y="142"/>
                  </a:cubicBezTo>
                  <a:cubicBezTo>
                    <a:pt x="407" y="142"/>
                    <a:pt x="406" y="143"/>
                    <a:pt x="406" y="143"/>
                  </a:cubicBezTo>
                  <a:cubicBezTo>
                    <a:pt x="406" y="144"/>
                    <a:pt x="405" y="144"/>
                    <a:pt x="405" y="144"/>
                  </a:cubicBezTo>
                  <a:cubicBezTo>
                    <a:pt x="405" y="144"/>
                    <a:pt x="406" y="144"/>
                    <a:pt x="406" y="144"/>
                  </a:cubicBezTo>
                  <a:cubicBezTo>
                    <a:pt x="406" y="144"/>
                    <a:pt x="406" y="144"/>
                    <a:pt x="407" y="144"/>
                  </a:cubicBezTo>
                  <a:cubicBezTo>
                    <a:pt x="406" y="144"/>
                    <a:pt x="406" y="144"/>
                    <a:pt x="405" y="144"/>
                  </a:cubicBezTo>
                  <a:cubicBezTo>
                    <a:pt x="405" y="145"/>
                    <a:pt x="405" y="145"/>
                    <a:pt x="405" y="146"/>
                  </a:cubicBezTo>
                  <a:cubicBezTo>
                    <a:pt x="405" y="145"/>
                    <a:pt x="407" y="145"/>
                    <a:pt x="407" y="145"/>
                  </a:cubicBezTo>
                  <a:cubicBezTo>
                    <a:pt x="407" y="145"/>
                    <a:pt x="407" y="145"/>
                    <a:pt x="407" y="146"/>
                  </a:cubicBezTo>
                  <a:cubicBezTo>
                    <a:pt x="407" y="146"/>
                    <a:pt x="407" y="146"/>
                    <a:pt x="407" y="146"/>
                  </a:cubicBezTo>
                  <a:cubicBezTo>
                    <a:pt x="406" y="146"/>
                    <a:pt x="406" y="146"/>
                    <a:pt x="405" y="147"/>
                  </a:cubicBezTo>
                  <a:cubicBezTo>
                    <a:pt x="404" y="147"/>
                    <a:pt x="406" y="148"/>
                    <a:pt x="407" y="148"/>
                  </a:cubicBezTo>
                  <a:cubicBezTo>
                    <a:pt x="407" y="149"/>
                    <a:pt x="405" y="149"/>
                    <a:pt x="405" y="149"/>
                  </a:cubicBezTo>
                  <a:cubicBezTo>
                    <a:pt x="404" y="150"/>
                    <a:pt x="404" y="150"/>
                    <a:pt x="403" y="150"/>
                  </a:cubicBezTo>
                  <a:cubicBezTo>
                    <a:pt x="403" y="149"/>
                    <a:pt x="402" y="149"/>
                    <a:pt x="402" y="150"/>
                  </a:cubicBezTo>
                  <a:cubicBezTo>
                    <a:pt x="402" y="151"/>
                    <a:pt x="402" y="152"/>
                    <a:pt x="403" y="153"/>
                  </a:cubicBezTo>
                  <a:cubicBezTo>
                    <a:pt x="403" y="153"/>
                    <a:pt x="403" y="153"/>
                    <a:pt x="403" y="153"/>
                  </a:cubicBezTo>
                  <a:cubicBezTo>
                    <a:pt x="403" y="154"/>
                    <a:pt x="403" y="153"/>
                    <a:pt x="403" y="153"/>
                  </a:cubicBezTo>
                  <a:cubicBezTo>
                    <a:pt x="404" y="153"/>
                    <a:pt x="404" y="153"/>
                    <a:pt x="405" y="154"/>
                  </a:cubicBezTo>
                  <a:cubicBezTo>
                    <a:pt x="406" y="155"/>
                    <a:pt x="407" y="153"/>
                    <a:pt x="407" y="152"/>
                  </a:cubicBezTo>
                  <a:cubicBezTo>
                    <a:pt x="407" y="152"/>
                    <a:pt x="408" y="152"/>
                    <a:pt x="408" y="153"/>
                  </a:cubicBezTo>
                  <a:cubicBezTo>
                    <a:pt x="409" y="152"/>
                    <a:pt x="410" y="151"/>
                    <a:pt x="410" y="150"/>
                  </a:cubicBezTo>
                  <a:cubicBezTo>
                    <a:pt x="411" y="150"/>
                    <a:pt x="410" y="152"/>
                    <a:pt x="410" y="152"/>
                  </a:cubicBezTo>
                  <a:cubicBezTo>
                    <a:pt x="410" y="152"/>
                    <a:pt x="412" y="150"/>
                    <a:pt x="413" y="151"/>
                  </a:cubicBezTo>
                  <a:cubicBezTo>
                    <a:pt x="412" y="151"/>
                    <a:pt x="410" y="153"/>
                    <a:pt x="410" y="153"/>
                  </a:cubicBezTo>
                  <a:cubicBezTo>
                    <a:pt x="410" y="153"/>
                    <a:pt x="409" y="153"/>
                    <a:pt x="409" y="153"/>
                  </a:cubicBezTo>
                  <a:cubicBezTo>
                    <a:pt x="409" y="153"/>
                    <a:pt x="409" y="154"/>
                    <a:pt x="409" y="154"/>
                  </a:cubicBezTo>
                  <a:cubicBezTo>
                    <a:pt x="409" y="154"/>
                    <a:pt x="410" y="154"/>
                    <a:pt x="410" y="154"/>
                  </a:cubicBezTo>
                  <a:cubicBezTo>
                    <a:pt x="412" y="154"/>
                    <a:pt x="413" y="154"/>
                    <a:pt x="414" y="154"/>
                  </a:cubicBezTo>
                  <a:cubicBezTo>
                    <a:pt x="414" y="154"/>
                    <a:pt x="410" y="155"/>
                    <a:pt x="410" y="156"/>
                  </a:cubicBezTo>
                  <a:cubicBezTo>
                    <a:pt x="410" y="156"/>
                    <a:pt x="411" y="156"/>
                    <a:pt x="411" y="156"/>
                  </a:cubicBezTo>
                  <a:cubicBezTo>
                    <a:pt x="412" y="156"/>
                    <a:pt x="413" y="157"/>
                    <a:pt x="414" y="157"/>
                  </a:cubicBezTo>
                  <a:cubicBezTo>
                    <a:pt x="412" y="157"/>
                    <a:pt x="410" y="156"/>
                    <a:pt x="409" y="157"/>
                  </a:cubicBezTo>
                  <a:cubicBezTo>
                    <a:pt x="408" y="157"/>
                    <a:pt x="408" y="158"/>
                    <a:pt x="409" y="159"/>
                  </a:cubicBezTo>
                  <a:cubicBezTo>
                    <a:pt x="410" y="159"/>
                    <a:pt x="411" y="158"/>
                    <a:pt x="412" y="158"/>
                  </a:cubicBezTo>
                  <a:cubicBezTo>
                    <a:pt x="412" y="158"/>
                    <a:pt x="412" y="158"/>
                    <a:pt x="413" y="158"/>
                  </a:cubicBezTo>
                  <a:cubicBezTo>
                    <a:pt x="413" y="158"/>
                    <a:pt x="413" y="159"/>
                    <a:pt x="413" y="159"/>
                  </a:cubicBezTo>
                  <a:cubicBezTo>
                    <a:pt x="413" y="159"/>
                    <a:pt x="411" y="159"/>
                    <a:pt x="411" y="159"/>
                  </a:cubicBezTo>
                  <a:cubicBezTo>
                    <a:pt x="410" y="159"/>
                    <a:pt x="411" y="160"/>
                    <a:pt x="411" y="160"/>
                  </a:cubicBezTo>
                  <a:cubicBezTo>
                    <a:pt x="411" y="160"/>
                    <a:pt x="413" y="161"/>
                    <a:pt x="413" y="161"/>
                  </a:cubicBezTo>
                  <a:cubicBezTo>
                    <a:pt x="413" y="161"/>
                    <a:pt x="412" y="161"/>
                    <a:pt x="412" y="161"/>
                  </a:cubicBezTo>
                  <a:cubicBezTo>
                    <a:pt x="413" y="161"/>
                    <a:pt x="413" y="162"/>
                    <a:pt x="413" y="162"/>
                  </a:cubicBezTo>
                  <a:cubicBezTo>
                    <a:pt x="414" y="162"/>
                    <a:pt x="414" y="162"/>
                    <a:pt x="413" y="162"/>
                  </a:cubicBezTo>
                  <a:cubicBezTo>
                    <a:pt x="413" y="162"/>
                    <a:pt x="412" y="161"/>
                    <a:pt x="412" y="161"/>
                  </a:cubicBezTo>
                  <a:cubicBezTo>
                    <a:pt x="412" y="161"/>
                    <a:pt x="411" y="160"/>
                    <a:pt x="411" y="161"/>
                  </a:cubicBezTo>
                  <a:cubicBezTo>
                    <a:pt x="412" y="162"/>
                    <a:pt x="412" y="163"/>
                    <a:pt x="413" y="164"/>
                  </a:cubicBezTo>
                  <a:cubicBezTo>
                    <a:pt x="413" y="164"/>
                    <a:pt x="414" y="165"/>
                    <a:pt x="413" y="165"/>
                  </a:cubicBezTo>
                  <a:cubicBezTo>
                    <a:pt x="412" y="164"/>
                    <a:pt x="412" y="163"/>
                    <a:pt x="411" y="164"/>
                  </a:cubicBezTo>
                  <a:cubicBezTo>
                    <a:pt x="412" y="163"/>
                    <a:pt x="413" y="166"/>
                    <a:pt x="412" y="166"/>
                  </a:cubicBezTo>
                  <a:cubicBezTo>
                    <a:pt x="412" y="166"/>
                    <a:pt x="412" y="166"/>
                    <a:pt x="412" y="166"/>
                  </a:cubicBezTo>
                  <a:cubicBezTo>
                    <a:pt x="412" y="166"/>
                    <a:pt x="412" y="166"/>
                    <a:pt x="412" y="166"/>
                  </a:cubicBezTo>
                  <a:cubicBezTo>
                    <a:pt x="412" y="166"/>
                    <a:pt x="411" y="166"/>
                    <a:pt x="412" y="165"/>
                  </a:cubicBezTo>
                  <a:cubicBezTo>
                    <a:pt x="410" y="166"/>
                    <a:pt x="412" y="168"/>
                    <a:pt x="413" y="167"/>
                  </a:cubicBezTo>
                  <a:cubicBezTo>
                    <a:pt x="413" y="168"/>
                    <a:pt x="412" y="168"/>
                    <a:pt x="412" y="168"/>
                  </a:cubicBezTo>
                  <a:cubicBezTo>
                    <a:pt x="410" y="168"/>
                    <a:pt x="409" y="165"/>
                    <a:pt x="407" y="163"/>
                  </a:cubicBezTo>
                  <a:cubicBezTo>
                    <a:pt x="407" y="162"/>
                    <a:pt x="406" y="161"/>
                    <a:pt x="405" y="161"/>
                  </a:cubicBezTo>
                  <a:cubicBezTo>
                    <a:pt x="405" y="160"/>
                    <a:pt x="402" y="160"/>
                    <a:pt x="402" y="161"/>
                  </a:cubicBezTo>
                  <a:cubicBezTo>
                    <a:pt x="402" y="161"/>
                    <a:pt x="402" y="162"/>
                    <a:pt x="403" y="162"/>
                  </a:cubicBezTo>
                  <a:cubicBezTo>
                    <a:pt x="403" y="163"/>
                    <a:pt x="404" y="165"/>
                    <a:pt x="405" y="166"/>
                  </a:cubicBezTo>
                  <a:cubicBezTo>
                    <a:pt x="406" y="167"/>
                    <a:pt x="407" y="169"/>
                    <a:pt x="409" y="170"/>
                  </a:cubicBezTo>
                  <a:cubicBezTo>
                    <a:pt x="409" y="171"/>
                    <a:pt x="408" y="171"/>
                    <a:pt x="408" y="171"/>
                  </a:cubicBezTo>
                  <a:cubicBezTo>
                    <a:pt x="408" y="171"/>
                    <a:pt x="409" y="171"/>
                    <a:pt x="409" y="171"/>
                  </a:cubicBezTo>
                  <a:cubicBezTo>
                    <a:pt x="409" y="171"/>
                    <a:pt x="409" y="171"/>
                    <a:pt x="408" y="171"/>
                  </a:cubicBezTo>
                  <a:cubicBezTo>
                    <a:pt x="408" y="171"/>
                    <a:pt x="408" y="172"/>
                    <a:pt x="408" y="172"/>
                  </a:cubicBezTo>
                  <a:cubicBezTo>
                    <a:pt x="408" y="172"/>
                    <a:pt x="408" y="173"/>
                    <a:pt x="408" y="173"/>
                  </a:cubicBezTo>
                  <a:cubicBezTo>
                    <a:pt x="408" y="173"/>
                    <a:pt x="407" y="175"/>
                    <a:pt x="408" y="175"/>
                  </a:cubicBezTo>
                  <a:cubicBezTo>
                    <a:pt x="408" y="175"/>
                    <a:pt x="408" y="174"/>
                    <a:pt x="409" y="173"/>
                  </a:cubicBezTo>
                  <a:cubicBezTo>
                    <a:pt x="409" y="172"/>
                    <a:pt x="409" y="172"/>
                    <a:pt x="409" y="171"/>
                  </a:cubicBezTo>
                  <a:cubicBezTo>
                    <a:pt x="410" y="171"/>
                    <a:pt x="411" y="172"/>
                    <a:pt x="412" y="172"/>
                  </a:cubicBezTo>
                  <a:cubicBezTo>
                    <a:pt x="412" y="172"/>
                    <a:pt x="411" y="174"/>
                    <a:pt x="411" y="174"/>
                  </a:cubicBezTo>
                  <a:cubicBezTo>
                    <a:pt x="411" y="173"/>
                    <a:pt x="410" y="173"/>
                    <a:pt x="410" y="173"/>
                  </a:cubicBezTo>
                  <a:cubicBezTo>
                    <a:pt x="410" y="174"/>
                    <a:pt x="410" y="174"/>
                    <a:pt x="410" y="174"/>
                  </a:cubicBezTo>
                  <a:cubicBezTo>
                    <a:pt x="410" y="175"/>
                    <a:pt x="409" y="175"/>
                    <a:pt x="409" y="175"/>
                  </a:cubicBezTo>
                  <a:cubicBezTo>
                    <a:pt x="409" y="175"/>
                    <a:pt x="410" y="175"/>
                    <a:pt x="410" y="175"/>
                  </a:cubicBezTo>
                  <a:cubicBezTo>
                    <a:pt x="409" y="176"/>
                    <a:pt x="408" y="176"/>
                    <a:pt x="408" y="176"/>
                  </a:cubicBezTo>
                  <a:cubicBezTo>
                    <a:pt x="407" y="177"/>
                    <a:pt x="407" y="177"/>
                    <a:pt x="407" y="177"/>
                  </a:cubicBezTo>
                  <a:cubicBezTo>
                    <a:pt x="407" y="178"/>
                    <a:pt x="409" y="177"/>
                    <a:pt x="408" y="178"/>
                  </a:cubicBezTo>
                  <a:cubicBezTo>
                    <a:pt x="408" y="177"/>
                    <a:pt x="409" y="177"/>
                    <a:pt x="409" y="177"/>
                  </a:cubicBezTo>
                  <a:cubicBezTo>
                    <a:pt x="409" y="177"/>
                    <a:pt x="408" y="178"/>
                    <a:pt x="409" y="178"/>
                  </a:cubicBezTo>
                  <a:cubicBezTo>
                    <a:pt x="409" y="178"/>
                    <a:pt x="409" y="178"/>
                    <a:pt x="410" y="178"/>
                  </a:cubicBezTo>
                  <a:cubicBezTo>
                    <a:pt x="409" y="179"/>
                    <a:pt x="408" y="179"/>
                    <a:pt x="408" y="179"/>
                  </a:cubicBezTo>
                  <a:cubicBezTo>
                    <a:pt x="408" y="179"/>
                    <a:pt x="408" y="179"/>
                    <a:pt x="409" y="179"/>
                  </a:cubicBezTo>
                  <a:cubicBezTo>
                    <a:pt x="407" y="180"/>
                    <a:pt x="407" y="179"/>
                    <a:pt x="406" y="179"/>
                  </a:cubicBezTo>
                  <a:cubicBezTo>
                    <a:pt x="407" y="179"/>
                    <a:pt x="407" y="179"/>
                    <a:pt x="407" y="178"/>
                  </a:cubicBezTo>
                  <a:cubicBezTo>
                    <a:pt x="406" y="176"/>
                    <a:pt x="407" y="180"/>
                    <a:pt x="405" y="180"/>
                  </a:cubicBezTo>
                  <a:cubicBezTo>
                    <a:pt x="406" y="180"/>
                    <a:pt x="406" y="180"/>
                    <a:pt x="406" y="180"/>
                  </a:cubicBezTo>
                  <a:cubicBezTo>
                    <a:pt x="406" y="180"/>
                    <a:pt x="405" y="180"/>
                    <a:pt x="405" y="180"/>
                  </a:cubicBezTo>
                  <a:cubicBezTo>
                    <a:pt x="405" y="180"/>
                    <a:pt x="405" y="181"/>
                    <a:pt x="405" y="181"/>
                  </a:cubicBezTo>
                  <a:cubicBezTo>
                    <a:pt x="405" y="181"/>
                    <a:pt x="406" y="181"/>
                    <a:pt x="407" y="181"/>
                  </a:cubicBezTo>
                  <a:cubicBezTo>
                    <a:pt x="407" y="181"/>
                    <a:pt x="405" y="181"/>
                    <a:pt x="405" y="182"/>
                  </a:cubicBezTo>
                  <a:cubicBezTo>
                    <a:pt x="405" y="182"/>
                    <a:pt x="405" y="182"/>
                    <a:pt x="405" y="182"/>
                  </a:cubicBezTo>
                  <a:cubicBezTo>
                    <a:pt x="405" y="183"/>
                    <a:pt x="404" y="181"/>
                    <a:pt x="404" y="182"/>
                  </a:cubicBezTo>
                  <a:cubicBezTo>
                    <a:pt x="404" y="182"/>
                    <a:pt x="404" y="182"/>
                    <a:pt x="404" y="182"/>
                  </a:cubicBezTo>
                  <a:cubicBezTo>
                    <a:pt x="404" y="182"/>
                    <a:pt x="403" y="182"/>
                    <a:pt x="403" y="182"/>
                  </a:cubicBezTo>
                  <a:cubicBezTo>
                    <a:pt x="403" y="182"/>
                    <a:pt x="402" y="182"/>
                    <a:pt x="402" y="181"/>
                  </a:cubicBezTo>
                  <a:cubicBezTo>
                    <a:pt x="402" y="181"/>
                    <a:pt x="402" y="181"/>
                    <a:pt x="402" y="181"/>
                  </a:cubicBezTo>
                  <a:cubicBezTo>
                    <a:pt x="402" y="181"/>
                    <a:pt x="401" y="181"/>
                    <a:pt x="400" y="181"/>
                  </a:cubicBezTo>
                  <a:cubicBezTo>
                    <a:pt x="400" y="181"/>
                    <a:pt x="400" y="181"/>
                    <a:pt x="400" y="181"/>
                  </a:cubicBezTo>
                  <a:cubicBezTo>
                    <a:pt x="400" y="181"/>
                    <a:pt x="400" y="181"/>
                    <a:pt x="401" y="181"/>
                  </a:cubicBezTo>
                  <a:cubicBezTo>
                    <a:pt x="401" y="181"/>
                    <a:pt x="401" y="181"/>
                    <a:pt x="401" y="181"/>
                  </a:cubicBezTo>
                  <a:cubicBezTo>
                    <a:pt x="401" y="181"/>
                    <a:pt x="400" y="180"/>
                    <a:pt x="400" y="181"/>
                  </a:cubicBezTo>
                  <a:cubicBezTo>
                    <a:pt x="400" y="181"/>
                    <a:pt x="400" y="181"/>
                    <a:pt x="400" y="181"/>
                  </a:cubicBezTo>
                  <a:cubicBezTo>
                    <a:pt x="400" y="181"/>
                    <a:pt x="400" y="181"/>
                    <a:pt x="400" y="181"/>
                  </a:cubicBezTo>
                  <a:cubicBezTo>
                    <a:pt x="400" y="181"/>
                    <a:pt x="400" y="181"/>
                    <a:pt x="401" y="181"/>
                  </a:cubicBezTo>
                  <a:cubicBezTo>
                    <a:pt x="400" y="181"/>
                    <a:pt x="399" y="181"/>
                    <a:pt x="399" y="182"/>
                  </a:cubicBezTo>
                  <a:cubicBezTo>
                    <a:pt x="399" y="181"/>
                    <a:pt x="398" y="182"/>
                    <a:pt x="398" y="181"/>
                  </a:cubicBezTo>
                  <a:cubicBezTo>
                    <a:pt x="398" y="181"/>
                    <a:pt x="398" y="181"/>
                    <a:pt x="398" y="181"/>
                  </a:cubicBezTo>
                  <a:cubicBezTo>
                    <a:pt x="398" y="181"/>
                    <a:pt x="397" y="181"/>
                    <a:pt x="397" y="181"/>
                  </a:cubicBezTo>
                  <a:cubicBezTo>
                    <a:pt x="398" y="181"/>
                    <a:pt x="397" y="182"/>
                    <a:pt x="397" y="182"/>
                  </a:cubicBezTo>
                  <a:cubicBezTo>
                    <a:pt x="398" y="182"/>
                    <a:pt x="397" y="182"/>
                    <a:pt x="397" y="182"/>
                  </a:cubicBezTo>
                  <a:cubicBezTo>
                    <a:pt x="397" y="182"/>
                    <a:pt x="398" y="182"/>
                    <a:pt x="398" y="182"/>
                  </a:cubicBezTo>
                  <a:cubicBezTo>
                    <a:pt x="398" y="182"/>
                    <a:pt x="399" y="182"/>
                    <a:pt x="399" y="182"/>
                  </a:cubicBezTo>
                  <a:cubicBezTo>
                    <a:pt x="399" y="182"/>
                    <a:pt x="398" y="182"/>
                    <a:pt x="398" y="182"/>
                  </a:cubicBezTo>
                  <a:cubicBezTo>
                    <a:pt x="398" y="182"/>
                    <a:pt x="398" y="183"/>
                    <a:pt x="398" y="183"/>
                  </a:cubicBezTo>
                  <a:cubicBezTo>
                    <a:pt x="398" y="183"/>
                    <a:pt x="398" y="183"/>
                    <a:pt x="398" y="183"/>
                  </a:cubicBezTo>
                  <a:cubicBezTo>
                    <a:pt x="399" y="182"/>
                    <a:pt x="400" y="182"/>
                    <a:pt x="399" y="183"/>
                  </a:cubicBezTo>
                  <a:cubicBezTo>
                    <a:pt x="399" y="183"/>
                    <a:pt x="399" y="183"/>
                    <a:pt x="400" y="184"/>
                  </a:cubicBezTo>
                  <a:cubicBezTo>
                    <a:pt x="400" y="184"/>
                    <a:pt x="400" y="184"/>
                    <a:pt x="400" y="184"/>
                  </a:cubicBezTo>
                  <a:cubicBezTo>
                    <a:pt x="400" y="184"/>
                    <a:pt x="400" y="184"/>
                    <a:pt x="400" y="184"/>
                  </a:cubicBezTo>
                  <a:cubicBezTo>
                    <a:pt x="400" y="184"/>
                    <a:pt x="400" y="184"/>
                    <a:pt x="401" y="184"/>
                  </a:cubicBezTo>
                  <a:cubicBezTo>
                    <a:pt x="401" y="184"/>
                    <a:pt x="400" y="184"/>
                    <a:pt x="400" y="184"/>
                  </a:cubicBezTo>
                  <a:cubicBezTo>
                    <a:pt x="401" y="185"/>
                    <a:pt x="402" y="184"/>
                    <a:pt x="403" y="184"/>
                  </a:cubicBezTo>
                  <a:cubicBezTo>
                    <a:pt x="403" y="184"/>
                    <a:pt x="402" y="185"/>
                    <a:pt x="403" y="185"/>
                  </a:cubicBezTo>
                  <a:cubicBezTo>
                    <a:pt x="403" y="185"/>
                    <a:pt x="403" y="185"/>
                    <a:pt x="402" y="185"/>
                  </a:cubicBezTo>
                  <a:cubicBezTo>
                    <a:pt x="403" y="185"/>
                    <a:pt x="403" y="186"/>
                    <a:pt x="404" y="186"/>
                  </a:cubicBezTo>
                  <a:cubicBezTo>
                    <a:pt x="403" y="187"/>
                    <a:pt x="405" y="188"/>
                    <a:pt x="405" y="188"/>
                  </a:cubicBezTo>
                  <a:cubicBezTo>
                    <a:pt x="405" y="188"/>
                    <a:pt x="404" y="187"/>
                    <a:pt x="403" y="187"/>
                  </a:cubicBezTo>
                  <a:cubicBezTo>
                    <a:pt x="403" y="187"/>
                    <a:pt x="402" y="186"/>
                    <a:pt x="401" y="185"/>
                  </a:cubicBezTo>
                  <a:cubicBezTo>
                    <a:pt x="401" y="185"/>
                    <a:pt x="401" y="185"/>
                    <a:pt x="402" y="185"/>
                  </a:cubicBezTo>
                  <a:cubicBezTo>
                    <a:pt x="401" y="185"/>
                    <a:pt x="400" y="185"/>
                    <a:pt x="399" y="184"/>
                  </a:cubicBezTo>
                  <a:cubicBezTo>
                    <a:pt x="398" y="184"/>
                    <a:pt x="399" y="185"/>
                    <a:pt x="399" y="185"/>
                  </a:cubicBezTo>
                  <a:cubicBezTo>
                    <a:pt x="399" y="185"/>
                    <a:pt x="398" y="184"/>
                    <a:pt x="398" y="183"/>
                  </a:cubicBezTo>
                  <a:cubicBezTo>
                    <a:pt x="398" y="184"/>
                    <a:pt x="398" y="184"/>
                    <a:pt x="398" y="185"/>
                  </a:cubicBezTo>
                  <a:cubicBezTo>
                    <a:pt x="398" y="185"/>
                    <a:pt x="397" y="184"/>
                    <a:pt x="397" y="184"/>
                  </a:cubicBezTo>
                  <a:cubicBezTo>
                    <a:pt x="397" y="184"/>
                    <a:pt x="396" y="184"/>
                    <a:pt x="396" y="184"/>
                  </a:cubicBezTo>
                  <a:cubicBezTo>
                    <a:pt x="397" y="184"/>
                    <a:pt x="397" y="185"/>
                    <a:pt x="397" y="185"/>
                  </a:cubicBezTo>
                  <a:cubicBezTo>
                    <a:pt x="397" y="185"/>
                    <a:pt x="396" y="184"/>
                    <a:pt x="396" y="184"/>
                  </a:cubicBezTo>
                  <a:cubicBezTo>
                    <a:pt x="396" y="185"/>
                    <a:pt x="397" y="185"/>
                    <a:pt x="397" y="185"/>
                  </a:cubicBezTo>
                  <a:cubicBezTo>
                    <a:pt x="396" y="185"/>
                    <a:pt x="396" y="185"/>
                    <a:pt x="395" y="185"/>
                  </a:cubicBezTo>
                  <a:cubicBezTo>
                    <a:pt x="396" y="185"/>
                    <a:pt x="396" y="185"/>
                    <a:pt x="396" y="186"/>
                  </a:cubicBezTo>
                  <a:cubicBezTo>
                    <a:pt x="396" y="186"/>
                    <a:pt x="395" y="185"/>
                    <a:pt x="395" y="185"/>
                  </a:cubicBezTo>
                  <a:cubicBezTo>
                    <a:pt x="396" y="185"/>
                    <a:pt x="395" y="185"/>
                    <a:pt x="395" y="185"/>
                  </a:cubicBezTo>
                  <a:cubicBezTo>
                    <a:pt x="395" y="185"/>
                    <a:pt x="394" y="185"/>
                    <a:pt x="394" y="185"/>
                  </a:cubicBezTo>
                  <a:cubicBezTo>
                    <a:pt x="394" y="186"/>
                    <a:pt x="394" y="186"/>
                    <a:pt x="394" y="186"/>
                  </a:cubicBezTo>
                  <a:cubicBezTo>
                    <a:pt x="394" y="186"/>
                    <a:pt x="394" y="186"/>
                    <a:pt x="394" y="186"/>
                  </a:cubicBezTo>
                  <a:cubicBezTo>
                    <a:pt x="395" y="186"/>
                    <a:pt x="393" y="188"/>
                    <a:pt x="393" y="189"/>
                  </a:cubicBezTo>
                  <a:cubicBezTo>
                    <a:pt x="393" y="189"/>
                    <a:pt x="392" y="190"/>
                    <a:pt x="392" y="190"/>
                  </a:cubicBezTo>
                  <a:cubicBezTo>
                    <a:pt x="393" y="190"/>
                    <a:pt x="394" y="189"/>
                    <a:pt x="395" y="189"/>
                  </a:cubicBezTo>
                  <a:cubicBezTo>
                    <a:pt x="394" y="189"/>
                    <a:pt x="394" y="189"/>
                    <a:pt x="394" y="190"/>
                  </a:cubicBezTo>
                  <a:cubicBezTo>
                    <a:pt x="395" y="190"/>
                    <a:pt x="395" y="190"/>
                    <a:pt x="396" y="190"/>
                  </a:cubicBezTo>
                  <a:cubicBezTo>
                    <a:pt x="396" y="190"/>
                    <a:pt x="397" y="190"/>
                    <a:pt x="398" y="190"/>
                  </a:cubicBezTo>
                  <a:cubicBezTo>
                    <a:pt x="396" y="190"/>
                    <a:pt x="395" y="190"/>
                    <a:pt x="393" y="190"/>
                  </a:cubicBezTo>
                  <a:cubicBezTo>
                    <a:pt x="394" y="190"/>
                    <a:pt x="393" y="190"/>
                    <a:pt x="393" y="190"/>
                  </a:cubicBezTo>
                  <a:cubicBezTo>
                    <a:pt x="392" y="190"/>
                    <a:pt x="392" y="190"/>
                    <a:pt x="392" y="190"/>
                  </a:cubicBezTo>
                  <a:cubicBezTo>
                    <a:pt x="392" y="191"/>
                    <a:pt x="392" y="191"/>
                    <a:pt x="393" y="192"/>
                  </a:cubicBezTo>
                  <a:cubicBezTo>
                    <a:pt x="393" y="192"/>
                    <a:pt x="392" y="191"/>
                    <a:pt x="392" y="191"/>
                  </a:cubicBezTo>
                  <a:cubicBezTo>
                    <a:pt x="393" y="192"/>
                    <a:pt x="394" y="193"/>
                    <a:pt x="395" y="193"/>
                  </a:cubicBezTo>
                  <a:cubicBezTo>
                    <a:pt x="395" y="193"/>
                    <a:pt x="395" y="193"/>
                    <a:pt x="396" y="193"/>
                  </a:cubicBezTo>
                  <a:cubicBezTo>
                    <a:pt x="395" y="193"/>
                    <a:pt x="395" y="194"/>
                    <a:pt x="395" y="194"/>
                  </a:cubicBezTo>
                  <a:cubicBezTo>
                    <a:pt x="395" y="194"/>
                    <a:pt x="394" y="193"/>
                    <a:pt x="393" y="194"/>
                  </a:cubicBezTo>
                  <a:cubicBezTo>
                    <a:pt x="393" y="193"/>
                    <a:pt x="394" y="193"/>
                    <a:pt x="394" y="194"/>
                  </a:cubicBezTo>
                  <a:cubicBezTo>
                    <a:pt x="394" y="194"/>
                    <a:pt x="393" y="194"/>
                    <a:pt x="393" y="194"/>
                  </a:cubicBezTo>
                  <a:cubicBezTo>
                    <a:pt x="393" y="194"/>
                    <a:pt x="394" y="194"/>
                    <a:pt x="394" y="195"/>
                  </a:cubicBezTo>
                  <a:cubicBezTo>
                    <a:pt x="394" y="195"/>
                    <a:pt x="393" y="194"/>
                    <a:pt x="392" y="194"/>
                  </a:cubicBezTo>
                  <a:cubicBezTo>
                    <a:pt x="392" y="194"/>
                    <a:pt x="392" y="194"/>
                    <a:pt x="392" y="194"/>
                  </a:cubicBezTo>
                  <a:cubicBezTo>
                    <a:pt x="392" y="194"/>
                    <a:pt x="392" y="195"/>
                    <a:pt x="392" y="195"/>
                  </a:cubicBezTo>
                  <a:cubicBezTo>
                    <a:pt x="392" y="195"/>
                    <a:pt x="392" y="195"/>
                    <a:pt x="391" y="195"/>
                  </a:cubicBezTo>
                  <a:cubicBezTo>
                    <a:pt x="392" y="195"/>
                    <a:pt x="393" y="195"/>
                    <a:pt x="393" y="196"/>
                  </a:cubicBezTo>
                  <a:cubicBezTo>
                    <a:pt x="393" y="195"/>
                    <a:pt x="392" y="195"/>
                    <a:pt x="391" y="196"/>
                  </a:cubicBezTo>
                  <a:cubicBezTo>
                    <a:pt x="389" y="196"/>
                    <a:pt x="391" y="197"/>
                    <a:pt x="391" y="197"/>
                  </a:cubicBezTo>
                  <a:cubicBezTo>
                    <a:pt x="391" y="197"/>
                    <a:pt x="391" y="197"/>
                    <a:pt x="390" y="197"/>
                  </a:cubicBezTo>
                  <a:cubicBezTo>
                    <a:pt x="390" y="197"/>
                    <a:pt x="390" y="197"/>
                    <a:pt x="389" y="198"/>
                  </a:cubicBezTo>
                  <a:cubicBezTo>
                    <a:pt x="390" y="198"/>
                    <a:pt x="390" y="198"/>
                    <a:pt x="390" y="198"/>
                  </a:cubicBezTo>
                  <a:cubicBezTo>
                    <a:pt x="390" y="198"/>
                    <a:pt x="390" y="198"/>
                    <a:pt x="389" y="198"/>
                  </a:cubicBezTo>
                  <a:cubicBezTo>
                    <a:pt x="389" y="198"/>
                    <a:pt x="389" y="198"/>
                    <a:pt x="390" y="198"/>
                  </a:cubicBezTo>
                  <a:cubicBezTo>
                    <a:pt x="389" y="198"/>
                    <a:pt x="389" y="198"/>
                    <a:pt x="389" y="198"/>
                  </a:cubicBezTo>
                  <a:cubicBezTo>
                    <a:pt x="390" y="198"/>
                    <a:pt x="390" y="198"/>
                    <a:pt x="390" y="198"/>
                  </a:cubicBezTo>
                  <a:cubicBezTo>
                    <a:pt x="390" y="198"/>
                    <a:pt x="389" y="199"/>
                    <a:pt x="390" y="200"/>
                  </a:cubicBezTo>
                  <a:cubicBezTo>
                    <a:pt x="390" y="200"/>
                    <a:pt x="390" y="200"/>
                    <a:pt x="390" y="200"/>
                  </a:cubicBezTo>
                  <a:cubicBezTo>
                    <a:pt x="391" y="200"/>
                    <a:pt x="392" y="200"/>
                    <a:pt x="392" y="200"/>
                  </a:cubicBezTo>
                  <a:cubicBezTo>
                    <a:pt x="392" y="201"/>
                    <a:pt x="391" y="201"/>
                    <a:pt x="390" y="201"/>
                  </a:cubicBezTo>
                  <a:cubicBezTo>
                    <a:pt x="390" y="201"/>
                    <a:pt x="390" y="200"/>
                    <a:pt x="390" y="200"/>
                  </a:cubicBezTo>
                  <a:cubicBezTo>
                    <a:pt x="390" y="200"/>
                    <a:pt x="390" y="201"/>
                    <a:pt x="389" y="201"/>
                  </a:cubicBezTo>
                  <a:cubicBezTo>
                    <a:pt x="390" y="201"/>
                    <a:pt x="391" y="201"/>
                    <a:pt x="391" y="201"/>
                  </a:cubicBezTo>
                  <a:cubicBezTo>
                    <a:pt x="391" y="201"/>
                    <a:pt x="389" y="201"/>
                    <a:pt x="389" y="201"/>
                  </a:cubicBezTo>
                  <a:cubicBezTo>
                    <a:pt x="389" y="202"/>
                    <a:pt x="389" y="203"/>
                    <a:pt x="389" y="203"/>
                  </a:cubicBezTo>
                  <a:cubicBezTo>
                    <a:pt x="389" y="203"/>
                    <a:pt x="390" y="203"/>
                    <a:pt x="390" y="203"/>
                  </a:cubicBezTo>
                  <a:cubicBezTo>
                    <a:pt x="390" y="202"/>
                    <a:pt x="391" y="202"/>
                    <a:pt x="391" y="201"/>
                  </a:cubicBezTo>
                  <a:cubicBezTo>
                    <a:pt x="391" y="201"/>
                    <a:pt x="391" y="202"/>
                    <a:pt x="391" y="202"/>
                  </a:cubicBezTo>
                  <a:cubicBezTo>
                    <a:pt x="391" y="202"/>
                    <a:pt x="391" y="202"/>
                    <a:pt x="391" y="202"/>
                  </a:cubicBezTo>
                  <a:cubicBezTo>
                    <a:pt x="391" y="202"/>
                    <a:pt x="391" y="202"/>
                    <a:pt x="391" y="202"/>
                  </a:cubicBezTo>
                  <a:cubicBezTo>
                    <a:pt x="391" y="203"/>
                    <a:pt x="390" y="203"/>
                    <a:pt x="390" y="203"/>
                  </a:cubicBezTo>
                  <a:cubicBezTo>
                    <a:pt x="390" y="203"/>
                    <a:pt x="390" y="204"/>
                    <a:pt x="391" y="203"/>
                  </a:cubicBezTo>
                  <a:cubicBezTo>
                    <a:pt x="391" y="203"/>
                    <a:pt x="391" y="203"/>
                    <a:pt x="391" y="204"/>
                  </a:cubicBezTo>
                  <a:cubicBezTo>
                    <a:pt x="391" y="203"/>
                    <a:pt x="391" y="203"/>
                    <a:pt x="391" y="203"/>
                  </a:cubicBezTo>
                  <a:cubicBezTo>
                    <a:pt x="391" y="204"/>
                    <a:pt x="390" y="204"/>
                    <a:pt x="390" y="204"/>
                  </a:cubicBezTo>
                  <a:cubicBezTo>
                    <a:pt x="391" y="205"/>
                    <a:pt x="392" y="203"/>
                    <a:pt x="391" y="204"/>
                  </a:cubicBezTo>
                  <a:cubicBezTo>
                    <a:pt x="392" y="204"/>
                    <a:pt x="393" y="204"/>
                    <a:pt x="393" y="204"/>
                  </a:cubicBezTo>
                  <a:cubicBezTo>
                    <a:pt x="394" y="204"/>
                    <a:pt x="395" y="204"/>
                    <a:pt x="394" y="204"/>
                  </a:cubicBezTo>
                  <a:cubicBezTo>
                    <a:pt x="393" y="204"/>
                    <a:pt x="392" y="204"/>
                    <a:pt x="391" y="204"/>
                  </a:cubicBezTo>
                  <a:cubicBezTo>
                    <a:pt x="391" y="205"/>
                    <a:pt x="390" y="205"/>
                    <a:pt x="390" y="205"/>
                  </a:cubicBezTo>
                  <a:cubicBezTo>
                    <a:pt x="390" y="205"/>
                    <a:pt x="390" y="205"/>
                    <a:pt x="390" y="205"/>
                  </a:cubicBezTo>
                  <a:cubicBezTo>
                    <a:pt x="390" y="205"/>
                    <a:pt x="390" y="205"/>
                    <a:pt x="390" y="206"/>
                  </a:cubicBezTo>
                  <a:cubicBezTo>
                    <a:pt x="390" y="205"/>
                    <a:pt x="391" y="205"/>
                    <a:pt x="391" y="205"/>
                  </a:cubicBezTo>
                  <a:cubicBezTo>
                    <a:pt x="391" y="205"/>
                    <a:pt x="391" y="205"/>
                    <a:pt x="391" y="205"/>
                  </a:cubicBezTo>
                  <a:cubicBezTo>
                    <a:pt x="391" y="205"/>
                    <a:pt x="391" y="205"/>
                    <a:pt x="391" y="205"/>
                  </a:cubicBezTo>
                  <a:cubicBezTo>
                    <a:pt x="391" y="205"/>
                    <a:pt x="391" y="206"/>
                    <a:pt x="391" y="206"/>
                  </a:cubicBezTo>
                  <a:cubicBezTo>
                    <a:pt x="391" y="206"/>
                    <a:pt x="391" y="206"/>
                    <a:pt x="391" y="206"/>
                  </a:cubicBezTo>
                  <a:cubicBezTo>
                    <a:pt x="391" y="206"/>
                    <a:pt x="391" y="206"/>
                    <a:pt x="391" y="206"/>
                  </a:cubicBezTo>
                  <a:cubicBezTo>
                    <a:pt x="391" y="206"/>
                    <a:pt x="391" y="207"/>
                    <a:pt x="391" y="207"/>
                  </a:cubicBezTo>
                  <a:cubicBezTo>
                    <a:pt x="391" y="207"/>
                    <a:pt x="390" y="208"/>
                    <a:pt x="390" y="209"/>
                  </a:cubicBezTo>
                  <a:cubicBezTo>
                    <a:pt x="390" y="209"/>
                    <a:pt x="390" y="208"/>
                    <a:pt x="390" y="208"/>
                  </a:cubicBezTo>
                  <a:cubicBezTo>
                    <a:pt x="391" y="208"/>
                    <a:pt x="390" y="209"/>
                    <a:pt x="390" y="209"/>
                  </a:cubicBezTo>
                  <a:cubicBezTo>
                    <a:pt x="390" y="209"/>
                    <a:pt x="391" y="208"/>
                    <a:pt x="391" y="209"/>
                  </a:cubicBezTo>
                  <a:cubicBezTo>
                    <a:pt x="391" y="208"/>
                    <a:pt x="392" y="207"/>
                    <a:pt x="392" y="208"/>
                  </a:cubicBezTo>
                  <a:cubicBezTo>
                    <a:pt x="392" y="208"/>
                    <a:pt x="391" y="209"/>
                    <a:pt x="391" y="209"/>
                  </a:cubicBezTo>
                  <a:cubicBezTo>
                    <a:pt x="391" y="209"/>
                    <a:pt x="392" y="209"/>
                    <a:pt x="392" y="209"/>
                  </a:cubicBezTo>
                  <a:cubicBezTo>
                    <a:pt x="392" y="209"/>
                    <a:pt x="390" y="209"/>
                    <a:pt x="389" y="210"/>
                  </a:cubicBezTo>
                  <a:cubicBezTo>
                    <a:pt x="389" y="210"/>
                    <a:pt x="389" y="210"/>
                    <a:pt x="389" y="210"/>
                  </a:cubicBezTo>
                  <a:cubicBezTo>
                    <a:pt x="389" y="210"/>
                    <a:pt x="389" y="210"/>
                    <a:pt x="389" y="210"/>
                  </a:cubicBezTo>
                  <a:cubicBezTo>
                    <a:pt x="389" y="210"/>
                    <a:pt x="389" y="210"/>
                    <a:pt x="389" y="211"/>
                  </a:cubicBezTo>
                  <a:cubicBezTo>
                    <a:pt x="389" y="211"/>
                    <a:pt x="389" y="212"/>
                    <a:pt x="389" y="212"/>
                  </a:cubicBezTo>
                  <a:cubicBezTo>
                    <a:pt x="389" y="212"/>
                    <a:pt x="389" y="212"/>
                    <a:pt x="389" y="212"/>
                  </a:cubicBezTo>
                  <a:cubicBezTo>
                    <a:pt x="389" y="212"/>
                    <a:pt x="389" y="211"/>
                    <a:pt x="389" y="211"/>
                  </a:cubicBezTo>
                  <a:cubicBezTo>
                    <a:pt x="389" y="211"/>
                    <a:pt x="389" y="210"/>
                    <a:pt x="389" y="211"/>
                  </a:cubicBezTo>
                  <a:cubicBezTo>
                    <a:pt x="389" y="211"/>
                    <a:pt x="389" y="210"/>
                    <a:pt x="389" y="210"/>
                  </a:cubicBezTo>
                  <a:cubicBezTo>
                    <a:pt x="389" y="211"/>
                    <a:pt x="389" y="212"/>
                    <a:pt x="388" y="213"/>
                  </a:cubicBezTo>
                  <a:cubicBezTo>
                    <a:pt x="388" y="213"/>
                    <a:pt x="389" y="213"/>
                    <a:pt x="388" y="213"/>
                  </a:cubicBezTo>
                  <a:cubicBezTo>
                    <a:pt x="388" y="213"/>
                    <a:pt x="388" y="213"/>
                    <a:pt x="388" y="213"/>
                  </a:cubicBezTo>
                  <a:cubicBezTo>
                    <a:pt x="388" y="213"/>
                    <a:pt x="388" y="213"/>
                    <a:pt x="388" y="213"/>
                  </a:cubicBezTo>
                  <a:cubicBezTo>
                    <a:pt x="388" y="213"/>
                    <a:pt x="389" y="213"/>
                    <a:pt x="389" y="213"/>
                  </a:cubicBezTo>
                  <a:cubicBezTo>
                    <a:pt x="388" y="213"/>
                    <a:pt x="388" y="213"/>
                    <a:pt x="388" y="212"/>
                  </a:cubicBezTo>
                  <a:cubicBezTo>
                    <a:pt x="389" y="214"/>
                    <a:pt x="390" y="213"/>
                    <a:pt x="390" y="212"/>
                  </a:cubicBezTo>
                  <a:cubicBezTo>
                    <a:pt x="391" y="212"/>
                    <a:pt x="391" y="211"/>
                    <a:pt x="392" y="211"/>
                  </a:cubicBezTo>
                  <a:cubicBezTo>
                    <a:pt x="392" y="211"/>
                    <a:pt x="393" y="211"/>
                    <a:pt x="393" y="211"/>
                  </a:cubicBezTo>
                  <a:cubicBezTo>
                    <a:pt x="393" y="211"/>
                    <a:pt x="394" y="211"/>
                    <a:pt x="394" y="211"/>
                  </a:cubicBezTo>
                  <a:cubicBezTo>
                    <a:pt x="394" y="210"/>
                    <a:pt x="394" y="208"/>
                    <a:pt x="394" y="207"/>
                  </a:cubicBezTo>
                  <a:cubicBezTo>
                    <a:pt x="395" y="208"/>
                    <a:pt x="394" y="213"/>
                    <a:pt x="396" y="211"/>
                  </a:cubicBezTo>
                  <a:cubicBezTo>
                    <a:pt x="395" y="211"/>
                    <a:pt x="395" y="215"/>
                    <a:pt x="396" y="215"/>
                  </a:cubicBezTo>
                  <a:cubicBezTo>
                    <a:pt x="394" y="215"/>
                    <a:pt x="395" y="211"/>
                    <a:pt x="394" y="211"/>
                  </a:cubicBezTo>
                  <a:cubicBezTo>
                    <a:pt x="395" y="212"/>
                    <a:pt x="394" y="212"/>
                    <a:pt x="393" y="212"/>
                  </a:cubicBezTo>
                  <a:cubicBezTo>
                    <a:pt x="394" y="212"/>
                    <a:pt x="393" y="212"/>
                    <a:pt x="393" y="212"/>
                  </a:cubicBezTo>
                  <a:cubicBezTo>
                    <a:pt x="393" y="213"/>
                    <a:pt x="394" y="213"/>
                    <a:pt x="394" y="213"/>
                  </a:cubicBezTo>
                  <a:cubicBezTo>
                    <a:pt x="393" y="213"/>
                    <a:pt x="393" y="213"/>
                    <a:pt x="393" y="213"/>
                  </a:cubicBezTo>
                  <a:cubicBezTo>
                    <a:pt x="393" y="213"/>
                    <a:pt x="393" y="213"/>
                    <a:pt x="393" y="213"/>
                  </a:cubicBezTo>
                  <a:cubicBezTo>
                    <a:pt x="393" y="213"/>
                    <a:pt x="393" y="213"/>
                    <a:pt x="393" y="213"/>
                  </a:cubicBezTo>
                  <a:cubicBezTo>
                    <a:pt x="393" y="213"/>
                    <a:pt x="392" y="213"/>
                    <a:pt x="391" y="214"/>
                  </a:cubicBezTo>
                  <a:cubicBezTo>
                    <a:pt x="392" y="213"/>
                    <a:pt x="392" y="213"/>
                    <a:pt x="393" y="213"/>
                  </a:cubicBezTo>
                  <a:cubicBezTo>
                    <a:pt x="393" y="212"/>
                    <a:pt x="393" y="212"/>
                    <a:pt x="392" y="212"/>
                  </a:cubicBezTo>
                  <a:cubicBezTo>
                    <a:pt x="392" y="212"/>
                    <a:pt x="390" y="215"/>
                    <a:pt x="389" y="214"/>
                  </a:cubicBezTo>
                  <a:cubicBezTo>
                    <a:pt x="389" y="216"/>
                    <a:pt x="392" y="214"/>
                    <a:pt x="393" y="215"/>
                  </a:cubicBezTo>
                  <a:cubicBezTo>
                    <a:pt x="392" y="215"/>
                    <a:pt x="391" y="215"/>
                    <a:pt x="390" y="215"/>
                  </a:cubicBezTo>
                  <a:cubicBezTo>
                    <a:pt x="390" y="215"/>
                    <a:pt x="390" y="215"/>
                    <a:pt x="390" y="215"/>
                  </a:cubicBezTo>
                  <a:cubicBezTo>
                    <a:pt x="390" y="215"/>
                    <a:pt x="389" y="214"/>
                    <a:pt x="389" y="215"/>
                  </a:cubicBezTo>
                  <a:cubicBezTo>
                    <a:pt x="389" y="215"/>
                    <a:pt x="390" y="215"/>
                    <a:pt x="389" y="216"/>
                  </a:cubicBezTo>
                  <a:cubicBezTo>
                    <a:pt x="389" y="216"/>
                    <a:pt x="389" y="216"/>
                    <a:pt x="389" y="217"/>
                  </a:cubicBezTo>
                  <a:cubicBezTo>
                    <a:pt x="389" y="217"/>
                    <a:pt x="389" y="218"/>
                    <a:pt x="388" y="217"/>
                  </a:cubicBezTo>
                  <a:cubicBezTo>
                    <a:pt x="388" y="217"/>
                    <a:pt x="388" y="218"/>
                    <a:pt x="388" y="218"/>
                  </a:cubicBezTo>
                  <a:cubicBezTo>
                    <a:pt x="389" y="218"/>
                    <a:pt x="389" y="218"/>
                    <a:pt x="389" y="218"/>
                  </a:cubicBezTo>
                  <a:cubicBezTo>
                    <a:pt x="389" y="218"/>
                    <a:pt x="388" y="218"/>
                    <a:pt x="388" y="219"/>
                  </a:cubicBezTo>
                  <a:cubicBezTo>
                    <a:pt x="388" y="219"/>
                    <a:pt x="389" y="219"/>
                    <a:pt x="389" y="218"/>
                  </a:cubicBezTo>
                  <a:cubicBezTo>
                    <a:pt x="389" y="218"/>
                    <a:pt x="389" y="218"/>
                    <a:pt x="389" y="218"/>
                  </a:cubicBezTo>
                  <a:cubicBezTo>
                    <a:pt x="389" y="219"/>
                    <a:pt x="390" y="219"/>
                    <a:pt x="390" y="219"/>
                  </a:cubicBezTo>
                  <a:cubicBezTo>
                    <a:pt x="390" y="219"/>
                    <a:pt x="390" y="219"/>
                    <a:pt x="389" y="219"/>
                  </a:cubicBezTo>
                  <a:cubicBezTo>
                    <a:pt x="390" y="220"/>
                    <a:pt x="391" y="220"/>
                    <a:pt x="392" y="221"/>
                  </a:cubicBezTo>
                  <a:cubicBezTo>
                    <a:pt x="391" y="220"/>
                    <a:pt x="389" y="219"/>
                    <a:pt x="389" y="220"/>
                  </a:cubicBezTo>
                  <a:cubicBezTo>
                    <a:pt x="388" y="220"/>
                    <a:pt x="388" y="221"/>
                    <a:pt x="389" y="221"/>
                  </a:cubicBezTo>
                  <a:cubicBezTo>
                    <a:pt x="389" y="221"/>
                    <a:pt x="389" y="221"/>
                    <a:pt x="389" y="221"/>
                  </a:cubicBezTo>
                  <a:cubicBezTo>
                    <a:pt x="389" y="221"/>
                    <a:pt x="389" y="221"/>
                    <a:pt x="389" y="221"/>
                  </a:cubicBezTo>
                  <a:cubicBezTo>
                    <a:pt x="389" y="222"/>
                    <a:pt x="390" y="222"/>
                    <a:pt x="390" y="222"/>
                  </a:cubicBezTo>
                  <a:cubicBezTo>
                    <a:pt x="390" y="221"/>
                    <a:pt x="390" y="222"/>
                    <a:pt x="390" y="221"/>
                  </a:cubicBezTo>
                  <a:cubicBezTo>
                    <a:pt x="390" y="221"/>
                    <a:pt x="391" y="221"/>
                    <a:pt x="391" y="221"/>
                  </a:cubicBezTo>
                  <a:cubicBezTo>
                    <a:pt x="391" y="221"/>
                    <a:pt x="389" y="223"/>
                    <a:pt x="389" y="223"/>
                  </a:cubicBezTo>
                  <a:cubicBezTo>
                    <a:pt x="390" y="223"/>
                    <a:pt x="390" y="223"/>
                    <a:pt x="390" y="223"/>
                  </a:cubicBezTo>
                  <a:cubicBezTo>
                    <a:pt x="390" y="223"/>
                    <a:pt x="390" y="224"/>
                    <a:pt x="389" y="224"/>
                  </a:cubicBezTo>
                  <a:cubicBezTo>
                    <a:pt x="390" y="224"/>
                    <a:pt x="391" y="224"/>
                    <a:pt x="392" y="223"/>
                  </a:cubicBezTo>
                  <a:cubicBezTo>
                    <a:pt x="391" y="224"/>
                    <a:pt x="391" y="224"/>
                    <a:pt x="391" y="224"/>
                  </a:cubicBezTo>
                  <a:cubicBezTo>
                    <a:pt x="391" y="224"/>
                    <a:pt x="390" y="225"/>
                    <a:pt x="390" y="224"/>
                  </a:cubicBezTo>
                  <a:cubicBezTo>
                    <a:pt x="390" y="225"/>
                    <a:pt x="390" y="225"/>
                    <a:pt x="390" y="225"/>
                  </a:cubicBezTo>
                  <a:cubicBezTo>
                    <a:pt x="390" y="225"/>
                    <a:pt x="389" y="225"/>
                    <a:pt x="389" y="226"/>
                  </a:cubicBezTo>
                  <a:cubicBezTo>
                    <a:pt x="389" y="226"/>
                    <a:pt x="389" y="226"/>
                    <a:pt x="389" y="227"/>
                  </a:cubicBezTo>
                  <a:cubicBezTo>
                    <a:pt x="389" y="227"/>
                    <a:pt x="389" y="227"/>
                    <a:pt x="390" y="228"/>
                  </a:cubicBezTo>
                  <a:cubicBezTo>
                    <a:pt x="390" y="228"/>
                    <a:pt x="390" y="228"/>
                    <a:pt x="391" y="228"/>
                  </a:cubicBezTo>
                  <a:cubicBezTo>
                    <a:pt x="391" y="228"/>
                    <a:pt x="391" y="228"/>
                    <a:pt x="391" y="228"/>
                  </a:cubicBezTo>
                  <a:cubicBezTo>
                    <a:pt x="391" y="229"/>
                    <a:pt x="391" y="229"/>
                    <a:pt x="390" y="229"/>
                  </a:cubicBezTo>
                  <a:cubicBezTo>
                    <a:pt x="391" y="229"/>
                    <a:pt x="391" y="229"/>
                    <a:pt x="391" y="229"/>
                  </a:cubicBezTo>
                  <a:cubicBezTo>
                    <a:pt x="390" y="229"/>
                    <a:pt x="390" y="229"/>
                    <a:pt x="390" y="229"/>
                  </a:cubicBezTo>
                  <a:cubicBezTo>
                    <a:pt x="390" y="229"/>
                    <a:pt x="390" y="230"/>
                    <a:pt x="390" y="230"/>
                  </a:cubicBezTo>
                  <a:cubicBezTo>
                    <a:pt x="390" y="230"/>
                    <a:pt x="389" y="230"/>
                    <a:pt x="390" y="230"/>
                  </a:cubicBezTo>
                  <a:cubicBezTo>
                    <a:pt x="390" y="230"/>
                    <a:pt x="390" y="230"/>
                    <a:pt x="391" y="229"/>
                  </a:cubicBezTo>
                  <a:cubicBezTo>
                    <a:pt x="392" y="229"/>
                    <a:pt x="392" y="230"/>
                    <a:pt x="392" y="230"/>
                  </a:cubicBezTo>
                  <a:cubicBezTo>
                    <a:pt x="391" y="230"/>
                    <a:pt x="391" y="230"/>
                    <a:pt x="392" y="230"/>
                  </a:cubicBezTo>
                  <a:cubicBezTo>
                    <a:pt x="391" y="230"/>
                    <a:pt x="391" y="231"/>
                    <a:pt x="390" y="231"/>
                  </a:cubicBezTo>
                  <a:cubicBezTo>
                    <a:pt x="390" y="231"/>
                    <a:pt x="389" y="232"/>
                    <a:pt x="390" y="231"/>
                  </a:cubicBezTo>
                  <a:cubicBezTo>
                    <a:pt x="390" y="231"/>
                    <a:pt x="390" y="232"/>
                    <a:pt x="390" y="232"/>
                  </a:cubicBezTo>
                  <a:cubicBezTo>
                    <a:pt x="390" y="232"/>
                    <a:pt x="391" y="231"/>
                    <a:pt x="392" y="231"/>
                  </a:cubicBezTo>
                  <a:cubicBezTo>
                    <a:pt x="392" y="231"/>
                    <a:pt x="392" y="231"/>
                    <a:pt x="392" y="231"/>
                  </a:cubicBezTo>
                  <a:cubicBezTo>
                    <a:pt x="391" y="231"/>
                    <a:pt x="390" y="232"/>
                    <a:pt x="390" y="232"/>
                  </a:cubicBezTo>
                  <a:cubicBezTo>
                    <a:pt x="390" y="232"/>
                    <a:pt x="391" y="232"/>
                    <a:pt x="391" y="232"/>
                  </a:cubicBezTo>
                  <a:cubicBezTo>
                    <a:pt x="391" y="233"/>
                    <a:pt x="390" y="233"/>
                    <a:pt x="390" y="232"/>
                  </a:cubicBezTo>
                  <a:cubicBezTo>
                    <a:pt x="390" y="233"/>
                    <a:pt x="390" y="233"/>
                    <a:pt x="390" y="233"/>
                  </a:cubicBezTo>
                  <a:cubicBezTo>
                    <a:pt x="390" y="234"/>
                    <a:pt x="390" y="233"/>
                    <a:pt x="389" y="233"/>
                  </a:cubicBezTo>
                  <a:cubicBezTo>
                    <a:pt x="389" y="233"/>
                    <a:pt x="390" y="234"/>
                    <a:pt x="391" y="234"/>
                  </a:cubicBezTo>
                  <a:cubicBezTo>
                    <a:pt x="391" y="234"/>
                    <a:pt x="392" y="235"/>
                    <a:pt x="392" y="235"/>
                  </a:cubicBezTo>
                  <a:cubicBezTo>
                    <a:pt x="392" y="234"/>
                    <a:pt x="389" y="234"/>
                    <a:pt x="389" y="234"/>
                  </a:cubicBezTo>
                  <a:cubicBezTo>
                    <a:pt x="390" y="234"/>
                    <a:pt x="390" y="234"/>
                    <a:pt x="390" y="235"/>
                  </a:cubicBezTo>
                  <a:cubicBezTo>
                    <a:pt x="390" y="235"/>
                    <a:pt x="390" y="234"/>
                    <a:pt x="391" y="235"/>
                  </a:cubicBezTo>
                  <a:cubicBezTo>
                    <a:pt x="391" y="235"/>
                    <a:pt x="391" y="235"/>
                    <a:pt x="391" y="235"/>
                  </a:cubicBezTo>
                  <a:cubicBezTo>
                    <a:pt x="390" y="235"/>
                    <a:pt x="391" y="236"/>
                    <a:pt x="391" y="237"/>
                  </a:cubicBezTo>
                  <a:cubicBezTo>
                    <a:pt x="391" y="237"/>
                    <a:pt x="391" y="237"/>
                    <a:pt x="391" y="237"/>
                  </a:cubicBezTo>
                  <a:cubicBezTo>
                    <a:pt x="392" y="236"/>
                    <a:pt x="392" y="236"/>
                    <a:pt x="393" y="236"/>
                  </a:cubicBezTo>
                  <a:cubicBezTo>
                    <a:pt x="392" y="236"/>
                    <a:pt x="390" y="237"/>
                    <a:pt x="392" y="237"/>
                  </a:cubicBezTo>
                  <a:cubicBezTo>
                    <a:pt x="391" y="237"/>
                    <a:pt x="392" y="238"/>
                    <a:pt x="392" y="237"/>
                  </a:cubicBezTo>
                  <a:cubicBezTo>
                    <a:pt x="392" y="237"/>
                    <a:pt x="392" y="238"/>
                    <a:pt x="392" y="238"/>
                  </a:cubicBezTo>
                  <a:cubicBezTo>
                    <a:pt x="392" y="238"/>
                    <a:pt x="392" y="238"/>
                    <a:pt x="391" y="238"/>
                  </a:cubicBezTo>
                  <a:cubicBezTo>
                    <a:pt x="391" y="238"/>
                    <a:pt x="391" y="237"/>
                    <a:pt x="390" y="238"/>
                  </a:cubicBezTo>
                  <a:cubicBezTo>
                    <a:pt x="391" y="238"/>
                    <a:pt x="392" y="238"/>
                    <a:pt x="392" y="238"/>
                  </a:cubicBezTo>
                  <a:cubicBezTo>
                    <a:pt x="392" y="238"/>
                    <a:pt x="392" y="238"/>
                    <a:pt x="392" y="238"/>
                  </a:cubicBezTo>
                  <a:cubicBezTo>
                    <a:pt x="392" y="238"/>
                    <a:pt x="392" y="238"/>
                    <a:pt x="392" y="238"/>
                  </a:cubicBezTo>
                  <a:cubicBezTo>
                    <a:pt x="392" y="238"/>
                    <a:pt x="392" y="238"/>
                    <a:pt x="392" y="238"/>
                  </a:cubicBezTo>
                  <a:cubicBezTo>
                    <a:pt x="392" y="238"/>
                    <a:pt x="391" y="239"/>
                    <a:pt x="391" y="239"/>
                  </a:cubicBezTo>
                  <a:cubicBezTo>
                    <a:pt x="391" y="239"/>
                    <a:pt x="391" y="239"/>
                    <a:pt x="391" y="239"/>
                  </a:cubicBezTo>
                  <a:cubicBezTo>
                    <a:pt x="391" y="239"/>
                    <a:pt x="391" y="240"/>
                    <a:pt x="391" y="240"/>
                  </a:cubicBezTo>
                  <a:cubicBezTo>
                    <a:pt x="390" y="240"/>
                    <a:pt x="391" y="240"/>
                    <a:pt x="391" y="240"/>
                  </a:cubicBezTo>
                  <a:cubicBezTo>
                    <a:pt x="391" y="240"/>
                    <a:pt x="391" y="240"/>
                    <a:pt x="391" y="240"/>
                  </a:cubicBezTo>
                  <a:cubicBezTo>
                    <a:pt x="391" y="240"/>
                    <a:pt x="392" y="240"/>
                    <a:pt x="391" y="239"/>
                  </a:cubicBezTo>
                  <a:cubicBezTo>
                    <a:pt x="391" y="239"/>
                    <a:pt x="391" y="239"/>
                    <a:pt x="391" y="239"/>
                  </a:cubicBezTo>
                  <a:cubicBezTo>
                    <a:pt x="391" y="239"/>
                    <a:pt x="391" y="239"/>
                    <a:pt x="392" y="239"/>
                  </a:cubicBezTo>
                  <a:cubicBezTo>
                    <a:pt x="391" y="239"/>
                    <a:pt x="391" y="239"/>
                    <a:pt x="392" y="239"/>
                  </a:cubicBezTo>
                  <a:cubicBezTo>
                    <a:pt x="392" y="240"/>
                    <a:pt x="392" y="240"/>
                    <a:pt x="393" y="240"/>
                  </a:cubicBezTo>
                  <a:cubicBezTo>
                    <a:pt x="393" y="240"/>
                    <a:pt x="393" y="239"/>
                    <a:pt x="393" y="239"/>
                  </a:cubicBezTo>
                  <a:cubicBezTo>
                    <a:pt x="393" y="239"/>
                    <a:pt x="392" y="239"/>
                    <a:pt x="392" y="239"/>
                  </a:cubicBezTo>
                  <a:cubicBezTo>
                    <a:pt x="392" y="239"/>
                    <a:pt x="394" y="239"/>
                    <a:pt x="394" y="239"/>
                  </a:cubicBezTo>
                  <a:cubicBezTo>
                    <a:pt x="394" y="240"/>
                    <a:pt x="393" y="240"/>
                    <a:pt x="394" y="240"/>
                  </a:cubicBezTo>
                  <a:cubicBezTo>
                    <a:pt x="394" y="240"/>
                    <a:pt x="393" y="240"/>
                    <a:pt x="393" y="240"/>
                  </a:cubicBezTo>
                  <a:cubicBezTo>
                    <a:pt x="393" y="240"/>
                    <a:pt x="394" y="240"/>
                    <a:pt x="394" y="240"/>
                  </a:cubicBezTo>
                  <a:cubicBezTo>
                    <a:pt x="393" y="240"/>
                    <a:pt x="393" y="240"/>
                    <a:pt x="393" y="240"/>
                  </a:cubicBezTo>
                  <a:cubicBezTo>
                    <a:pt x="392" y="240"/>
                    <a:pt x="392" y="240"/>
                    <a:pt x="392" y="240"/>
                  </a:cubicBezTo>
                  <a:cubicBezTo>
                    <a:pt x="392" y="240"/>
                    <a:pt x="393" y="240"/>
                    <a:pt x="393" y="240"/>
                  </a:cubicBezTo>
                  <a:cubicBezTo>
                    <a:pt x="393" y="240"/>
                    <a:pt x="393" y="240"/>
                    <a:pt x="393" y="240"/>
                  </a:cubicBezTo>
                  <a:cubicBezTo>
                    <a:pt x="393" y="240"/>
                    <a:pt x="393" y="240"/>
                    <a:pt x="393" y="240"/>
                  </a:cubicBezTo>
                  <a:cubicBezTo>
                    <a:pt x="393" y="240"/>
                    <a:pt x="393" y="240"/>
                    <a:pt x="393" y="240"/>
                  </a:cubicBezTo>
                  <a:cubicBezTo>
                    <a:pt x="393" y="240"/>
                    <a:pt x="393" y="240"/>
                    <a:pt x="393" y="240"/>
                  </a:cubicBezTo>
                  <a:cubicBezTo>
                    <a:pt x="393" y="240"/>
                    <a:pt x="393" y="240"/>
                    <a:pt x="394" y="240"/>
                  </a:cubicBezTo>
                  <a:cubicBezTo>
                    <a:pt x="394" y="240"/>
                    <a:pt x="394" y="240"/>
                    <a:pt x="394" y="240"/>
                  </a:cubicBezTo>
                  <a:cubicBezTo>
                    <a:pt x="394" y="240"/>
                    <a:pt x="394" y="240"/>
                    <a:pt x="394" y="240"/>
                  </a:cubicBezTo>
                  <a:cubicBezTo>
                    <a:pt x="394" y="240"/>
                    <a:pt x="394" y="240"/>
                    <a:pt x="395" y="240"/>
                  </a:cubicBezTo>
                  <a:cubicBezTo>
                    <a:pt x="395" y="240"/>
                    <a:pt x="393" y="241"/>
                    <a:pt x="394" y="240"/>
                  </a:cubicBezTo>
                  <a:cubicBezTo>
                    <a:pt x="394" y="241"/>
                    <a:pt x="394" y="241"/>
                    <a:pt x="394" y="241"/>
                  </a:cubicBezTo>
                  <a:cubicBezTo>
                    <a:pt x="394" y="241"/>
                    <a:pt x="394" y="241"/>
                    <a:pt x="394" y="241"/>
                  </a:cubicBezTo>
                  <a:cubicBezTo>
                    <a:pt x="394" y="241"/>
                    <a:pt x="395" y="241"/>
                    <a:pt x="395" y="240"/>
                  </a:cubicBezTo>
                  <a:cubicBezTo>
                    <a:pt x="395" y="240"/>
                    <a:pt x="395" y="240"/>
                    <a:pt x="395" y="240"/>
                  </a:cubicBezTo>
                  <a:cubicBezTo>
                    <a:pt x="395" y="240"/>
                    <a:pt x="395" y="240"/>
                    <a:pt x="395" y="240"/>
                  </a:cubicBezTo>
                  <a:cubicBezTo>
                    <a:pt x="395" y="240"/>
                    <a:pt x="396" y="241"/>
                    <a:pt x="395" y="240"/>
                  </a:cubicBezTo>
                  <a:cubicBezTo>
                    <a:pt x="396" y="240"/>
                    <a:pt x="396" y="240"/>
                    <a:pt x="396" y="240"/>
                  </a:cubicBezTo>
                  <a:cubicBezTo>
                    <a:pt x="396" y="240"/>
                    <a:pt x="396" y="240"/>
                    <a:pt x="396" y="240"/>
                  </a:cubicBezTo>
                  <a:cubicBezTo>
                    <a:pt x="396" y="240"/>
                    <a:pt x="397" y="240"/>
                    <a:pt x="397" y="240"/>
                  </a:cubicBezTo>
                  <a:cubicBezTo>
                    <a:pt x="397" y="240"/>
                    <a:pt x="397" y="240"/>
                    <a:pt x="397" y="240"/>
                  </a:cubicBezTo>
                  <a:cubicBezTo>
                    <a:pt x="397" y="239"/>
                    <a:pt x="398" y="240"/>
                    <a:pt x="398" y="240"/>
                  </a:cubicBezTo>
                  <a:cubicBezTo>
                    <a:pt x="399" y="240"/>
                    <a:pt x="398" y="239"/>
                    <a:pt x="398" y="239"/>
                  </a:cubicBezTo>
                  <a:cubicBezTo>
                    <a:pt x="398" y="239"/>
                    <a:pt x="399" y="239"/>
                    <a:pt x="399" y="239"/>
                  </a:cubicBezTo>
                  <a:cubicBezTo>
                    <a:pt x="398" y="239"/>
                    <a:pt x="398" y="239"/>
                    <a:pt x="399" y="240"/>
                  </a:cubicBezTo>
                  <a:cubicBezTo>
                    <a:pt x="399" y="241"/>
                    <a:pt x="399" y="239"/>
                    <a:pt x="399" y="240"/>
                  </a:cubicBezTo>
                  <a:cubicBezTo>
                    <a:pt x="400" y="240"/>
                    <a:pt x="399" y="240"/>
                    <a:pt x="399" y="241"/>
                  </a:cubicBezTo>
                  <a:cubicBezTo>
                    <a:pt x="398" y="241"/>
                    <a:pt x="397" y="241"/>
                    <a:pt x="397" y="242"/>
                  </a:cubicBezTo>
                  <a:cubicBezTo>
                    <a:pt x="396" y="242"/>
                    <a:pt x="396" y="242"/>
                    <a:pt x="396" y="242"/>
                  </a:cubicBezTo>
                  <a:cubicBezTo>
                    <a:pt x="396" y="242"/>
                    <a:pt x="397" y="242"/>
                    <a:pt x="397" y="242"/>
                  </a:cubicBezTo>
                  <a:cubicBezTo>
                    <a:pt x="397" y="242"/>
                    <a:pt x="397" y="242"/>
                    <a:pt x="397" y="242"/>
                  </a:cubicBezTo>
                  <a:cubicBezTo>
                    <a:pt x="398" y="242"/>
                    <a:pt x="399" y="242"/>
                    <a:pt x="399" y="241"/>
                  </a:cubicBezTo>
                  <a:cubicBezTo>
                    <a:pt x="399" y="243"/>
                    <a:pt x="398" y="242"/>
                    <a:pt x="397" y="243"/>
                  </a:cubicBezTo>
                  <a:cubicBezTo>
                    <a:pt x="397" y="243"/>
                    <a:pt x="397" y="243"/>
                    <a:pt x="398" y="243"/>
                  </a:cubicBezTo>
                  <a:cubicBezTo>
                    <a:pt x="397" y="243"/>
                    <a:pt x="397" y="243"/>
                    <a:pt x="396" y="243"/>
                  </a:cubicBezTo>
                  <a:cubicBezTo>
                    <a:pt x="397" y="243"/>
                    <a:pt x="397" y="243"/>
                    <a:pt x="398" y="243"/>
                  </a:cubicBezTo>
                  <a:cubicBezTo>
                    <a:pt x="398" y="243"/>
                    <a:pt x="397" y="243"/>
                    <a:pt x="397" y="243"/>
                  </a:cubicBezTo>
                  <a:cubicBezTo>
                    <a:pt x="397" y="243"/>
                    <a:pt x="397" y="244"/>
                    <a:pt x="397" y="244"/>
                  </a:cubicBezTo>
                  <a:cubicBezTo>
                    <a:pt x="398" y="244"/>
                    <a:pt x="398" y="243"/>
                    <a:pt x="398" y="243"/>
                  </a:cubicBezTo>
                  <a:cubicBezTo>
                    <a:pt x="398" y="243"/>
                    <a:pt x="399" y="243"/>
                    <a:pt x="399" y="243"/>
                  </a:cubicBezTo>
                  <a:cubicBezTo>
                    <a:pt x="399" y="243"/>
                    <a:pt x="398" y="244"/>
                    <a:pt x="397" y="244"/>
                  </a:cubicBezTo>
                  <a:cubicBezTo>
                    <a:pt x="398" y="244"/>
                    <a:pt x="398" y="244"/>
                    <a:pt x="398" y="244"/>
                  </a:cubicBezTo>
                  <a:cubicBezTo>
                    <a:pt x="398" y="244"/>
                    <a:pt x="398" y="244"/>
                    <a:pt x="398" y="244"/>
                  </a:cubicBezTo>
                  <a:cubicBezTo>
                    <a:pt x="399" y="245"/>
                    <a:pt x="399" y="245"/>
                    <a:pt x="400" y="244"/>
                  </a:cubicBezTo>
                  <a:cubicBezTo>
                    <a:pt x="400" y="245"/>
                    <a:pt x="399" y="245"/>
                    <a:pt x="399" y="246"/>
                  </a:cubicBezTo>
                  <a:cubicBezTo>
                    <a:pt x="399" y="245"/>
                    <a:pt x="399" y="245"/>
                    <a:pt x="398" y="245"/>
                  </a:cubicBezTo>
                  <a:cubicBezTo>
                    <a:pt x="398" y="245"/>
                    <a:pt x="399" y="245"/>
                    <a:pt x="399" y="245"/>
                  </a:cubicBezTo>
                  <a:cubicBezTo>
                    <a:pt x="399" y="246"/>
                    <a:pt x="398" y="246"/>
                    <a:pt x="398" y="246"/>
                  </a:cubicBezTo>
                  <a:cubicBezTo>
                    <a:pt x="398" y="246"/>
                    <a:pt x="398" y="246"/>
                    <a:pt x="398" y="246"/>
                  </a:cubicBezTo>
                  <a:cubicBezTo>
                    <a:pt x="398" y="246"/>
                    <a:pt x="398" y="246"/>
                    <a:pt x="398" y="246"/>
                  </a:cubicBezTo>
                  <a:cubicBezTo>
                    <a:pt x="398" y="246"/>
                    <a:pt x="397" y="247"/>
                    <a:pt x="398" y="247"/>
                  </a:cubicBezTo>
                  <a:cubicBezTo>
                    <a:pt x="398" y="247"/>
                    <a:pt x="399" y="246"/>
                    <a:pt x="399" y="246"/>
                  </a:cubicBezTo>
                  <a:cubicBezTo>
                    <a:pt x="399" y="246"/>
                    <a:pt x="400" y="245"/>
                    <a:pt x="401" y="245"/>
                  </a:cubicBezTo>
                  <a:cubicBezTo>
                    <a:pt x="401" y="246"/>
                    <a:pt x="399" y="246"/>
                    <a:pt x="398" y="247"/>
                  </a:cubicBezTo>
                  <a:cubicBezTo>
                    <a:pt x="398" y="247"/>
                    <a:pt x="399" y="248"/>
                    <a:pt x="400" y="248"/>
                  </a:cubicBezTo>
                  <a:cubicBezTo>
                    <a:pt x="400" y="248"/>
                    <a:pt x="400" y="248"/>
                    <a:pt x="399" y="248"/>
                  </a:cubicBezTo>
                  <a:cubicBezTo>
                    <a:pt x="400" y="248"/>
                    <a:pt x="399" y="249"/>
                    <a:pt x="399" y="249"/>
                  </a:cubicBezTo>
                  <a:cubicBezTo>
                    <a:pt x="399" y="249"/>
                    <a:pt x="400" y="248"/>
                    <a:pt x="400" y="248"/>
                  </a:cubicBezTo>
                  <a:cubicBezTo>
                    <a:pt x="400" y="248"/>
                    <a:pt x="400" y="248"/>
                    <a:pt x="400" y="249"/>
                  </a:cubicBezTo>
                  <a:cubicBezTo>
                    <a:pt x="400" y="248"/>
                    <a:pt x="400" y="248"/>
                    <a:pt x="400" y="248"/>
                  </a:cubicBezTo>
                  <a:cubicBezTo>
                    <a:pt x="400" y="248"/>
                    <a:pt x="401" y="249"/>
                    <a:pt x="401" y="249"/>
                  </a:cubicBezTo>
                  <a:cubicBezTo>
                    <a:pt x="401" y="249"/>
                    <a:pt x="401" y="248"/>
                    <a:pt x="401" y="248"/>
                  </a:cubicBezTo>
                  <a:cubicBezTo>
                    <a:pt x="401" y="248"/>
                    <a:pt x="402" y="248"/>
                    <a:pt x="401" y="249"/>
                  </a:cubicBezTo>
                  <a:cubicBezTo>
                    <a:pt x="401" y="249"/>
                    <a:pt x="401" y="249"/>
                    <a:pt x="401" y="249"/>
                  </a:cubicBezTo>
                  <a:cubicBezTo>
                    <a:pt x="400" y="249"/>
                    <a:pt x="402" y="249"/>
                    <a:pt x="402" y="250"/>
                  </a:cubicBezTo>
                  <a:cubicBezTo>
                    <a:pt x="402" y="248"/>
                    <a:pt x="403" y="250"/>
                    <a:pt x="403" y="249"/>
                  </a:cubicBezTo>
                  <a:cubicBezTo>
                    <a:pt x="403" y="249"/>
                    <a:pt x="403" y="249"/>
                    <a:pt x="403" y="249"/>
                  </a:cubicBezTo>
                  <a:cubicBezTo>
                    <a:pt x="403" y="249"/>
                    <a:pt x="403" y="248"/>
                    <a:pt x="403" y="248"/>
                  </a:cubicBezTo>
                  <a:cubicBezTo>
                    <a:pt x="403" y="248"/>
                    <a:pt x="404" y="248"/>
                    <a:pt x="404" y="248"/>
                  </a:cubicBezTo>
                  <a:cubicBezTo>
                    <a:pt x="404" y="248"/>
                    <a:pt x="403" y="248"/>
                    <a:pt x="404" y="248"/>
                  </a:cubicBezTo>
                  <a:cubicBezTo>
                    <a:pt x="404" y="248"/>
                    <a:pt x="404" y="248"/>
                    <a:pt x="404" y="248"/>
                  </a:cubicBezTo>
                  <a:cubicBezTo>
                    <a:pt x="404" y="248"/>
                    <a:pt x="403" y="248"/>
                    <a:pt x="403" y="248"/>
                  </a:cubicBezTo>
                  <a:cubicBezTo>
                    <a:pt x="403" y="247"/>
                    <a:pt x="403" y="247"/>
                    <a:pt x="403" y="246"/>
                  </a:cubicBezTo>
                  <a:cubicBezTo>
                    <a:pt x="403" y="246"/>
                    <a:pt x="402" y="246"/>
                    <a:pt x="402" y="246"/>
                  </a:cubicBezTo>
                  <a:cubicBezTo>
                    <a:pt x="403" y="245"/>
                    <a:pt x="404" y="247"/>
                    <a:pt x="405" y="247"/>
                  </a:cubicBezTo>
                  <a:cubicBezTo>
                    <a:pt x="405" y="247"/>
                    <a:pt x="404" y="247"/>
                    <a:pt x="404" y="247"/>
                  </a:cubicBezTo>
                  <a:cubicBezTo>
                    <a:pt x="405" y="247"/>
                    <a:pt x="405" y="247"/>
                    <a:pt x="405" y="247"/>
                  </a:cubicBezTo>
                  <a:cubicBezTo>
                    <a:pt x="405" y="247"/>
                    <a:pt x="405" y="247"/>
                    <a:pt x="405" y="247"/>
                  </a:cubicBezTo>
                  <a:cubicBezTo>
                    <a:pt x="405" y="247"/>
                    <a:pt x="405" y="247"/>
                    <a:pt x="405" y="247"/>
                  </a:cubicBezTo>
                  <a:cubicBezTo>
                    <a:pt x="406" y="247"/>
                    <a:pt x="406" y="246"/>
                    <a:pt x="406" y="246"/>
                  </a:cubicBezTo>
                  <a:cubicBezTo>
                    <a:pt x="407" y="246"/>
                    <a:pt x="404" y="245"/>
                    <a:pt x="404" y="245"/>
                  </a:cubicBezTo>
                  <a:cubicBezTo>
                    <a:pt x="404" y="245"/>
                    <a:pt x="405" y="245"/>
                    <a:pt x="405" y="245"/>
                  </a:cubicBezTo>
                  <a:cubicBezTo>
                    <a:pt x="406" y="245"/>
                    <a:pt x="406" y="245"/>
                    <a:pt x="406" y="245"/>
                  </a:cubicBezTo>
                  <a:cubicBezTo>
                    <a:pt x="406" y="245"/>
                    <a:pt x="406" y="245"/>
                    <a:pt x="407" y="245"/>
                  </a:cubicBezTo>
                  <a:cubicBezTo>
                    <a:pt x="407" y="245"/>
                    <a:pt x="406" y="245"/>
                    <a:pt x="406" y="245"/>
                  </a:cubicBezTo>
                  <a:cubicBezTo>
                    <a:pt x="405" y="245"/>
                    <a:pt x="405" y="245"/>
                    <a:pt x="405" y="244"/>
                  </a:cubicBezTo>
                  <a:cubicBezTo>
                    <a:pt x="405" y="244"/>
                    <a:pt x="407" y="245"/>
                    <a:pt x="407" y="244"/>
                  </a:cubicBezTo>
                  <a:cubicBezTo>
                    <a:pt x="407" y="244"/>
                    <a:pt x="407" y="245"/>
                    <a:pt x="407" y="245"/>
                  </a:cubicBezTo>
                  <a:cubicBezTo>
                    <a:pt x="407" y="245"/>
                    <a:pt x="407" y="244"/>
                    <a:pt x="407" y="244"/>
                  </a:cubicBezTo>
                  <a:cubicBezTo>
                    <a:pt x="407" y="244"/>
                    <a:pt x="406" y="244"/>
                    <a:pt x="406" y="244"/>
                  </a:cubicBezTo>
                  <a:cubicBezTo>
                    <a:pt x="406" y="244"/>
                    <a:pt x="406" y="244"/>
                    <a:pt x="406" y="243"/>
                  </a:cubicBezTo>
                  <a:cubicBezTo>
                    <a:pt x="406" y="243"/>
                    <a:pt x="407" y="244"/>
                    <a:pt x="407" y="244"/>
                  </a:cubicBezTo>
                  <a:cubicBezTo>
                    <a:pt x="407" y="244"/>
                    <a:pt x="406" y="243"/>
                    <a:pt x="406" y="243"/>
                  </a:cubicBezTo>
                  <a:cubicBezTo>
                    <a:pt x="406" y="243"/>
                    <a:pt x="408" y="243"/>
                    <a:pt x="408" y="244"/>
                  </a:cubicBezTo>
                  <a:cubicBezTo>
                    <a:pt x="408" y="243"/>
                    <a:pt x="407" y="243"/>
                    <a:pt x="407" y="243"/>
                  </a:cubicBezTo>
                  <a:cubicBezTo>
                    <a:pt x="407" y="243"/>
                    <a:pt x="407" y="243"/>
                    <a:pt x="407" y="243"/>
                  </a:cubicBezTo>
                  <a:cubicBezTo>
                    <a:pt x="407" y="242"/>
                    <a:pt x="407" y="242"/>
                    <a:pt x="406" y="242"/>
                  </a:cubicBezTo>
                  <a:cubicBezTo>
                    <a:pt x="407" y="242"/>
                    <a:pt x="407" y="242"/>
                    <a:pt x="408" y="243"/>
                  </a:cubicBezTo>
                  <a:cubicBezTo>
                    <a:pt x="408" y="243"/>
                    <a:pt x="408" y="243"/>
                    <a:pt x="408" y="243"/>
                  </a:cubicBezTo>
                  <a:cubicBezTo>
                    <a:pt x="408" y="243"/>
                    <a:pt x="408" y="243"/>
                    <a:pt x="408" y="243"/>
                  </a:cubicBezTo>
                  <a:cubicBezTo>
                    <a:pt x="409" y="242"/>
                    <a:pt x="409" y="242"/>
                    <a:pt x="409" y="242"/>
                  </a:cubicBezTo>
                  <a:cubicBezTo>
                    <a:pt x="408" y="242"/>
                    <a:pt x="408" y="241"/>
                    <a:pt x="407" y="241"/>
                  </a:cubicBezTo>
                  <a:cubicBezTo>
                    <a:pt x="408" y="241"/>
                    <a:pt x="409" y="241"/>
                    <a:pt x="409" y="241"/>
                  </a:cubicBezTo>
                  <a:cubicBezTo>
                    <a:pt x="409" y="241"/>
                    <a:pt x="409" y="241"/>
                    <a:pt x="409" y="241"/>
                  </a:cubicBezTo>
                  <a:cubicBezTo>
                    <a:pt x="409" y="241"/>
                    <a:pt x="410" y="241"/>
                    <a:pt x="410" y="241"/>
                  </a:cubicBezTo>
                  <a:cubicBezTo>
                    <a:pt x="410" y="241"/>
                    <a:pt x="410" y="241"/>
                    <a:pt x="409" y="241"/>
                  </a:cubicBezTo>
                  <a:cubicBezTo>
                    <a:pt x="410" y="241"/>
                    <a:pt x="410" y="241"/>
                    <a:pt x="410" y="241"/>
                  </a:cubicBezTo>
                  <a:cubicBezTo>
                    <a:pt x="409" y="240"/>
                    <a:pt x="409" y="240"/>
                    <a:pt x="410" y="240"/>
                  </a:cubicBezTo>
                  <a:cubicBezTo>
                    <a:pt x="410" y="240"/>
                    <a:pt x="410" y="240"/>
                    <a:pt x="410" y="241"/>
                  </a:cubicBezTo>
                  <a:cubicBezTo>
                    <a:pt x="410" y="240"/>
                    <a:pt x="411" y="241"/>
                    <a:pt x="411" y="240"/>
                  </a:cubicBezTo>
                  <a:cubicBezTo>
                    <a:pt x="410" y="240"/>
                    <a:pt x="411" y="240"/>
                    <a:pt x="411" y="240"/>
                  </a:cubicBezTo>
                  <a:cubicBezTo>
                    <a:pt x="410" y="240"/>
                    <a:pt x="410" y="240"/>
                    <a:pt x="410" y="239"/>
                  </a:cubicBezTo>
                  <a:cubicBezTo>
                    <a:pt x="411" y="240"/>
                    <a:pt x="411" y="239"/>
                    <a:pt x="411" y="239"/>
                  </a:cubicBezTo>
                  <a:cubicBezTo>
                    <a:pt x="411" y="239"/>
                    <a:pt x="411" y="238"/>
                    <a:pt x="411" y="237"/>
                  </a:cubicBezTo>
                  <a:cubicBezTo>
                    <a:pt x="411" y="237"/>
                    <a:pt x="411" y="236"/>
                    <a:pt x="411" y="236"/>
                  </a:cubicBezTo>
                  <a:cubicBezTo>
                    <a:pt x="410" y="236"/>
                    <a:pt x="410" y="235"/>
                    <a:pt x="410" y="235"/>
                  </a:cubicBezTo>
                  <a:cubicBezTo>
                    <a:pt x="410" y="235"/>
                    <a:pt x="412" y="237"/>
                    <a:pt x="412" y="237"/>
                  </a:cubicBezTo>
                  <a:cubicBezTo>
                    <a:pt x="412" y="236"/>
                    <a:pt x="411" y="236"/>
                    <a:pt x="411" y="236"/>
                  </a:cubicBezTo>
                  <a:cubicBezTo>
                    <a:pt x="411" y="236"/>
                    <a:pt x="412" y="236"/>
                    <a:pt x="412" y="236"/>
                  </a:cubicBezTo>
                  <a:cubicBezTo>
                    <a:pt x="412" y="235"/>
                    <a:pt x="411" y="235"/>
                    <a:pt x="411" y="235"/>
                  </a:cubicBezTo>
                  <a:cubicBezTo>
                    <a:pt x="411" y="234"/>
                    <a:pt x="410" y="234"/>
                    <a:pt x="410" y="233"/>
                  </a:cubicBezTo>
                  <a:cubicBezTo>
                    <a:pt x="411" y="234"/>
                    <a:pt x="411" y="234"/>
                    <a:pt x="412" y="234"/>
                  </a:cubicBezTo>
                  <a:cubicBezTo>
                    <a:pt x="412" y="234"/>
                    <a:pt x="412" y="234"/>
                    <a:pt x="412" y="233"/>
                  </a:cubicBezTo>
                  <a:cubicBezTo>
                    <a:pt x="412" y="234"/>
                    <a:pt x="412" y="234"/>
                    <a:pt x="413" y="234"/>
                  </a:cubicBezTo>
                  <a:cubicBezTo>
                    <a:pt x="413" y="233"/>
                    <a:pt x="412" y="233"/>
                    <a:pt x="412" y="233"/>
                  </a:cubicBezTo>
                  <a:cubicBezTo>
                    <a:pt x="413" y="233"/>
                    <a:pt x="413" y="233"/>
                    <a:pt x="413" y="234"/>
                  </a:cubicBezTo>
                  <a:cubicBezTo>
                    <a:pt x="413" y="234"/>
                    <a:pt x="413" y="234"/>
                    <a:pt x="412" y="234"/>
                  </a:cubicBezTo>
                  <a:cubicBezTo>
                    <a:pt x="412" y="235"/>
                    <a:pt x="412" y="235"/>
                    <a:pt x="413" y="235"/>
                  </a:cubicBezTo>
                  <a:cubicBezTo>
                    <a:pt x="412" y="235"/>
                    <a:pt x="413" y="235"/>
                    <a:pt x="413" y="235"/>
                  </a:cubicBezTo>
                  <a:cubicBezTo>
                    <a:pt x="413" y="235"/>
                    <a:pt x="412" y="235"/>
                    <a:pt x="412" y="235"/>
                  </a:cubicBezTo>
                  <a:cubicBezTo>
                    <a:pt x="412" y="235"/>
                    <a:pt x="413" y="235"/>
                    <a:pt x="413" y="235"/>
                  </a:cubicBezTo>
                  <a:cubicBezTo>
                    <a:pt x="413" y="235"/>
                    <a:pt x="413" y="235"/>
                    <a:pt x="413" y="235"/>
                  </a:cubicBezTo>
                  <a:cubicBezTo>
                    <a:pt x="413" y="235"/>
                    <a:pt x="413" y="235"/>
                    <a:pt x="414" y="235"/>
                  </a:cubicBezTo>
                  <a:cubicBezTo>
                    <a:pt x="414" y="235"/>
                    <a:pt x="413" y="235"/>
                    <a:pt x="413" y="235"/>
                  </a:cubicBezTo>
                  <a:cubicBezTo>
                    <a:pt x="413" y="235"/>
                    <a:pt x="413" y="235"/>
                    <a:pt x="414" y="235"/>
                  </a:cubicBezTo>
                  <a:cubicBezTo>
                    <a:pt x="414" y="234"/>
                    <a:pt x="414" y="234"/>
                    <a:pt x="414" y="235"/>
                  </a:cubicBezTo>
                  <a:cubicBezTo>
                    <a:pt x="414" y="235"/>
                    <a:pt x="414" y="234"/>
                    <a:pt x="414" y="234"/>
                  </a:cubicBezTo>
                  <a:cubicBezTo>
                    <a:pt x="414" y="234"/>
                    <a:pt x="414" y="234"/>
                    <a:pt x="415" y="234"/>
                  </a:cubicBezTo>
                  <a:cubicBezTo>
                    <a:pt x="415" y="234"/>
                    <a:pt x="415" y="234"/>
                    <a:pt x="415" y="234"/>
                  </a:cubicBezTo>
                  <a:cubicBezTo>
                    <a:pt x="415" y="234"/>
                    <a:pt x="415" y="234"/>
                    <a:pt x="415" y="234"/>
                  </a:cubicBezTo>
                  <a:cubicBezTo>
                    <a:pt x="415" y="234"/>
                    <a:pt x="415" y="234"/>
                    <a:pt x="415" y="234"/>
                  </a:cubicBezTo>
                  <a:cubicBezTo>
                    <a:pt x="415" y="234"/>
                    <a:pt x="415" y="234"/>
                    <a:pt x="415" y="234"/>
                  </a:cubicBezTo>
                  <a:cubicBezTo>
                    <a:pt x="415" y="234"/>
                    <a:pt x="416" y="234"/>
                    <a:pt x="416" y="234"/>
                  </a:cubicBezTo>
                  <a:cubicBezTo>
                    <a:pt x="416" y="233"/>
                    <a:pt x="415" y="234"/>
                    <a:pt x="415" y="234"/>
                  </a:cubicBezTo>
                  <a:cubicBezTo>
                    <a:pt x="415" y="234"/>
                    <a:pt x="415" y="234"/>
                    <a:pt x="415" y="233"/>
                  </a:cubicBezTo>
                  <a:cubicBezTo>
                    <a:pt x="415" y="234"/>
                    <a:pt x="415" y="233"/>
                    <a:pt x="415" y="233"/>
                  </a:cubicBezTo>
                  <a:cubicBezTo>
                    <a:pt x="415" y="233"/>
                    <a:pt x="415" y="233"/>
                    <a:pt x="415" y="233"/>
                  </a:cubicBezTo>
                  <a:cubicBezTo>
                    <a:pt x="415" y="233"/>
                    <a:pt x="414" y="233"/>
                    <a:pt x="415" y="233"/>
                  </a:cubicBezTo>
                  <a:cubicBezTo>
                    <a:pt x="415" y="233"/>
                    <a:pt x="415" y="234"/>
                    <a:pt x="415" y="233"/>
                  </a:cubicBezTo>
                  <a:cubicBezTo>
                    <a:pt x="415" y="234"/>
                    <a:pt x="416" y="234"/>
                    <a:pt x="416" y="233"/>
                  </a:cubicBezTo>
                  <a:cubicBezTo>
                    <a:pt x="415" y="232"/>
                    <a:pt x="415" y="232"/>
                    <a:pt x="415" y="231"/>
                  </a:cubicBezTo>
                  <a:cubicBezTo>
                    <a:pt x="415" y="232"/>
                    <a:pt x="416" y="232"/>
                    <a:pt x="417" y="233"/>
                  </a:cubicBezTo>
                  <a:cubicBezTo>
                    <a:pt x="417" y="233"/>
                    <a:pt x="417" y="233"/>
                    <a:pt x="416" y="233"/>
                  </a:cubicBezTo>
                  <a:cubicBezTo>
                    <a:pt x="417" y="233"/>
                    <a:pt x="417" y="233"/>
                    <a:pt x="417" y="233"/>
                  </a:cubicBezTo>
                  <a:cubicBezTo>
                    <a:pt x="417" y="233"/>
                    <a:pt x="417" y="233"/>
                    <a:pt x="417" y="233"/>
                  </a:cubicBezTo>
                  <a:cubicBezTo>
                    <a:pt x="417" y="233"/>
                    <a:pt x="416" y="232"/>
                    <a:pt x="416" y="232"/>
                  </a:cubicBezTo>
                  <a:cubicBezTo>
                    <a:pt x="416" y="232"/>
                    <a:pt x="416" y="232"/>
                    <a:pt x="416" y="232"/>
                  </a:cubicBezTo>
                  <a:cubicBezTo>
                    <a:pt x="416" y="231"/>
                    <a:pt x="416" y="231"/>
                    <a:pt x="416" y="231"/>
                  </a:cubicBezTo>
                  <a:cubicBezTo>
                    <a:pt x="416" y="232"/>
                    <a:pt x="417" y="232"/>
                    <a:pt x="417" y="233"/>
                  </a:cubicBezTo>
                  <a:cubicBezTo>
                    <a:pt x="418" y="232"/>
                    <a:pt x="417" y="231"/>
                    <a:pt x="417" y="230"/>
                  </a:cubicBezTo>
                  <a:cubicBezTo>
                    <a:pt x="417" y="230"/>
                    <a:pt x="417" y="231"/>
                    <a:pt x="417" y="231"/>
                  </a:cubicBezTo>
                  <a:cubicBezTo>
                    <a:pt x="418" y="231"/>
                    <a:pt x="417" y="230"/>
                    <a:pt x="417" y="230"/>
                  </a:cubicBezTo>
                  <a:cubicBezTo>
                    <a:pt x="417" y="230"/>
                    <a:pt x="418" y="232"/>
                    <a:pt x="418" y="232"/>
                  </a:cubicBezTo>
                  <a:cubicBezTo>
                    <a:pt x="418" y="231"/>
                    <a:pt x="418" y="231"/>
                    <a:pt x="418" y="230"/>
                  </a:cubicBezTo>
                  <a:cubicBezTo>
                    <a:pt x="418" y="231"/>
                    <a:pt x="418" y="231"/>
                    <a:pt x="418" y="231"/>
                  </a:cubicBezTo>
                  <a:cubicBezTo>
                    <a:pt x="418" y="231"/>
                    <a:pt x="418" y="231"/>
                    <a:pt x="418" y="231"/>
                  </a:cubicBezTo>
                  <a:cubicBezTo>
                    <a:pt x="419" y="231"/>
                    <a:pt x="419" y="231"/>
                    <a:pt x="419" y="231"/>
                  </a:cubicBezTo>
                  <a:cubicBezTo>
                    <a:pt x="419" y="231"/>
                    <a:pt x="419" y="232"/>
                    <a:pt x="419" y="232"/>
                  </a:cubicBezTo>
                  <a:cubicBezTo>
                    <a:pt x="419" y="232"/>
                    <a:pt x="419" y="231"/>
                    <a:pt x="420" y="231"/>
                  </a:cubicBezTo>
                  <a:cubicBezTo>
                    <a:pt x="420" y="231"/>
                    <a:pt x="420" y="231"/>
                    <a:pt x="420" y="231"/>
                  </a:cubicBezTo>
                  <a:cubicBezTo>
                    <a:pt x="420" y="231"/>
                    <a:pt x="420" y="231"/>
                    <a:pt x="420" y="231"/>
                  </a:cubicBezTo>
                  <a:cubicBezTo>
                    <a:pt x="419" y="231"/>
                    <a:pt x="419" y="231"/>
                    <a:pt x="419" y="230"/>
                  </a:cubicBezTo>
                  <a:cubicBezTo>
                    <a:pt x="419" y="231"/>
                    <a:pt x="419" y="230"/>
                    <a:pt x="419" y="230"/>
                  </a:cubicBezTo>
                  <a:cubicBezTo>
                    <a:pt x="418" y="229"/>
                    <a:pt x="418" y="229"/>
                    <a:pt x="417" y="229"/>
                  </a:cubicBezTo>
                  <a:cubicBezTo>
                    <a:pt x="419" y="228"/>
                    <a:pt x="419" y="230"/>
                    <a:pt x="420" y="231"/>
                  </a:cubicBezTo>
                  <a:cubicBezTo>
                    <a:pt x="421" y="231"/>
                    <a:pt x="420" y="228"/>
                    <a:pt x="420" y="228"/>
                  </a:cubicBezTo>
                  <a:cubicBezTo>
                    <a:pt x="421" y="228"/>
                    <a:pt x="421" y="229"/>
                    <a:pt x="421" y="228"/>
                  </a:cubicBezTo>
                  <a:cubicBezTo>
                    <a:pt x="421" y="228"/>
                    <a:pt x="421" y="228"/>
                    <a:pt x="421" y="227"/>
                  </a:cubicBezTo>
                  <a:cubicBezTo>
                    <a:pt x="421" y="227"/>
                    <a:pt x="421" y="227"/>
                    <a:pt x="421" y="227"/>
                  </a:cubicBezTo>
                  <a:cubicBezTo>
                    <a:pt x="421" y="227"/>
                    <a:pt x="420" y="227"/>
                    <a:pt x="420" y="227"/>
                  </a:cubicBezTo>
                  <a:cubicBezTo>
                    <a:pt x="420" y="227"/>
                    <a:pt x="419" y="226"/>
                    <a:pt x="419" y="226"/>
                  </a:cubicBezTo>
                  <a:cubicBezTo>
                    <a:pt x="419" y="226"/>
                    <a:pt x="420" y="226"/>
                    <a:pt x="420" y="226"/>
                  </a:cubicBezTo>
                  <a:cubicBezTo>
                    <a:pt x="420" y="226"/>
                    <a:pt x="420" y="225"/>
                    <a:pt x="420" y="225"/>
                  </a:cubicBezTo>
                  <a:cubicBezTo>
                    <a:pt x="420" y="225"/>
                    <a:pt x="420" y="225"/>
                    <a:pt x="420" y="225"/>
                  </a:cubicBezTo>
                  <a:cubicBezTo>
                    <a:pt x="419" y="225"/>
                    <a:pt x="421" y="226"/>
                    <a:pt x="421" y="226"/>
                  </a:cubicBezTo>
                  <a:cubicBezTo>
                    <a:pt x="421" y="226"/>
                    <a:pt x="422" y="226"/>
                    <a:pt x="422" y="226"/>
                  </a:cubicBezTo>
                  <a:cubicBezTo>
                    <a:pt x="422" y="226"/>
                    <a:pt x="423" y="226"/>
                    <a:pt x="423" y="226"/>
                  </a:cubicBezTo>
                  <a:cubicBezTo>
                    <a:pt x="422" y="226"/>
                    <a:pt x="422" y="225"/>
                    <a:pt x="423" y="224"/>
                  </a:cubicBezTo>
                  <a:cubicBezTo>
                    <a:pt x="423" y="225"/>
                    <a:pt x="423" y="225"/>
                    <a:pt x="423" y="226"/>
                  </a:cubicBezTo>
                  <a:cubicBezTo>
                    <a:pt x="424" y="225"/>
                    <a:pt x="423" y="225"/>
                    <a:pt x="423" y="224"/>
                  </a:cubicBezTo>
                  <a:cubicBezTo>
                    <a:pt x="423" y="224"/>
                    <a:pt x="423" y="225"/>
                    <a:pt x="423" y="225"/>
                  </a:cubicBezTo>
                  <a:cubicBezTo>
                    <a:pt x="424" y="224"/>
                    <a:pt x="424" y="223"/>
                    <a:pt x="423" y="222"/>
                  </a:cubicBezTo>
                  <a:cubicBezTo>
                    <a:pt x="423" y="222"/>
                    <a:pt x="423" y="222"/>
                    <a:pt x="423" y="222"/>
                  </a:cubicBezTo>
                  <a:cubicBezTo>
                    <a:pt x="423" y="222"/>
                    <a:pt x="423" y="223"/>
                    <a:pt x="423" y="224"/>
                  </a:cubicBezTo>
                  <a:cubicBezTo>
                    <a:pt x="423" y="223"/>
                    <a:pt x="422" y="221"/>
                    <a:pt x="422" y="221"/>
                  </a:cubicBezTo>
                  <a:cubicBezTo>
                    <a:pt x="422" y="221"/>
                    <a:pt x="423" y="221"/>
                    <a:pt x="423" y="221"/>
                  </a:cubicBezTo>
                  <a:cubicBezTo>
                    <a:pt x="423" y="221"/>
                    <a:pt x="422" y="220"/>
                    <a:pt x="423" y="220"/>
                  </a:cubicBezTo>
                  <a:cubicBezTo>
                    <a:pt x="423" y="220"/>
                    <a:pt x="424" y="221"/>
                    <a:pt x="424" y="221"/>
                  </a:cubicBezTo>
                  <a:cubicBezTo>
                    <a:pt x="424" y="221"/>
                    <a:pt x="425" y="222"/>
                    <a:pt x="425" y="222"/>
                  </a:cubicBezTo>
                  <a:cubicBezTo>
                    <a:pt x="425" y="222"/>
                    <a:pt x="426" y="222"/>
                    <a:pt x="426" y="221"/>
                  </a:cubicBezTo>
                  <a:cubicBezTo>
                    <a:pt x="426" y="222"/>
                    <a:pt x="427" y="221"/>
                    <a:pt x="427" y="221"/>
                  </a:cubicBezTo>
                  <a:cubicBezTo>
                    <a:pt x="426" y="220"/>
                    <a:pt x="427" y="220"/>
                    <a:pt x="427" y="220"/>
                  </a:cubicBezTo>
                  <a:cubicBezTo>
                    <a:pt x="427" y="219"/>
                    <a:pt x="427" y="219"/>
                    <a:pt x="426" y="219"/>
                  </a:cubicBezTo>
                  <a:cubicBezTo>
                    <a:pt x="427" y="219"/>
                    <a:pt x="427" y="219"/>
                    <a:pt x="428" y="219"/>
                  </a:cubicBezTo>
                  <a:cubicBezTo>
                    <a:pt x="428" y="219"/>
                    <a:pt x="428" y="219"/>
                    <a:pt x="428" y="218"/>
                  </a:cubicBezTo>
                  <a:cubicBezTo>
                    <a:pt x="428" y="219"/>
                    <a:pt x="429" y="218"/>
                    <a:pt x="429" y="218"/>
                  </a:cubicBezTo>
                  <a:cubicBezTo>
                    <a:pt x="429" y="218"/>
                    <a:pt x="429" y="219"/>
                    <a:pt x="429" y="219"/>
                  </a:cubicBezTo>
                  <a:cubicBezTo>
                    <a:pt x="430" y="219"/>
                    <a:pt x="429" y="218"/>
                    <a:pt x="430" y="218"/>
                  </a:cubicBezTo>
                  <a:cubicBezTo>
                    <a:pt x="430" y="218"/>
                    <a:pt x="430" y="219"/>
                    <a:pt x="430" y="219"/>
                  </a:cubicBezTo>
                  <a:cubicBezTo>
                    <a:pt x="430" y="220"/>
                    <a:pt x="430" y="220"/>
                    <a:pt x="430" y="220"/>
                  </a:cubicBezTo>
                  <a:cubicBezTo>
                    <a:pt x="431" y="220"/>
                    <a:pt x="430" y="221"/>
                    <a:pt x="430" y="222"/>
                  </a:cubicBezTo>
                  <a:cubicBezTo>
                    <a:pt x="431" y="221"/>
                    <a:pt x="432" y="220"/>
                    <a:pt x="431" y="219"/>
                  </a:cubicBezTo>
                  <a:cubicBezTo>
                    <a:pt x="432" y="220"/>
                    <a:pt x="432" y="220"/>
                    <a:pt x="432" y="219"/>
                  </a:cubicBezTo>
                  <a:cubicBezTo>
                    <a:pt x="432" y="219"/>
                    <a:pt x="432" y="220"/>
                    <a:pt x="432" y="220"/>
                  </a:cubicBezTo>
                  <a:cubicBezTo>
                    <a:pt x="432" y="220"/>
                    <a:pt x="432" y="220"/>
                    <a:pt x="432" y="220"/>
                  </a:cubicBezTo>
                  <a:cubicBezTo>
                    <a:pt x="432" y="220"/>
                    <a:pt x="432" y="220"/>
                    <a:pt x="432" y="220"/>
                  </a:cubicBezTo>
                  <a:cubicBezTo>
                    <a:pt x="432" y="220"/>
                    <a:pt x="433" y="218"/>
                    <a:pt x="433" y="218"/>
                  </a:cubicBezTo>
                  <a:cubicBezTo>
                    <a:pt x="433" y="218"/>
                    <a:pt x="433" y="217"/>
                    <a:pt x="433" y="217"/>
                  </a:cubicBezTo>
                  <a:cubicBezTo>
                    <a:pt x="433" y="217"/>
                    <a:pt x="434" y="218"/>
                    <a:pt x="433" y="218"/>
                  </a:cubicBezTo>
                  <a:cubicBezTo>
                    <a:pt x="434" y="218"/>
                    <a:pt x="435" y="216"/>
                    <a:pt x="436" y="217"/>
                  </a:cubicBezTo>
                  <a:cubicBezTo>
                    <a:pt x="435" y="216"/>
                    <a:pt x="435" y="215"/>
                    <a:pt x="435" y="215"/>
                  </a:cubicBezTo>
                  <a:cubicBezTo>
                    <a:pt x="436" y="214"/>
                    <a:pt x="437" y="217"/>
                    <a:pt x="438" y="216"/>
                  </a:cubicBezTo>
                  <a:cubicBezTo>
                    <a:pt x="437" y="218"/>
                    <a:pt x="435" y="218"/>
                    <a:pt x="434" y="219"/>
                  </a:cubicBezTo>
                  <a:cubicBezTo>
                    <a:pt x="434" y="220"/>
                    <a:pt x="433" y="220"/>
                    <a:pt x="433" y="221"/>
                  </a:cubicBezTo>
                  <a:cubicBezTo>
                    <a:pt x="433" y="222"/>
                    <a:pt x="434" y="221"/>
                    <a:pt x="434" y="221"/>
                  </a:cubicBezTo>
                  <a:cubicBezTo>
                    <a:pt x="434" y="221"/>
                    <a:pt x="434" y="221"/>
                    <a:pt x="434" y="221"/>
                  </a:cubicBezTo>
                  <a:cubicBezTo>
                    <a:pt x="435" y="221"/>
                    <a:pt x="434" y="221"/>
                    <a:pt x="435" y="221"/>
                  </a:cubicBezTo>
                  <a:cubicBezTo>
                    <a:pt x="434" y="221"/>
                    <a:pt x="434" y="221"/>
                    <a:pt x="435" y="221"/>
                  </a:cubicBezTo>
                  <a:cubicBezTo>
                    <a:pt x="435" y="221"/>
                    <a:pt x="435" y="221"/>
                    <a:pt x="435" y="221"/>
                  </a:cubicBezTo>
                  <a:cubicBezTo>
                    <a:pt x="435" y="221"/>
                    <a:pt x="435" y="221"/>
                    <a:pt x="435" y="221"/>
                  </a:cubicBezTo>
                  <a:cubicBezTo>
                    <a:pt x="435" y="220"/>
                    <a:pt x="435" y="220"/>
                    <a:pt x="435" y="220"/>
                  </a:cubicBezTo>
                  <a:cubicBezTo>
                    <a:pt x="435" y="220"/>
                    <a:pt x="435" y="220"/>
                    <a:pt x="436" y="220"/>
                  </a:cubicBezTo>
                  <a:cubicBezTo>
                    <a:pt x="435" y="220"/>
                    <a:pt x="435" y="220"/>
                    <a:pt x="435" y="219"/>
                  </a:cubicBezTo>
                  <a:cubicBezTo>
                    <a:pt x="436" y="220"/>
                    <a:pt x="436" y="220"/>
                    <a:pt x="436" y="220"/>
                  </a:cubicBezTo>
                  <a:cubicBezTo>
                    <a:pt x="436" y="220"/>
                    <a:pt x="436" y="220"/>
                    <a:pt x="437" y="220"/>
                  </a:cubicBezTo>
                  <a:cubicBezTo>
                    <a:pt x="436" y="220"/>
                    <a:pt x="436" y="219"/>
                    <a:pt x="436" y="218"/>
                  </a:cubicBezTo>
                  <a:cubicBezTo>
                    <a:pt x="436" y="219"/>
                    <a:pt x="436" y="219"/>
                    <a:pt x="436" y="220"/>
                  </a:cubicBezTo>
                  <a:cubicBezTo>
                    <a:pt x="437" y="219"/>
                    <a:pt x="437" y="219"/>
                    <a:pt x="437" y="218"/>
                  </a:cubicBezTo>
                  <a:cubicBezTo>
                    <a:pt x="437" y="218"/>
                    <a:pt x="437" y="219"/>
                    <a:pt x="437" y="219"/>
                  </a:cubicBezTo>
                  <a:cubicBezTo>
                    <a:pt x="437" y="219"/>
                    <a:pt x="437" y="219"/>
                    <a:pt x="437" y="219"/>
                  </a:cubicBezTo>
                  <a:cubicBezTo>
                    <a:pt x="437" y="219"/>
                    <a:pt x="437" y="220"/>
                    <a:pt x="437" y="220"/>
                  </a:cubicBezTo>
                  <a:cubicBezTo>
                    <a:pt x="437" y="220"/>
                    <a:pt x="437" y="220"/>
                    <a:pt x="437" y="220"/>
                  </a:cubicBezTo>
                  <a:cubicBezTo>
                    <a:pt x="437" y="220"/>
                    <a:pt x="437" y="221"/>
                    <a:pt x="437" y="221"/>
                  </a:cubicBezTo>
                  <a:cubicBezTo>
                    <a:pt x="437" y="221"/>
                    <a:pt x="437" y="221"/>
                    <a:pt x="436" y="221"/>
                  </a:cubicBezTo>
                  <a:cubicBezTo>
                    <a:pt x="437" y="221"/>
                    <a:pt x="437" y="222"/>
                    <a:pt x="437" y="221"/>
                  </a:cubicBezTo>
                  <a:cubicBezTo>
                    <a:pt x="438" y="221"/>
                    <a:pt x="439" y="220"/>
                    <a:pt x="438" y="220"/>
                  </a:cubicBezTo>
                  <a:cubicBezTo>
                    <a:pt x="439" y="220"/>
                    <a:pt x="439" y="219"/>
                    <a:pt x="439" y="219"/>
                  </a:cubicBezTo>
                  <a:cubicBezTo>
                    <a:pt x="439" y="220"/>
                    <a:pt x="439" y="220"/>
                    <a:pt x="439" y="220"/>
                  </a:cubicBezTo>
                  <a:cubicBezTo>
                    <a:pt x="439" y="220"/>
                    <a:pt x="439" y="220"/>
                    <a:pt x="439" y="220"/>
                  </a:cubicBezTo>
                  <a:cubicBezTo>
                    <a:pt x="439" y="220"/>
                    <a:pt x="439" y="220"/>
                    <a:pt x="439" y="220"/>
                  </a:cubicBezTo>
                  <a:cubicBezTo>
                    <a:pt x="439" y="220"/>
                    <a:pt x="439" y="220"/>
                    <a:pt x="440" y="220"/>
                  </a:cubicBezTo>
                  <a:cubicBezTo>
                    <a:pt x="440" y="220"/>
                    <a:pt x="439" y="220"/>
                    <a:pt x="439" y="220"/>
                  </a:cubicBezTo>
                  <a:cubicBezTo>
                    <a:pt x="439" y="220"/>
                    <a:pt x="440" y="220"/>
                    <a:pt x="440" y="221"/>
                  </a:cubicBezTo>
                  <a:cubicBezTo>
                    <a:pt x="440" y="220"/>
                    <a:pt x="441" y="220"/>
                    <a:pt x="440" y="220"/>
                  </a:cubicBezTo>
                  <a:cubicBezTo>
                    <a:pt x="441" y="220"/>
                    <a:pt x="441" y="220"/>
                    <a:pt x="441" y="220"/>
                  </a:cubicBezTo>
                  <a:cubicBezTo>
                    <a:pt x="441" y="220"/>
                    <a:pt x="441" y="220"/>
                    <a:pt x="441" y="220"/>
                  </a:cubicBezTo>
                  <a:cubicBezTo>
                    <a:pt x="441" y="219"/>
                    <a:pt x="442" y="219"/>
                    <a:pt x="442" y="219"/>
                  </a:cubicBezTo>
                  <a:cubicBezTo>
                    <a:pt x="442" y="219"/>
                    <a:pt x="442" y="218"/>
                    <a:pt x="442" y="218"/>
                  </a:cubicBezTo>
                  <a:cubicBezTo>
                    <a:pt x="442" y="218"/>
                    <a:pt x="443" y="220"/>
                    <a:pt x="444" y="220"/>
                  </a:cubicBezTo>
                  <a:cubicBezTo>
                    <a:pt x="443" y="219"/>
                    <a:pt x="444" y="219"/>
                    <a:pt x="444" y="218"/>
                  </a:cubicBezTo>
                  <a:cubicBezTo>
                    <a:pt x="444" y="219"/>
                    <a:pt x="444" y="220"/>
                    <a:pt x="445" y="219"/>
                  </a:cubicBezTo>
                  <a:cubicBezTo>
                    <a:pt x="445" y="219"/>
                    <a:pt x="445" y="219"/>
                    <a:pt x="445" y="219"/>
                  </a:cubicBezTo>
                  <a:cubicBezTo>
                    <a:pt x="445" y="219"/>
                    <a:pt x="446" y="219"/>
                    <a:pt x="445" y="219"/>
                  </a:cubicBezTo>
                  <a:cubicBezTo>
                    <a:pt x="446" y="218"/>
                    <a:pt x="447" y="218"/>
                    <a:pt x="447" y="217"/>
                  </a:cubicBezTo>
                  <a:cubicBezTo>
                    <a:pt x="447" y="217"/>
                    <a:pt x="447" y="218"/>
                    <a:pt x="447" y="218"/>
                  </a:cubicBezTo>
                  <a:cubicBezTo>
                    <a:pt x="447" y="218"/>
                    <a:pt x="447" y="217"/>
                    <a:pt x="447" y="218"/>
                  </a:cubicBezTo>
                  <a:cubicBezTo>
                    <a:pt x="447" y="218"/>
                    <a:pt x="447" y="218"/>
                    <a:pt x="447" y="218"/>
                  </a:cubicBezTo>
                  <a:cubicBezTo>
                    <a:pt x="447" y="218"/>
                    <a:pt x="447" y="218"/>
                    <a:pt x="448" y="217"/>
                  </a:cubicBezTo>
                  <a:cubicBezTo>
                    <a:pt x="448" y="217"/>
                    <a:pt x="448" y="217"/>
                    <a:pt x="448" y="217"/>
                  </a:cubicBezTo>
                  <a:cubicBezTo>
                    <a:pt x="448" y="217"/>
                    <a:pt x="448" y="217"/>
                    <a:pt x="448" y="217"/>
                  </a:cubicBezTo>
                  <a:cubicBezTo>
                    <a:pt x="448" y="217"/>
                    <a:pt x="448" y="217"/>
                    <a:pt x="448" y="217"/>
                  </a:cubicBezTo>
                  <a:cubicBezTo>
                    <a:pt x="448" y="217"/>
                    <a:pt x="449" y="217"/>
                    <a:pt x="449" y="217"/>
                  </a:cubicBezTo>
                  <a:cubicBezTo>
                    <a:pt x="449" y="217"/>
                    <a:pt x="449" y="217"/>
                    <a:pt x="449" y="217"/>
                  </a:cubicBezTo>
                  <a:cubicBezTo>
                    <a:pt x="449" y="216"/>
                    <a:pt x="449" y="216"/>
                    <a:pt x="449" y="215"/>
                  </a:cubicBezTo>
                  <a:cubicBezTo>
                    <a:pt x="450" y="215"/>
                    <a:pt x="451" y="215"/>
                    <a:pt x="451" y="216"/>
                  </a:cubicBezTo>
                  <a:cubicBezTo>
                    <a:pt x="451" y="215"/>
                    <a:pt x="451" y="216"/>
                    <a:pt x="451" y="215"/>
                  </a:cubicBezTo>
                  <a:cubicBezTo>
                    <a:pt x="451" y="215"/>
                    <a:pt x="451" y="215"/>
                    <a:pt x="451" y="215"/>
                  </a:cubicBezTo>
                  <a:cubicBezTo>
                    <a:pt x="451" y="215"/>
                    <a:pt x="451" y="214"/>
                    <a:pt x="452" y="214"/>
                  </a:cubicBezTo>
                  <a:cubicBezTo>
                    <a:pt x="452" y="214"/>
                    <a:pt x="452" y="213"/>
                    <a:pt x="452" y="213"/>
                  </a:cubicBezTo>
                  <a:cubicBezTo>
                    <a:pt x="452" y="214"/>
                    <a:pt x="452" y="213"/>
                    <a:pt x="452" y="213"/>
                  </a:cubicBezTo>
                  <a:cubicBezTo>
                    <a:pt x="452" y="213"/>
                    <a:pt x="452" y="214"/>
                    <a:pt x="452" y="214"/>
                  </a:cubicBezTo>
                  <a:cubicBezTo>
                    <a:pt x="452" y="214"/>
                    <a:pt x="454" y="212"/>
                    <a:pt x="454" y="211"/>
                  </a:cubicBezTo>
                  <a:cubicBezTo>
                    <a:pt x="454" y="212"/>
                    <a:pt x="455" y="211"/>
                    <a:pt x="456" y="211"/>
                  </a:cubicBezTo>
                  <a:cubicBezTo>
                    <a:pt x="456" y="211"/>
                    <a:pt x="457" y="211"/>
                    <a:pt x="457" y="211"/>
                  </a:cubicBezTo>
                  <a:cubicBezTo>
                    <a:pt x="457" y="211"/>
                    <a:pt x="458" y="211"/>
                    <a:pt x="457" y="211"/>
                  </a:cubicBezTo>
                  <a:cubicBezTo>
                    <a:pt x="458" y="211"/>
                    <a:pt x="458" y="210"/>
                    <a:pt x="458" y="210"/>
                  </a:cubicBezTo>
                  <a:cubicBezTo>
                    <a:pt x="458" y="210"/>
                    <a:pt x="458" y="210"/>
                    <a:pt x="458" y="209"/>
                  </a:cubicBezTo>
                  <a:cubicBezTo>
                    <a:pt x="459" y="209"/>
                    <a:pt x="458" y="208"/>
                    <a:pt x="457" y="208"/>
                  </a:cubicBezTo>
                  <a:cubicBezTo>
                    <a:pt x="460" y="208"/>
                    <a:pt x="457" y="206"/>
                    <a:pt x="459" y="205"/>
                  </a:cubicBezTo>
                  <a:cubicBezTo>
                    <a:pt x="458" y="206"/>
                    <a:pt x="458" y="209"/>
                    <a:pt x="460" y="210"/>
                  </a:cubicBezTo>
                  <a:cubicBezTo>
                    <a:pt x="459" y="210"/>
                    <a:pt x="461" y="211"/>
                    <a:pt x="461" y="211"/>
                  </a:cubicBezTo>
                  <a:cubicBezTo>
                    <a:pt x="461" y="211"/>
                    <a:pt x="461" y="210"/>
                    <a:pt x="461" y="211"/>
                  </a:cubicBezTo>
                  <a:cubicBezTo>
                    <a:pt x="461" y="211"/>
                    <a:pt x="461" y="210"/>
                    <a:pt x="461" y="210"/>
                  </a:cubicBezTo>
                  <a:cubicBezTo>
                    <a:pt x="461" y="210"/>
                    <a:pt x="462" y="211"/>
                    <a:pt x="462" y="211"/>
                  </a:cubicBezTo>
                  <a:cubicBezTo>
                    <a:pt x="462" y="212"/>
                    <a:pt x="463" y="212"/>
                    <a:pt x="463" y="211"/>
                  </a:cubicBezTo>
                  <a:cubicBezTo>
                    <a:pt x="463" y="211"/>
                    <a:pt x="463" y="210"/>
                    <a:pt x="462" y="210"/>
                  </a:cubicBezTo>
                  <a:cubicBezTo>
                    <a:pt x="463" y="209"/>
                    <a:pt x="463" y="211"/>
                    <a:pt x="463" y="211"/>
                  </a:cubicBezTo>
                  <a:cubicBezTo>
                    <a:pt x="463" y="211"/>
                    <a:pt x="464" y="212"/>
                    <a:pt x="464" y="212"/>
                  </a:cubicBezTo>
                  <a:cubicBezTo>
                    <a:pt x="465" y="212"/>
                    <a:pt x="464" y="211"/>
                    <a:pt x="464" y="210"/>
                  </a:cubicBezTo>
                  <a:cubicBezTo>
                    <a:pt x="465" y="211"/>
                    <a:pt x="465" y="211"/>
                    <a:pt x="465" y="210"/>
                  </a:cubicBezTo>
                  <a:cubicBezTo>
                    <a:pt x="466" y="210"/>
                    <a:pt x="466" y="213"/>
                    <a:pt x="467" y="211"/>
                  </a:cubicBezTo>
                  <a:cubicBezTo>
                    <a:pt x="467" y="211"/>
                    <a:pt x="467" y="212"/>
                    <a:pt x="467" y="212"/>
                  </a:cubicBezTo>
                  <a:cubicBezTo>
                    <a:pt x="467" y="212"/>
                    <a:pt x="468" y="211"/>
                    <a:pt x="468" y="211"/>
                  </a:cubicBezTo>
                  <a:cubicBezTo>
                    <a:pt x="468" y="212"/>
                    <a:pt x="470" y="210"/>
                    <a:pt x="471" y="212"/>
                  </a:cubicBezTo>
                  <a:cubicBezTo>
                    <a:pt x="471" y="211"/>
                    <a:pt x="471" y="211"/>
                    <a:pt x="472" y="211"/>
                  </a:cubicBezTo>
                  <a:cubicBezTo>
                    <a:pt x="472" y="211"/>
                    <a:pt x="472" y="211"/>
                    <a:pt x="472" y="212"/>
                  </a:cubicBezTo>
                  <a:cubicBezTo>
                    <a:pt x="472" y="212"/>
                    <a:pt x="473" y="212"/>
                    <a:pt x="472" y="212"/>
                  </a:cubicBezTo>
                  <a:cubicBezTo>
                    <a:pt x="472" y="211"/>
                    <a:pt x="474" y="212"/>
                    <a:pt x="474" y="212"/>
                  </a:cubicBezTo>
                  <a:cubicBezTo>
                    <a:pt x="474" y="211"/>
                    <a:pt x="475" y="211"/>
                    <a:pt x="475" y="211"/>
                  </a:cubicBezTo>
                  <a:cubicBezTo>
                    <a:pt x="476" y="211"/>
                    <a:pt x="478" y="211"/>
                    <a:pt x="479" y="211"/>
                  </a:cubicBezTo>
                  <a:cubicBezTo>
                    <a:pt x="480" y="211"/>
                    <a:pt x="483" y="210"/>
                    <a:pt x="482" y="209"/>
                  </a:cubicBezTo>
                  <a:cubicBezTo>
                    <a:pt x="483" y="208"/>
                    <a:pt x="483" y="209"/>
                    <a:pt x="483" y="209"/>
                  </a:cubicBezTo>
                  <a:cubicBezTo>
                    <a:pt x="483" y="209"/>
                    <a:pt x="483" y="209"/>
                    <a:pt x="483" y="209"/>
                  </a:cubicBezTo>
                  <a:cubicBezTo>
                    <a:pt x="484" y="210"/>
                    <a:pt x="484" y="208"/>
                    <a:pt x="484" y="208"/>
                  </a:cubicBezTo>
                  <a:cubicBezTo>
                    <a:pt x="484" y="208"/>
                    <a:pt x="484" y="209"/>
                    <a:pt x="485" y="209"/>
                  </a:cubicBezTo>
                  <a:cubicBezTo>
                    <a:pt x="485" y="209"/>
                    <a:pt x="485" y="209"/>
                    <a:pt x="485" y="209"/>
                  </a:cubicBezTo>
                  <a:cubicBezTo>
                    <a:pt x="485" y="209"/>
                    <a:pt x="485" y="208"/>
                    <a:pt x="485" y="208"/>
                  </a:cubicBezTo>
                  <a:cubicBezTo>
                    <a:pt x="485" y="208"/>
                    <a:pt x="486" y="209"/>
                    <a:pt x="486" y="209"/>
                  </a:cubicBezTo>
                  <a:cubicBezTo>
                    <a:pt x="486" y="208"/>
                    <a:pt x="486" y="207"/>
                    <a:pt x="486" y="207"/>
                  </a:cubicBezTo>
                  <a:cubicBezTo>
                    <a:pt x="486" y="207"/>
                    <a:pt x="487" y="209"/>
                    <a:pt x="488" y="208"/>
                  </a:cubicBezTo>
                  <a:cubicBezTo>
                    <a:pt x="488" y="207"/>
                    <a:pt x="488" y="207"/>
                    <a:pt x="488" y="206"/>
                  </a:cubicBezTo>
                  <a:cubicBezTo>
                    <a:pt x="488" y="207"/>
                    <a:pt x="488" y="207"/>
                    <a:pt x="489" y="208"/>
                  </a:cubicBezTo>
                  <a:cubicBezTo>
                    <a:pt x="489" y="208"/>
                    <a:pt x="489" y="206"/>
                    <a:pt x="489" y="206"/>
                  </a:cubicBezTo>
                  <a:cubicBezTo>
                    <a:pt x="490" y="206"/>
                    <a:pt x="490" y="207"/>
                    <a:pt x="490" y="207"/>
                  </a:cubicBezTo>
                  <a:cubicBezTo>
                    <a:pt x="490" y="207"/>
                    <a:pt x="490" y="207"/>
                    <a:pt x="491" y="207"/>
                  </a:cubicBezTo>
                  <a:cubicBezTo>
                    <a:pt x="491" y="207"/>
                    <a:pt x="490" y="206"/>
                    <a:pt x="490" y="206"/>
                  </a:cubicBezTo>
                  <a:cubicBezTo>
                    <a:pt x="490" y="206"/>
                    <a:pt x="490" y="206"/>
                    <a:pt x="490" y="206"/>
                  </a:cubicBezTo>
                  <a:cubicBezTo>
                    <a:pt x="491" y="206"/>
                    <a:pt x="491" y="206"/>
                    <a:pt x="491" y="206"/>
                  </a:cubicBezTo>
                  <a:cubicBezTo>
                    <a:pt x="491" y="206"/>
                    <a:pt x="492" y="206"/>
                    <a:pt x="492" y="206"/>
                  </a:cubicBezTo>
                  <a:cubicBezTo>
                    <a:pt x="493" y="206"/>
                    <a:pt x="494" y="206"/>
                    <a:pt x="494" y="205"/>
                  </a:cubicBezTo>
                  <a:cubicBezTo>
                    <a:pt x="493" y="206"/>
                    <a:pt x="486" y="199"/>
                    <a:pt x="485" y="200"/>
                  </a:cubicBezTo>
                  <a:cubicBezTo>
                    <a:pt x="485" y="200"/>
                    <a:pt x="485" y="199"/>
                    <a:pt x="485" y="199"/>
                  </a:cubicBezTo>
                  <a:cubicBezTo>
                    <a:pt x="485" y="200"/>
                    <a:pt x="483" y="199"/>
                    <a:pt x="482" y="199"/>
                  </a:cubicBezTo>
                  <a:cubicBezTo>
                    <a:pt x="482" y="199"/>
                    <a:pt x="481" y="198"/>
                    <a:pt x="480" y="198"/>
                  </a:cubicBezTo>
                  <a:cubicBezTo>
                    <a:pt x="479" y="199"/>
                    <a:pt x="479" y="200"/>
                    <a:pt x="478" y="200"/>
                  </a:cubicBezTo>
                  <a:cubicBezTo>
                    <a:pt x="477" y="199"/>
                    <a:pt x="476" y="198"/>
                    <a:pt x="476" y="198"/>
                  </a:cubicBezTo>
                  <a:cubicBezTo>
                    <a:pt x="477" y="198"/>
                    <a:pt x="479" y="198"/>
                    <a:pt x="480" y="198"/>
                  </a:cubicBezTo>
                  <a:cubicBezTo>
                    <a:pt x="481" y="198"/>
                    <a:pt x="481" y="198"/>
                    <a:pt x="482" y="198"/>
                  </a:cubicBezTo>
                  <a:cubicBezTo>
                    <a:pt x="482" y="198"/>
                    <a:pt x="483" y="198"/>
                    <a:pt x="483" y="197"/>
                  </a:cubicBezTo>
                  <a:cubicBezTo>
                    <a:pt x="482" y="197"/>
                    <a:pt x="476" y="196"/>
                    <a:pt x="477" y="194"/>
                  </a:cubicBezTo>
                  <a:cubicBezTo>
                    <a:pt x="477" y="194"/>
                    <a:pt x="475" y="194"/>
                    <a:pt x="474" y="194"/>
                  </a:cubicBezTo>
                  <a:cubicBezTo>
                    <a:pt x="475" y="193"/>
                    <a:pt x="477" y="193"/>
                    <a:pt x="478" y="193"/>
                  </a:cubicBezTo>
                  <a:cubicBezTo>
                    <a:pt x="479" y="193"/>
                    <a:pt x="480" y="192"/>
                    <a:pt x="479" y="190"/>
                  </a:cubicBezTo>
                  <a:cubicBezTo>
                    <a:pt x="480" y="191"/>
                    <a:pt x="480" y="191"/>
                    <a:pt x="481" y="191"/>
                  </a:cubicBezTo>
                  <a:cubicBezTo>
                    <a:pt x="481" y="191"/>
                    <a:pt x="481" y="190"/>
                    <a:pt x="481" y="189"/>
                  </a:cubicBezTo>
                  <a:cubicBezTo>
                    <a:pt x="482" y="190"/>
                    <a:pt x="482" y="191"/>
                    <a:pt x="482" y="191"/>
                  </a:cubicBezTo>
                  <a:cubicBezTo>
                    <a:pt x="482" y="192"/>
                    <a:pt x="483" y="192"/>
                    <a:pt x="484" y="192"/>
                  </a:cubicBezTo>
                  <a:cubicBezTo>
                    <a:pt x="483" y="193"/>
                    <a:pt x="481" y="193"/>
                    <a:pt x="479" y="193"/>
                  </a:cubicBezTo>
                  <a:cubicBezTo>
                    <a:pt x="479" y="193"/>
                    <a:pt x="478" y="193"/>
                    <a:pt x="478" y="194"/>
                  </a:cubicBezTo>
                  <a:cubicBezTo>
                    <a:pt x="478" y="195"/>
                    <a:pt x="479" y="195"/>
                    <a:pt x="480" y="195"/>
                  </a:cubicBezTo>
                  <a:cubicBezTo>
                    <a:pt x="481" y="196"/>
                    <a:pt x="482" y="197"/>
                    <a:pt x="483" y="197"/>
                  </a:cubicBezTo>
                  <a:cubicBezTo>
                    <a:pt x="484" y="197"/>
                    <a:pt x="484" y="197"/>
                    <a:pt x="485" y="197"/>
                  </a:cubicBezTo>
                  <a:cubicBezTo>
                    <a:pt x="485" y="197"/>
                    <a:pt x="485" y="196"/>
                    <a:pt x="486" y="196"/>
                  </a:cubicBezTo>
                  <a:cubicBezTo>
                    <a:pt x="487" y="195"/>
                    <a:pt x="487" y="194"/>
                    <a:pt x="487" y="193"/>
                  </a:cubicBezTo>
                  <a:cubicBezTo>
                    <a:pt x="488" y="193"/>
                    <a:pt x="488" y="193"/>
                    <a:pt x="488" y="193"/>
                  </a:cubicBezTo>
                  <a:cubicBezTo>
                    <a:pt x="488" y="193"/>
                    <a:pt x="488" y="193"/>
                    <a:pt x="488" y="193"/>
                  </a:cubicBezTo>
                  <a:cubicBezTo>
                    <a:pt x="488" y="193"/>
                    <a:pt x="488" y="193"/>
                    <a:pt x="488" y="193"/>
                  </a:cubicBezTo>
                  <a:cubicBezTo>
                    <a:pt x="488" y="193"/>
                    <a:pt x="488" y="193"/>
                    <a:pt x="488" y="193"/>
                  </a:cubicBezTo>
                  <a:cubicBezTo>
                    <a:pt x="488" y="192"/>
                    <a:pt x="488" y="193"/>
                    <a:pt x="488" y="193"/>
                  </a:cubicBezTo>
                  <a:cubicBezTo>
                    <a:pt x="488" y="193"/>
                    <a:pt x="488" y="193"/>
                    <a:pt x="488" y="193"/>
                  </a:cubicBezTo>
                  <a:cubicBezTo>
                    <a:pt x="488" y="192"/>
                    <a:pt x="488" y="192"/>
                    <a:pt x="488" y="192"/>
                  </a:cubicBezTo>
                  <a:cubicBezTo>
                    <a:pt x="488" y="192"/>
                    <a:pt x="488" y="192"/>
                    <a:pt x="488" y="192"/>
                  </a:cubicBezTo>
                  <a:cubicBezTo>
                    <a:pt x="488" y="192"/>
                    <a:pt x="488" y="193"/>
                    <a:pt x="488" y="192"/>
                  </a:cubicBezTo>
                  <a:cubicBezTo>
                    <a:pt x="488" y="193"/>
                    <a:pt x="488" y="193"/>
                    <a:pt x="488" y="193"/>
                  </a:cubicBezTo>
                  <a:cubicBezTo>
                    <a:pt x="487" y="192"/>
                    <a:pt x="487" y="193"/>
                    <a:pt x="487" y="192"/>
                  </a:cubicBezTo>
                  <a:cubicBezTo>
                    <a:pt x="487" y="192"/>
                    <a:pt x="486" y="192"/>
                    <a:pt x="486" y="192"/>
                  </a:cubicBezTo>
                  <a:cubicBezTo>
                    <a:pt x="490" y="191"/>
                    <a:pt x="487" y="186"/>
                    <a:pt x="484" y="187"/>
                  </a:cubicBezTo>
                  <a:cubicBezTo>
                    <a:pt x="484" y="187"/>
                    <a:pt x="485" y="186"/>
                    <a:pt x="485" y="186"/>
                  </a:cubicBezTo>
                  <a:cubicBezTo>
                    <a:pt x="484" y="186"/>
                    <a:pt x="484" y="186"/>
                    <a:pt x="483" y="186"/>
                  </a:cubicBezTo>
                  <a:cubicBezTo>
                    <a:pt x="483" y="186"/>
                    <a:pt x="481" y="185"/>
                    <a:pt x="481" y="184"/>
                  </a:cubicBezTo>
                  <a:cubicBezTo>
                    <a:pt x="481" y="185"/>
                    <a:pt x="482" y="185"/>
                    <a:pt x="483" y="185"/>
                  </a:cubicBezTo>
                  <a:cubicBezTo>
                    <a:pt x="482" y="184"/>
                    <a:pt x="484" y="185"/>
                    <a:pt x="484" y="185"/>
                  </a:cubicBezTo>
                  <a:cubicBezTo>
                    <a:pt x="485" y="185"/>
                    <a:pt x="484" y="183"/>
                    <a:pt x="484" y="182"/>
                  </a:cubicBezTo>
                  <a:cubicBezTo>
                    <a:pt x="484" y="184"/>
                    <a:pt x="485" y="186"/>
                    <a:pt x="486" y="186"/>
                  </a:cubicBezTo>
                  <a:cubicBezTo>
                    <a:pt x="487" y="187"/>
                    <a:pt x="487" y="186"/>
                    <a:pt x="487" y="186"/>
                  </a:cubicBezTo>
                  <a:cubicBezTo>
                    <a:pt x="488" y="187"/>
                    <a:pt x="488" y="187"/>
                    <a:pt x="488" y="187"/>
                  </a:cubicBezTo>
                  <a:cubicBezTo>
                    <a:pt x="489" y="188"/>
                    <a:pt x="489" y="189"/>
                    <a:pt x="489" y="190"/>
                  </a:cubicBezTo>
                  <a:cubicBezTo>
                    <a:pt x="489" y="190"/>
                    <a:pt x="489" y="191"/>
                    <a:pt x="490" y="191"/>
                  </a:cubicBezTo>
                  <a:cubicBezTo>
                    <a:pt x="490" y="191"/>
                    <a:pt x="491" y="191"/>
                    <a:pt x="491" y="191"/>
                  </a:cubicBezTo>
                  <a:cubicBezTo>
                    <a:pt x="490" y="192"/>
                    <a:pt x="490" y="195"/>
                    <a:pt x="490" y="196"/>
                  </a:cubicBezTo>
                  <a:cubicBezTo>
                    <a:pt x="491" y="198"/>
                    <a:pt x="491" y="200"/>
                    <a:pt x="492" y="201"/>
                  </a:cubicBezTo>
                  <a:cubicBezTo>
                    <a:pt x="493" y="202"/>
                    <a:pt x="493" y="202"/>
                    <a:pt x="494" y="201"/>
                  </a:cubicBezTo>
                  <a:cubicBezTo>
                    <a:pt x="494" y="200"/>
                    <a:pt x="494" y="199"/>
                    <a:pt x="495" y="198"/>
                  </a:cubicBezTo>
                  <a:cubicBezTo>
                    <a:pt x="494" y="199"/>
                    <a:pt x="495" y="202"/>
                    <a:pt x="495" y="203"/>
                  </a:cubicBezTo>
                  <a:cubicBezTo>
                    <a:pt x="496" y="203"/>
                    <a:pt x="499" y="202"/>
                    <a:pt x="497" y="202"/>
                  </a:cubicBezTo>
                  <a:cubicBezTo>
                    <a:pt x="497" y="201"/>
                    <a:pt x="498" y="201"/>
                    <a:pt x="497" y="201"/>
                  </a:cubicBezTo>
                  <a:cubicBezTo>
                    <a:pt x="498" y="201"/>
                    <a:pt x="498" y="200"/>
                    <a:pt x="497" y="200"/>
                  </a:cubicBezTo>
                  <a:cubicBezTo>
                    <a:pt x="497" y="200"/>
                    <a:pt x="498" y="200"/>
                    <a:pt x="498" y="200"/>
                  </a:cubicBezTo>
                  <a:cubicBezTo>
                    <a:pt x="498" y="200"/>
                    <a:pt x="497" y="199"/>
                    <a:pt x="497" y="199"/>
                  </a:cubicBezTo>
                  <a:cubicBezTo>
                    <a:pt x="497" y="199"/>
                    <a:pt x="499" y="199"/>
                    <a:pt x="498" y="199"/>
                  </a:cubicBezTo>
                  <a:cubicBezTo>
                    <a:pt x="498" y="199"/>
                    <a:pt x="498" y="199"/>
                    <a:pt x="498" y="199"/>
                  </a:cubicBezTo>
                  <a:cubicBezTo>
                    <a:pt x="498" y="199"/>
                    <a:pt x="499" y="199"/>
                    <a:pt x="499" y="199"/>
                  </a:cubicBezTo>
                  <a:cubicBezTo>
                    <a:pt x="499" y="199"/>
                    <a:pt x="498" y="199"/>
                    <a:pt x="498" y="199"/>
                  </a:cubicBezTo>
                  <a:cubicBezTo>
                    <a:pt x="498" y="199"/>
                    <a:pt x="498" y="199"/>
                    <a:pt x="498" y="199"/>
                  </a:cubicBezTo>
                  <a:cubicBezTo>
                    <a:pt x="498" y="198"/>
                    <a:pt x="498" y="199"/>
                    <a:pt x="498" y="199"/>
                  </a:cubicBezTo>
                  <a:cubicBezTo>
                    <a:pt x="498" y="198"/>
                    <a:pt x="498" y="198"/>
                    <a:pt x="498" y="198"/>
                  </a:cubicBezTo>
                  <a:cubicBezTo>
                    <a:pt x="498" y="198"/>
                    <a:pt x="498" y="198"/>
                    <a:pt x="497" y="198"/>
                  </a:cubicBezTo>
                  <a:cubicBezTo>
                    <a:pt x="498" y="198"/>
                    <a:pt x="499" y="197"/>
                    <a:pt x="498" y="197"/>
                  </a:cubicBezTo>
                  <a:cubicBezTo>
                    <a:pt x="499" y="197"/>
                    <a:pt x="499" y="197"/>
                    <a:pt x="499" y="196"/>
                  </a:cubicBezTo>
                  <a:cubicBezTo>
                    <a:pt x="499" y="197"/>
                    <a:pt x="499" y="197"/>
                    <a:pt x="499" y="197"/>
                  </a:cubicBezTo>
                  <a:cubicBezTo>
                    <a:pt x="499" y="196"/>
                    <a:pt x="499" y="195"/>
                    <a:pt x="499" y="196"/>
                  </a:cubicBezTo>
                  <a:cubicBezTo>
                    <a:pt x="499" y="195"/>
                    <a:pt x="499" y="195"/>
                    <a:pt x="500" y="195"/>
                  </a:cubicBezTo>
                  <a:cubicBezTo>
                    <a:pt x="500" y="195"/>
                    <a:pt x="499" y="195"/>
                    <a:pt x="499" y="195"/>
                  </a:cubicBezTo>
                  <a:cubicBezTo>
                    <a:pt x="499" y="194"/>
                    <a:pt x="500" y="195"/>
                    <a:pt x="500" y="194"/>
                  </a:cubicBezTo>
                  <a:cubicBezTo>
                    <a:pt x="500" y="194"/>
                    <a:pt x="500" y="194"/>
                    <a:pt x="500" y="194"/>
                  </a:cubicBezTo>
                  <a:cubicBezTo>
                    <a:pt x="500" y="194"/>
                    <a:pt x="500" y="194"/>
                    <a:pt x="500" y="194"/>
                  </a:cubicBezTo>
                  <a:cubicBezTo>
                    <a:pt x="500" y="194"/>
                    <a:pt x="500" y="194"/>
                    <a:pt x="500" y="194"/>
                  </a:cubicBezTo>
                  <a:cubicBezTo>
                    <a:pt x="500" y="193"/>
                    <a:pt x="500" y="193"/>
                    <a:pt x="500" y="193"/>
                  </a:cubicBezTo>
                  <a:cubicBezTo>
                    <a:pt x="500" y="193"/>
                    <a:pt x="500" y="193"/>
                    <a:pt x="500" y="194"/>
                  </a:cubicBezTo>
                  <a:cubicBezTo>
                    <a:pt x="500" y="193"/>
                    <a:pt x="500" y="193"/>
                    <a:pt x="500" y="193"/>
                  </a:cubicBezTo>
                  <a:cubicBezTo>
                    <a:pt x="500" y="193"/>
                    <a:pt x="498" y="194"/>
                    <a:pt x="497" y="195"/>
                  </a:cubicBezTo>
                  <a:cubicBezTo>
                    <a:pt x="498" y="194"/>
                    <a:pt x="498" y="194"/>
                    <a:pt x="498" y="193"/>
                  </a:cubicBezTo>
                  <a:cubicBezTo>
                    <a:pt x="499" y="193"/>
                    <a:pt x="499" y="193"/>
                    <a:pt x="499" y="193"/>
                  </a:cubicBezTo>
                  <a:cubicBezTo>
                    <a:pt x="499" y="192"/>
                    <a:pt x="499" y="192"/>
                    <a:pt x="500" y="192"/>
                  </a:cubicBezTo>
                  <a:cubicBezTo>
                    <a:pt x="500" y="192"/>
                    <a:pt x="500" y="192"/>
                    <a:pt x="500" y="191"/>
                  </a:cubicBezTo>
                  <a:cubicBezTo>
                    <a:pt x="500" y="191"/>
                    <a:pt x="501" y="191"/>
                    <a:pt x="501" y="191"/>
                  </a:cubicBezTo>
                  <a:cubicBezTo>
                    <a:pt x="501" y="190"/>
                    <a:pt x="498" y="192"/>
                    <a:pt x="498" y="192"/>
                  </a:cubicBezTo>
                  <a:cubicBezTo>
                    <a:pt x="498" y="191"/>
                    <a:pt x="499" y="191"/>
                    <a:pt x="499" y="190"/>
                  </a:cubicBezTo>
                  <a:cubicBezTo>
                    <a:pt x="499" y="190"/>
                    <a:pt x="497" y="191"/>
                    <a:pt x="497" y="191"/>
                  </a:cubicBezTo>
                  <a:cubicBezTo>
                    <a:pt x="497" y="190"/>
                    <a:pt x="499" y="189"/>
                    <a:pt x="500" y="189"/>
                  </a:cubicBezTo>
                  <a:cubicBezTo>
                    <a:pt x="499" y="189"/>
                    <a:pt x="498" y="187"/>
                    <a:pt x="498" y="187"/>
                  </a:cubicBezTo>
                  <a:cubicBezTo>
                    <a:pt x="498" y="186"/>
                    <a:pt x="497" y="186"/>
                    <a:pt x="497" y="185"/>
                  </a:cubicBezTo>
                  <a:cubicBezTo>
                    <a:pt x="497" y="185"/>
                    <a:pt x="497" y="185"/>
                    <a:pt x="497" y="184"/>
                  </a:cubicBezTo>
                  <a:cubicBezTo>
                    <a:pt x="497" y="184"/>
                    <a:pt x="497" y="184"/>
                    <a:pt x="497" y="184"/>
                  </a:cubicBezTo>
                  <a:cubicBezTo>
                    <a:pt x="498" y="182"/>
                    <a:pt x="492" y="180"/>
                    <a:pt x="491" y="184"/>
                  </a:cubicBezTo>
                  <a:cubicBezTo>
                    <a:pt x="491" y="182"/>
                    <a:pt x="492" y="181"/>
                    <a:pt x="494" y="181"/>
                  </a:cubicBezTo>
                  <a:cubicBezTo>
                    <a:pt x="495" y="181"/>
                    <a:pt x="496" y="181"/>
                    <a:pt x="497" y="180"/>
                  </a:cubicBezTo>
                  <a:cubicBezTo>
                    <a:pt x="498" y="177"/>
                    <a:pt x="493" y="176"/>
                    <a:pt x="491" y="177"/>
                  </a:cubicBezTo>
                  <a:cubicBezTo>
                    <a:pt x="491" y="177"/>
                    <a:pt x="492" y="177"/>
                    <a:pt x="492" y="176"/>
                  </a:cubicBezTo>
                  <a:cubicBezTo>
                    <a:pt x="491" y="176"/>
                    <a:pt x="491" y="176"/>
                    <a:pt x="490" y="176"/>
                  </a:cubicBezTo>
                  <a:cubicBezTo>
                    <a:pt x="491" y="176"/>
                    <a:pt x="491" y="176"/>
                    <a:pt x="492" y="176"/>
                  </a:cubicBezTo>
                  <a:cubicBezTo>
                    <a:pt x="491" y="175"/>
                    <a:pt x="490" y="174"/>
                    <a:pt x="489" y="174"/>
                  </a:cubicBezTo>
                  <a:cubicBezTo>
                    <a:pt x="490" y="174"/>
                    <a:pt x="491" y="175"/>
                    <a:pt x="492" y="175"/>
                  </a:cubicBezTo>
                  <a:cubicBezTo>
                    <a:pt x="493" y="175"/>
                    <a:pt x="495" y="176"/>
                    <a:pt x="496" y="176"/>
                  </a:cubicBezTo>
                  <a:cubicBezTo>
                    <a:pt x="497" y="175"/>
                    <a:pt x="497" y="175"/>
                    <a:pt x="496" y="174"/>
                  </a:cubicBezTo>
                  <a:cubicBezTo>
                    <a:pt x="496" y="173"/>
                    <a:pt x="495" y="173"/>
                    <a:pt x="494" y="172"/>
                  </a:cubicBezTo>
                  <a:cubicBezTo>
                    <a:pt x="493" y="172"/>
                    <a:pt x="490" y="172"/>
                    <a:pt x="490" y="171"/>
                  </a:cubicBezTo>
                  <a:cubicBezTo>
                    <a:pt x="491" y="171"/>
                    <a:pt x="493" y="171"/>
                    <a:pt x="494" y="171"/>
                  </a:cubicBezTo>
                  <a:cubicBezTo>
                    <a:pt x="493" y="171"/>
                    <a:pt x="493" y="169"/>
                    <a:pt x="492" y="169"/>
                  </a:cubicBezTo>
                  <a:cubicBezTo>
                    <a:pt x="492" y="168"/>
                    <a:pt x="492" y="168"/>
                    <a:pt x="492" y="168"/>
                  </a:cubicBezTo>
                  <a:cubicBezTo>
                    <a:pt x="492" y="167"/>
                    <a:pt x="493" y="168"/>
                    <a:pt x="493" y="168"/>
                  </a:cubicBezTo>
                  <a:cubicBezTo>
                    <a:pt x="494" y="169"/>
                    <a:pt x="494" y="173"/>
                    <a:pt x="497" y="171"/>
                  </a:cubicBezTo>
                  <a:cubicBezTo>
                    <a:pt x="495" y="173"/>
                    <a:pt x="497" y="174"/>
                    <a:pt x="498" y="175"/>
                  </a:cubicBezTo>
                  <a:cubicBezTo>
                    <a:pt x="499" y="177"/>
                    <a:pt x="502" y="176"/>
                    <a:pt x="504" y="176"/>
                  </a:cubicBezTo>
                  <a:cubicBezTo>
                    <a:pt x="503" y="176"/>
                    <a:pt x="501" y="175"/>
                    <a:pt x="500" y="174"/>
                  </a:cubicBezTo>
                  <a:cubicBezTo>
                    <a:pt x="500" y="174"/>
                    <a:pt x="498" y="173"/>
                    <a:pt x="498" y="172"/>
                  </a:cubicBezTo>
                  <a:cubicBezTo>
                    <a:pt x="499" y="171"/>
                    <a:pt x="500" y="173"/>
                    <a:pt x="501" y="174"/>
                  </a:cubicBezTo>
                  <a:cubicBezTo>
                    <a:pt x="501" y="174"/>
                    <a:pt x="502" y="175"/>
                    <a:pt x="502" y="175"/>
                  </a:cubicBezTo>
                  <a:cubicBezTo>
                    <a:pt x="502" y="175"/>
                    <a:pt x="503" y="175"/>
                    <a:pt x="503" y="175"/>
                  </a:cubicBezTo>
                  <a:cubicBezTo>
                    <a:pt x="503" y="174"/>
                    <a:pt x="501" y="173"/>
                    <a:pt x="501" y="172"/>
                  </a:cubicBezTo>
                  <a:cubicBezTo>
                    <a:pt x="500" y="172"/>
                    <a:pt x="498" y="170"/>
                    <a:pt x="497" y="171"/>
                  </a:cubicBezTo>
                  <a:cubicBezTo>
                    <a:pt x="498" y="170"/>
                    <a:pt x="499" y="171"/>
                    <a:pt x="500" y="171"/>
                  </a:cubicBezTo>
                  <a:cubicBezTo>
                    <a:pt x="499" y="171"/>
                    <a:pt x="499" y="166"/>
                    <a:pt x="499" y="166"/>
                  </a:cubicBezTo>
                  <a:cubicBezTo>
                    <a:pt x="499" y="166"/>
                    <a:pt x="499" y="166"/>
                    <a:pt x="499" y="166"/>
                  </a:cubicBezTo>
                  <a:cubicBezTo>
                    <a:pt x="499" y="166"/>
                    <a:pt x="499" y="167"/>
                    <a:pt x="499" y="167"/>
                  </a:cubicBezTo>
                  <a:cubicBezTo>
                    <a:pt x="499" y="167"/>
                    <a:pt x="500" y="168"/>
                    <a:pt x="500" y="168"/>
                  </a:cubicBezTo>
                  <a:cubicBezTo>
                    <a:pt x="500" y="169"/>
                    <a:pt x="500" y="170"/>
                    <a:pt x="501" y="170"/>
                  </a:cubicBezTo>
                  <a:cubicBezTo>
                    <a:pt x="501" y="171"/>
                    <a:pt x="502" y="169"/>
                    <a:pt x="502" y="169"/>
                  </a:cubicBezTo>
                  <a:cubicBezTo>
                    <a:pt x="502" y="167"/>
                    <a:pt x="504" y="170"/>
                    <a:pt x="505" y="171"/>
                  </a:cubicBezTo>
                  <a:cubicBezTo>
                    <a:pt x="504" y="170"/>
                    <a:pt x="502" y="169"/>
                    <a:pt x="502" y="170"/>
                  </a:cubicBezTo>
                  <a:cubicBezTo>
                    <a:pt x="502" y="171"/>
                    <a:pt x="503" y="172"/>
                    <a:pt x="503" y="173"/>
                  </a:cubicBezTo>
                  <a:cubicBezTo>
                    <a:pt x="504" y="174"/>
                    <a:pt x="504" y="175"/>
                    <a:pt x="505" y="176"/>
                  </a:cubicBezTo>
                  <a:cubicBezTo>
                    <a:pt x="506" y="176"/>
                    <a:pt x="507" y="176"/>
                    <a:pt x="507" y="175"/>
                  </a:cubicBezTo>
                  <a:cubicBezTo>
                    <a:pt x="508" y="175"/>
                    <a:pt x="509" y="175"/>
                    <a:pt x="510" y="175"/>
                  </a:cubicBezTo>
                  <a:cubicBezTo>
                    <a:pt x="511" y="175"/>
                    <a:pt x="512" y="176"/>
                    <a:pt x="513" y="175"/>
                  </a:cubicBezTo>
                  <a:cubicBezTo>
                    <a:pt x="513" y="175"/>
                    <a:pt x="514" y="173"/>
                    <a:pt x="513" y="172"/>
                  </a:cubicBezTo>
                  <a:cubicBezTo>
                    <a:pt x="513" y="172"/>
                    <a:pt x="512" y="170"/>
                    <a:pt x="512" y="169"/>
                  </a:cubicBezTo>
                  <a:cubicBezTo>
                    <a:pt x="512" y="169"/>
                    <a:pt x="511" y="169"/>
                    <a:pt x="511" y="169"/>
                  </a:cubicBezTo>
                  <a:cubicBezTo>
                    <a:pt x="510" y="168"/>
                    <a:pt x="510" y="169"/>
                    <a:pt x="510" y="169"/>
                  </a:cubicBezTo>
                  <a:cubicBezTo>
                    <a:pt x="510" y="170"/>
                    <a:pt x="510" y="171"/>
                    <a:pt x="509" y="172"/>
                  </a:cubicBezTo>
                  <a:cubicBezTo>
                    <a:pt x="510" y="171"/>
                    <a:pt x="509" y="167"/>
                    <a:pt x="510" y="167"/>
                  </a:cubicBezTo>
                  <a:cubicBezTo>
                    <a:pt x="510" y="167"/>
                    <a:pt x="510" y="167"/>
                    <a:pt x="510" y="167"/>
                  </a:cubicBezTo>
                  <a:cubicBezTo>
                    <a:pt x="511" y="167"/>
                    <a:pt x="511" y="166"/>
                    <a:pt x="510" y="165"/>
                  </a:cubicBezTo>
                  <a:cubicBezTo>
                    <a:pt x="511" y="165"/>
                    <a:pt x="511" y="165"/>
                    <a:pt x="512" y="165"/>
                  </a:cubicBezTo>
                  <a:cubicBezTo>
                    <a:pt x="511" y="167"/>
                    <a:pt x="512" y="168"/>
                    <a:pt x="514" y="169"/>
                  </a:cubicBezTo>
                  <a:cubicBezTo>
                    <a:pt x="515" y="169"/>
                    <a:pt x="516" y="169"/>
                    <a:pt x="517" y="168"/>
                  </a:cubicBezTo>
                  <a:cubicBezTo>
                    <a:pt x="518" y="171"/>
                    <a:pt x="520" y="168"/>
                    <a:pt x="521" y="166"/>
                  </a:cubicBezTo>
                  <a:cubicBezTo>
                    <a:pt x="521" y="167"/>
                    <a:pt x="522" y="167"/>
                    <a:pt x="522" y="166"/>
                  </a:cubicBezTo>
                  <a:cubicBezTo>
                    <a:pt x="521" y="166"/>
                    <a:pt x="522" y="166"/>
                    <a:pt x="522" y="165"/>
                  </a:cubicBezTo>
                  <a:cubicBezTo>
                    <a:pt x="522" y="165"/>
                    <a:pt x="521" y="166"/>
                    <a:pt x="521" y="166"/>
                  </a:cubicBezTo>
                  <a:cubicBezTo>
                    <a:pt x="521" y="165"/>
                    <a:pt x="521" y="165"/>
                    <a:pt x="520" y="165"/>
                  </a:cubicBezTo>
                  <a:cubicBezTo>
                    <a:pt x="520" y="165"/>
                    <a:pt x="519" y="165"/>
                    <a:pt x="519" y="164"/>
                  </a:cubicBezTo>
                  <a:cubicBezTo>
                    <a:pt x="518" y="164"/>
                    <a:pt x="517" y="163"/>
                    <a:pt x="516" y="163"/>
                  </a:cubicBezTo>
                  <a:cubicBezTo>
                    <a:pt x="518" y="163"/>
                    <a:pt x="518" y="160"/>
                    <a:pt x="518" y="158"/>
                  </a:cubicBezTo>
                  <a:cubicBezTo>
                    <a:pt x="519" y="158"/>
                    <a:pt x="519" y="159"/>
                    <a:pt x="519" y="157"/>
                  </a:cubicBezTo>
                  <a:cubicBezTo>
                    <a:pt x="519" y="156"/>
                    <a:pt x="519" y="156"/>
                    <a:pt x="519" y="155"/>
                  </a:cubicBezTo>
                  <a:cubicBezTo>
                    <a:pt x="519" y="154"/>
                    <a:pt x="517" y="150"/>
                    <a:pt x="517" y="150"/>
                  </a:cubicBezTo>
                  <a:cubicBezTo>
                    <a:pt x="517" y="150"/>
                    <a:pt x="521" y="158"/>
                    <a:pt x="521" y="159"/>
                  </a:cubicBezTo>
                  <a:cubicBezTo>
                    <a:pt x="522" y="159"/>
                    <a:pt x="523" y="159"/>
                    <a:pt x="523" y="158"/>
                  </a:cubicBezTo>
                  <a:cubicBezTo>
                    <a:pt x="524" y="158"/>
                    <a:pt x="524" y="156"/>
                    <a:pt x="525" y="155"/>
                  </a:cubicBezTo>
                  <a:cubicBezTo>
                    <a:pt x="525" y="154"/>
                    <a:pt x="525" y="153"/>
                    <a:pt x="525" y="152"/>
                  </a:cubicBezTo>
                  <a:cubicBezTo>
                    <a:pt x="525" y="151"/>
                    <a:pt x="525" y="150"/>
                    <a:pt x="524" y="149"/>
                  </a:cubicBezTo>
                  <a:cubicBezTo>
                    <a:pt x="524" y="149"/>
                    <a:pt x="525" y="149"/>
                    <a:pt x="525" y="149"/>
                  </a:cubicBezTo>
                  <a:cubicBezTo>
                    <a:pt x="525" y="149"/>
                    <a:pt x="525" y="149"/>
                    <a:pt x="525" y="149"/>
                  </a:cubicBezTo>
                  <a:cubicBezTo>
                    <a:pt x="525" y="149"/>
                    <a:pt x="525" y="149"/>
                    <a:pt x="525" y="149"/>
                  </a:cubicBezTo>
                  <a:cubicBezTo>
                    <a:pt x="525" y="149"/>
                    <a:pt x="525" y="149"/>
                    <a:pt x="525" y="149"/>
                  </a:cubicBezTo>
                  <a:cubicBezTo>
                    <a:pt x="525" y="149"/>
                    <a:pt x="525" y="149"/>
                    <a:pt x="525" y="149"/>
                  </a:cubicBezTo>
                  <a:cubicBezTo>
                    <a:pt x="525" y="149"/>
                    <a:pt x="525" y="149"/>
                    <a:pt x="525" y="149"/>
                  </a:cubicBezTo>
                  <a:cubicBezTo>
                    <a:pt x="525" y="148"/>
                    <a:pt x="524" y="149"/>
                    <a:pt x="524" y="149"/>
                  </a:cubicBezTo>
                  <a:cubicBezTo>
                    <a:pt x="524" y="149"/>
                    <a:pt x="523" y="148"/>
                    <a:pt x="522" y="148"/>
                  </a:cubicBezTo>
                  <a:cubicBezTo>
                    <a:pt x="521" y="148"/>
                    <a:pt x="520" y="147"/>
                    <a:pt x="520" y="146"/>
                  </a:cubicBezTo>
                  <a:cubicBezTo>
                    <a:pt x="521" y="147"/>
                    <a:pt x="522" y="147"/>
                    <a:pt x="522" y="148"/>
                  </a:cubicBezTo>
                  <a:cubicBezTo>
                    <a:pt x="523" y="148"/>
                    <a:pt x="525" y="149"/>
                    <a:pt x="526" y="148"/>
                  </a:cubicBezTo>
                  <a:cubicBezTo>
                    <a:pt x="526" y="148"/>
                    <a:pt x="526" y="149"/>
                    <a:pt x="526" y="149"/>
                  </a:cubicBezTo>
                  <a:cubicBezTo>
                    <a:pt x="526" y="148"/>
                    <a:pt x="526" y="148"/>
                    <a:pt x="527" y="148"/>
                  </a:cubicBezTo>
                  <a:cubicBezTo>
                    <a:pt x="527" y="147"/>
                    <a:pt x="527" y="147"/>
                    <a:pt x="526" y="146"/>
                  </a:cubicBezTo>
                  <a:cubicBezTo>
                    <a:pt x="526" y="146"/>
                    <a:pt x="523" y="144"/>
                    <a:pt x="524" y="145"/>
                  </a:cubicBezTo>
                  <a:cubicBezTo>
                    <a:pt x="524" y="145"/>
                    <a:pt x="523" y="144"/>
                    <a:pt x="523" y="144"/>
                  </a:cubicBezTo>
                  <a:cubicBezTo>
                    <a:pt x="523" y="144"/>
                    <a:pt x="523" y="144"/>
                    <a:pt x="523" y="144"/>
                  </a:cubicBezTo>
                  <a:cubicBezTo>
                    <a:pt x="522" y="144"/>
                    <a:pt x="522" y="144"/>
                    <a:pt x="522" y="144"/>
                  </a:cubicBezTo>
                  <a:cubicBezTo>
                    <a:pt x="522" y="144"/>
                    <a:pt x="522" y="144"/>
                    <a:pt x="522" y="144"/>
                  </a:cubicBezTo>
                  <a:cubicBezTo>
                    <a:pt x="522" y="143"/>
                    <a:pt x="522" y="142"/>
                    <a:pt x="523" y="142"/>
                  </a:cubicBezTo>
                  <a:cubicBezTo>
                    <a:pt x="522" y="142"/>
                    <a:pt x="520" y="141"/>
                    <a:pt x="520" y="140"/>
                  </a:cubicBezTo>
                  <a:cubicBezTo>
                    <a:pt x="521" y="140"/>
                    <a:pt x="521" y="141"/>
                    <a:pt x="521" y="140"/>
                  </a:cubicBezTo>
                  <a:cubicBezTo>
                    <a:pt x="521" y="141"/>
                    <a:pt x="522" y="141"/>
                    <a:pt x="523" y="141"/>
                  </a:cubicBezTo>
                  <a:cubicBezTo>
                    <a:pt x="522" y="141"/>
                    <a:pt x="522" y="141"/>
                    <a:pt x="522" y="141"/>
                  </a:cubicBezTo>
                  <a:cubicBezTo>
                    <a:pt x="522" y="140"/>
                    <a:pt x="523" y="141"/>
                    <a:pt x="523" y="140"/>
                  </a:cubicBezTo>
                  <a:cubicBezTo>
                    <a:pt x="522" y="140"/>
                    <a:pt x="522" y="139"/>
                    <a:pt x="522" y="139"/>
                  </a:cubicBezTo>
                  <a:cubicBezTo>
                    <a:pt x="522" y="139"/>
                    <a:pt x="522" y="140"/>
                    <a:pt x="523" y="140"/>
                  </a:cubicBezTo>
                  <a:cubicBezTo>
                    <a:pt x="523" y="140"/>
                    <a:pt x="522" y="138"/>
                    <a:pt x="522" y="138"/>
                  </a:cubicBezTo>
                  <a:cubicBezTo>
                    <a:pt x="522" y="139"/>
                    <a:pt x="522" y="139"/>
                    <a:pt x="521" y="139"/>
                  </a:cubicBezTo>
                  <a:cubicBezTo>
                    <a:pt x="521" y="139"/>
                    <a:pt x="521" y="137"/>
                    <a:pt x="522" y="137"/>
                  </a:cubicBezTo>
                  <a:cubicBezTo>
                    <a:pt x="522" y="136"/>
                    <a:pt x="522" y="136"/>
                    <a:pt x="523" y="136"/>
                  </a:cubicBezTo>
                  <a:cubicBezTo>
                    <a:pt x="523" y="137"/>
                    <a:pt x="524" y="137"/>
                    <a:pt x="524" y="138"/>
                  </a:cubicBezTo>
                  <a:cubicBezTo>
                    <a:pt x="527" y="139"/>
                    <a:pt x="529" y="141"/>
                    <a:pt x="531" y="142"/>
                  </a:cubicBezTo>
                  <a:cubicBezTo>
                    <a:pt x="531" y="143"/>
                    <a:pt x="531" y="143"/>
                    <a:pt x="531" y="143"/>
                  </a:cubicBezTo>
                  <a:cubicBezTo>
                    <a:pt x="531" y="144"/>
                    <a:pt x="531" y="144"/>
                    <a:pt x="531" y="145"/>
                  </a:cubicBezTo>
                  <a:cubicBezTo>
                    <a:pt x="530" y="146"/>
                    <a:pt x="530" y="147"/>
                    <a:pt x="530" y="147"/>
                  </a:cubicBezTo>
                  <a:cubicBezTo>
                    <a:pt x="530" y="149"/>
                    <a:pt x="530" y="150"/>
                    <a:pt x="529" y="151"/>
                  </a:cubicBezTo>
                  <a:cubicBezTo>
                    <a:pt x="530" y="150"/>
                    <a:pt x="530" y="149"/>
                    <a:pt x="531" y="148"/>
                  </a:cubicBezTo>
                  <a:cubicBezTo>
                    <a:pt x="531" y="146"/>
                    <a:pt x="532" y="145"/>
                    <a:pt x="532" y="143"/>
                  </a:cubicBezTo>
                  <a:cubicBezTo>
                    <a:pt x="549" y="156"/>
                    <a:pt x="565" y="172"/>
                    <a:pt x="579" y="189"/>
                  </a:cubicBezTo>
                  <a:cubicBezTo>
                    <a:pt x="592" y="205"/>
                    <a:pt x="604" y="224"/>
                    <a:pt x="613" y="243"/>
                  </a:cubicBezTo>
                  <a:cubicBezTo>
                    <a:pt x="615" y="246"/>
                    <a:pt x="616" y="250"/>
                    <a:pt x="618" y="253"/>
                  </a:cubicBezTo>
                  <a:cubicBezTo>
                    <a:pt x="619" y="255"/>
                    <a:pt x="619" y="256"/>
                    <a:pt x="620" y="258"/>
                  </a:cubicBezTo>
                  <a:cubicBezTo>
                    <a:pt x="620" y="258"/>
                    <a:pt x="620" y="258"/>
                    <a:pt x="620" y="259"/>
                  </a:cubicBezTo>
                  <a:cubicBezTo>
                    <a:pt x="620" y="259"/>
                    <a:pt x="621" y="259"/>
                    <a:pt x="621" y="260"/>
                  </a:cubicBezTo>
                  <a:cubicBezTo>
                    <a:pt x="621" y="260"/>
                    <a:pt x="621" y="261"/>
                    <a:pt x="621" y="261"/>
                  </a:cubicBezTo>
                  <a:cubicBezTo>
                    <a:pt x="621" y="261"/>
                    <a:pt x="621" y="262"/>
                    <a:pt x="621" y="262"/>
                  </a:cubicBezTo>
                  <a:cubicBezTo>
                    <a:pt x="621" y="262"/>
                    <a:pt x="621" y="263"/>
                    <a:pt x="621" y="263"/>
                  </a:cubicBezTo>
                  <a:cubicBezTo>
                    <a:pt x="621" y="263"/>
                    <a:pt x="621" y="263"/>
                    <a:pt x="621" y="263"/>
                  </a:cubicBezTo>
                  <a:cubicBezTo>
                    <a:pt x="620" y="263"/>
                    <a:pt x="620" y="261"/>
                    <a:pt x="620" y="260"/>
                  </a:cubicBezTo>
                  <a:cubicBezTo>
                    <a:pt x="620" y="260"/>
                    <a:pt x="619" y="260"/>
                    <a:pt x="618" y="260"/>
                  </a:cubicBezTo>
                  <a:cubicBezTo>
                    <a:pt x="618" y="260"/>
                    <a:pt x="618" y="260"/>
                    <a:pt x="618" y="260"/>
                  </a:cubicBezTo>
                  <a:cubicBezTo>
                    <a:pt x="618" y="260"/>
                    <a:pt x="618" y="260"/>
                    <a:pt x="618" y="260"/>
                  </a:cubicBezTo>
                  <a:cubicBezTo>
                    <a:pt x="618" y="260"/>
                    <a:pt x="618" y="260"/>
                    <a:pt x="617" y="260"/>
                  </a:cubicBezTo>
                  <a:cubicBezTo>
                    <a:pt x="617" y="260"/>
                    <a:pt x="617" y="260"/>
                    <a:pt x="617" y="260"/>
                  </a:cubicBezTo>
                  <a:cubicBezTo>
                    <a:pt x="616" y="259"/>
                    <a:pt x="616" y="263"/>
                    <a:pt x="616" y="263"/>
                  </a:cubicBezTo>
                  <a:cubicBezTo>
                    <a:pt x="616" y="263"/>
                    <a:pt x="616" y="262"/>
                    <a:pt x="615" y="262"/>
                  </a:cubicBezTo>
                  <a:cubicBezTo>
                    <a:pt x="615" y="263"/>
                    <a:pt x="614" y="264"/>
                    <a:pt x="613" y="264"/>
                  </a:cubicBezTo>
                  <a:cubicBezTo>
                    <a:pt x="613" y="264"/>
                    <a:pt x="614" y="263"/>
                    <a:pt x="614" y="263"/>
                  </a:cubicBezTo>
                  <a:cubicBezTo>
                    <a:pt x="614" y="263"/>
                    <a:pt x="615" y="263"/>
                    <a:pt x="615" y="262"/>
                  </a:cubicBezTo>
                  <a:cubicBezTo>
                    <a:pt x="615" y="262"/>
                    <a:pt x="615" y="262"/>
                    <a:pt x="616" y="261"/>
                  </a:cubicBezTo>
                  <a:cubicBezTo>
                    <a:pt x="616" y="261"/>
                    <a:pt x="617" y="259"/>
                    <a:pt x="616" y="259"/>
                  </a:cubicBezTo>
                  <a:cubicBezTo>
                    <a:pt x="616" y="259"/>
                    <a:pt x="616" y="259"/>
                    <a:pt x="616" y="259"/>
                  </a:cubicBezTo>
                  <a:cubicBezTo>
                    <a:pt x="616" y="259"/>
                    <a:pt x="616" y="259"/>
                    <a:pt x="616" y="259"/>
                  </a:cubicBezTo>
                  <a:cubicBezTo>
                    <a:pt x="616" y="259"/>
                    <a:pt x="615" y="260"/>
                    <a:pt x="615" y="260"/>
                  </a:cubicBezTo>
                  <a:cubicBezTo>
                    <a:pt x="615" y="260"/>
                    <a:pt x="615" y="260"/>
                    <a:pt x="615" y="259"/>
                  </a:cubicBezTo>
                  <a:cubicBezTo>
                    <a:pt x="614" y="260"/>
                    <a:pt x="613" y="261"/>
                    <a:pt x="614" y="262"/>
                  </a:cubicBezTo>
                  <a:cubicBezTo>
                    <a:pt x="614" y="262"/>
                    <a:pt x="613" y="262"/>
                    <a:pt x="612" y="262"/>
                  </a:cubicBezTo>
                  <a:cubicBezTo>
                    <a:pt x="613" y="262"/>
                    <a:pt x="614" y="260"/>
                    <a:pt x="614" y="259"/>
                  </a:cubicBezTo>
                  <a:cubicBezTo>
                    <a:pt x="614" y="259"/>
                    <a:pt x="612" y="260"/>
                    <a:pt x="611" y="260"/>
                  </a:cubicBezTo>
                  <a:cubicBezTo>
                    <a:pt x="611" y="261"/>
                    <a:pt x="611" y="263"/>
                    <a:pt x="611" y="264"/>
                  </a:cubicBezTo>
                  <a:cubicBezTo>
                    <a:pt x="611" y="263"/>
                    <a:pt x="611" y="262"/>
                    <a:pt x="610" y="261"/>
                  </a:cubicBezTo>
                  <a:cubicBezTo>
                    <a:pt x="610" y="260"/>
                    <a:pt x="610" y="260"/>
                    <a:pt x="610" y="260"/>
                  </a:cubicBezTo>
                  <a:cubicBezTo>
                    <a:pt x="609" y="261"/>
                    <a:pt x="610" y="262"/>
                    <a:pt x="610" y="263"/>
                  </a:cubicBezTo>
                  <a:cubicBezTo>
                    <a:pt x="610" y="262"/>
                    <a:pt x="610" y="262"/>
                    <a:pt x="609" y="263"/>
                  </a:cubicBezTo>
                  <a:cubicBezTo>
                    <a:pt x="609" y="262"/>
                    <a:pt x="609" y="262"/>
                    <a:pt x="609" y="262"/>
                  </a:cubicBezTo>
                  <a:cubicBezTo>
                    <a:pt x="609" y="262"/>
                    <a:pt x="609" y="262"/>
                    <a:pt x="609" y="262"/>
                  </a:cubicBezTo>
                  <a:cubicBezTo>
                    <a:pt x="609" y="262"/>
                    <a:pt x="609" y="261"/>
                    <a:pt x="608" y="260"/>
                  </a:cubicBezTo>
                  <a:cubicBezTo>
                    <a:pt x="608" y="261"/>
                    <a:pt x="608" y="261"/>
                    <a:pt x="607" y="262"/>
                  </a:cubicBezTo>
                  <a:cubicBezTo>
                    <a:pt x="607" y="261"/>
                    <a:pt x="608" y="261"/>
                    <a:pt x="608" y="261"/>
                  </a:cubicBezTo>
                  <a:cubicBezTo>
                    <a:pt x="608" y="260"/>
                    <a:pt x="608" y="260"/>
                    <a:pt x="608" y="260"/>
                  </a:cubicBezTo>
                  <a:cubicBezTo>
                    <a:pt x="608" y="260"/>
                    <a:pt x="608" y="259"/>
                    <a:pt x="608" y="260"/>
                  </a:cubicBezTo>
                  <a:cubicBezTo>
                    <a:pt x="608" y="259"/>
                    <a:pt x="608" y="259"/>
                    <a:pt x="607" y="259"/>
                  </a:cubicBezTo>
                  <a:cubicBezTo>
                    <a:pt x="607" y="259"/>
                    <a:pt x="607" y="259"/>
                    <a:pt x="607" y="259"/>
                  </a:cubicBezTo>
                  <a:cubicBezTo>
                    <a:pt x="607" y="259"/>
                    <a:pt x="607" y="259"/>
                    <a:pt x="607" y="259"/>
                  </a:cubicBezTo>
                  <a:cubicBezTo>
                    <a:pt x="607" y="259"/>
                    <a:pt x="607" y="259"/>
                    <a:pt x="607" y="260"/>
                  </a:cubicBezTo>
                  <a:cubicBezTo>
                    <a:pt x="607" y="260"/>
                    <a:pt x="607" y="258"/>
                    <a:pt x="607" y="258"/>
                  </a:cubicBezTo>
                  <a:cubicBezTo>
                    <a:pt x="606" y="259"/>
                    <a:pt x="607" y="259"/>
                    <a:pt x="607" y="260"/>
                  </a:cubicBezTo>
                  <a:cubicBezTo>
                    <a:pt x="607" y="259"/>
                    <a:pt x="607" y="259"/>
                    <a:pt x="606" y="259"/>
                  </a:cubicBezTo>
                  <a:cubicBezTo>
                    <a:pt x="606" y="259"/>
                    <a:pt x="606" y="259"/>
                    <a:pt x="606" y="260"/>
                  </a:cubicBezTo>
                  <a:cubicBezTo>
                    <a:pt x="606" y="259"/>
                    <a:pt x="606" y="260"/>
                    <a:pt x="606" y="260"/>
                  </a:cubicBezTo>
                  <a:cubicBezTo>
                    <a:pt x="606" y="260"/>
                    <a:pt x="605" y="260"/>
                    <a:pt x="605" y="260"/>
                  </a:cubicBezTo>
                  <a:cubicBezTo>
                    <a:pt x="605" y="260"/>
                    <a:pt x="604" y="259"/>
                    <a:pt x="604" y="259"/>
                  </a:cubicBezTo>
                  <a:cubicBezTo>
                    <a:pt x="604" y="260"/>
                    <a:pt x="605" y="260"/>
                    <a:pt x="605" y="260"/>
                  </a:cubicBezTo>
                  <a:cubicBezTo>
                    <a:pt x="605" y="260"/>
                    <a:pt x="605" y="261"/>
                    <a:pt x="605" y="261"/>
                  </a:cubicBezTo>
                  <a:cubicBezTo>
                    <a:pt x="605" y="261"/>
                    <a:pt x="605" y="261"/>
                    <a:pt x="605" y="260"/>
                  </a:cubicBezTo>
                  <a:cubicBezTo>
                    <a:pt x="605" y="260"/>
                    <a:pt x="605" y="260"/>
                    <a:pt x="604" y="260"/>
                  </a:cubicBezTo>
                  <a:cubicBezTo>
                    <a:pt x="604" y="260"/>
                    <a:pt x="604" y="260"/>
                    <a:pt x="604" y="260"/>
                  </a:cubicBezTo>
                  <a:cubicBezTo>
                    <a:pt x="604" y="260"/>
                    <a:pt x="605" y="260"/>
                    <a:pt x="604" y="260"/>
                  </a:cubicBezTo>
                  <a:cubicBezTo>
                    <a:pt x="605" y="261"/>
                    <a:pt x="605" y="260"/>
                    <a:pt x="605" y="261"/>
                  </a:cubicBezTo>
                  <a:cubicBezTo>
                    <a:pt x="605" y="261"/>
                    <a:pt x="604" y="261"/>
                    <a:pt x="604" y="261"/>
                  </a:cubicBezTo>
                  <a:cubicBezTo>
                    <a:pt x="604" y="261"/>
                    <a:pt x="604" y="261"/>
                    <a:pt x="605" y="261"/>
                  </a:cubicBezTo>
                  <a:cubicBezTo>
                    <a:pt x="604" y="261"/>
                    <a:pt x="603" y="262"/>
                    <a:pt x="603" y="262"/>
                  </a:cubicBezTo>
                  <a:cubicBezTo>
                    <a:pt x="603" y="262"/>
                    <a:pt x="604" y="262"/>
                    <a:pt x="604" y="262"/>
                  </a:cubicBezTo>
                  <a:cubicBezTo>
                    <a:pt x="604" y="262"/>
                    <a:pt x="603" y="262"/>
                    <a:pt x="604" y="262"/>
                  </a:cubicBezTo>
                  <a:cubicBezTo>
                    <a:pt x="603" y="263"/>
                    <a:pt x="604" y="263"/>
                    <a:pt x="604" y="262"/>
                  </a:cubicBezTo>
                  <a:cubicBezTo>
                    <a:pt x="604" y="262"/>
                    <a:pt x="604" y="262"/>
                    <a:pt x="604" y="263"/>
                  </a:cubicBezTo>
                  <a:cubicBezTo>
                    <a:pt x="604" y="262"/>
                    <a:pt x="605" y="261"/>
                    <a:pt x="606" y="262"/>
                  </a:cubicBezTo>
                  <a:cubicBezTo>
                    <a:pt x="606" y="262"/>
                    <a:pt x="605" y="262"/>
                    <a:pt x="605" y="262"/>
                  </a:cubicBezTo>
                  <a:cubicBezTo>
                    <a:pt x="606" y="262"/>
                    <a:pt x="607" y="262"/>
                    <a:pt x="607" y="262"/>
                  </a:cubicBezTo>
                  <a:cubicBezTo>
                    <a:pt x="607" y="262"/>
                    <a:pt x="607" y="262"/>
                    <a:pt x="607" y="262"/>
                  </a:cubicBezTo>
                  <a:cubicBezTo>
                    <a:pt x="607" y="262"/>
                    <a:pt x="607" y="262"/>
                    <a:pt x="607" y="262"/>
                  </a:cubicBezTo>
                  <a:cubicBezTo>
                    <a:pt x="607" y="262"/>
                    <a:pt x="607" y="262"/>
                    <a:pt x="607" y="263"/>
                  </a:cubicBezTo>
                  <a:cubicBezTo>
                    <a:pt x="607" y="263"/>
                    <a:pt x="607" y="263"/>
                    <a:pt x="607" y="263"/>
                  </a:cubicBezTo>
                  <a:cubicBezTo>
                    <a:pt x="606" y="263"/>
                    <a:pt x="606" y="262"/>
                    <a:pt x="605" y="263"/>
                  </a:cubicBezTo>
                  <a:cubicBezTo>
                    <a:pt x="607" y="263"/>
                    <a:pt x="605" y="264"/>
                    <a:pt x="605" y="264"/>
                  </a:cubicBezTo>
                  <a:cubicBezTo>
                    <a:pt x="605" y="264"/>
                    <a:pt x="606" y="264"/>
                    <a:pt x="606" y="265"/>
                  </a:cubicBezTo>
                  <a:cubicBezTo>
                    <a:pt x="606" y="265"/>
                    <a:pt x="605" y="265"/>
                    <a:pt x="605" y="265"/>
                  </a:cubicBezTo>
                  <a:cubicBezTo>
                    <a:pt x="605" y="264"/>
                    <a:pt x="605" y="264"/>
                    <a:pt x="604" y="265"/>
                  </a:cubicBezTo>
                  <a:cubicBezTo>
                    <a:pt x="606" y="265"/>
                    <a:pt x="603" y="265"/>
                    <a:pt x="603" y="265"/>
                  </a:cubicBezTo>
                  <a:cubicBezTo>
                    <a:pt x="604" y="265"/>
                    <a:pt x="604" y="266"/>
                    <a:pt x="604" y="266"/>
                  </a:cubicBezTo>
                  <a:cubicBezTo>
                    <a:pt x="603" y="265"/>
                    <a:pt x="602" y="266"/>
                    <a:pt x="600" y="266"/>
                  </a:cubicBezTo>
                  <a:cubicBezTo>
                    <a:pt x="601" y="266"/>
                    <a:pt x="601" y="267"/>
                    <a:pt x="602" y="267"/>
                  </a:cubicBezTo>
                  <a:cubicBezTo>
                    <a:pt x="602" y="267"/>
                    <a:pt x="603" y="267"/>
                    <a:pt x="603" y="267"/>
                  </a:cubicBezTo>
                  <a:cubicBezTo>
                    <a:pt x="603" y="267"/>
                    <a:pt x="603" y="267"/>
                    <a:pt x="603" y="268"/>
                  </a:cubicBezTo>
                  <a:cubicBezTo>
                    <a:pt x="603" y="268"/>
                    <a:pt x="603" y="268"/>
                    <a:pt x="603" y="268"/>
                  </a:cubicBezTo>
                  <a:cubicBezTo>
                    <a:pt x="603" y="269"/>
                    <a:pt x="602" y="268"/>
                    <a:pt x="602" y="268"/>
                  </a:cubicBezTo>
                  <a:cubicBezTo>
                    <a:pt x="601" y="268"/>
                    <a:pt x="600" y="267"/>
                    <a:pt x="599" y="267"/>
                  </a:cubicBezTo>
                  <a:cubicBezTo>
                    <a:pt x="599" y="267"/>
                    <a:pt x="600" y="268"/>
                    <a:pt x="600" y="269"/>
                  </a:cubicBezTo>
                  <a:cubicBezTo>
                    <a:pt x="600" y="268"/>
                    <a:pt x="600" y="268"/>
                    <a:pt x="600" y="268"/>
                  </a:cubicBezTo>
                  <a:cubicBezTo>
                    <a:pt x="600" y="268"/>
                    <a:pt x="599" y="269"/>
                    <a:pt x="599" y="269"/>
                  </a:cubicBezTo>
                  <a:cubicBezTo>
                    <a:pt x="599" y="269"/>
                    <a:pt x="599" y="268"/>
                    <a:pt x="599" y="268"/>
                  </a:cubicBezTo>
                  <a:cubicBezTo>
                    <a:pt x="599" y="268"/>
                    <a:pt x="599" y="268"/>
                    <a:pt x="599" y="269"/>
                  </a:cubicBezTo>
                  <a:cubicBezTo>
                    <a:pt x="599" y="268"/>
                    <a:pt x="599" y="269"/>
                    <a:pt x="598" y="269"/>
                  </a:cubicBezTo>
                  <a:cubicBezTo>
                    <a:pt x="599" y="269"/>
                    <a:pt x="599" y="269"/>
                    <a:pt x="598" y="270"/>
                  </a:cubicBezTo>
                  <a:cubicBezTo>
                    <a:pt x="598" y="270"/>
                    <a:pt x="598" y="269"/>
                    <a:pt x="598" y="270"/>
                  </a:cubicBezTo>
                  <a:cubicBezTo>
                    <a:pt x="598" y="270"/>
                    <a:pt x="598" y="269"/>
                    <a:pt x="598" y="270"/>
                  </a:cubicBezTo>
                  <a:cubicBezTo>
                    <a:pt x="598" y="269"/>
                    <a:pt x="598" y="269"/>
                    <a:pt x="598" y="269"/>
                  </a:cubicBezTo>
                  <a:cubicBezTo>
                    <a:pt x="598" y="269"/>
                    <a:pt x="599" y="268"/>
                    <a:pt x="598" y="267"/>
                  </a:cubicBezTo>
                  <a:cubicBezTo>
                    <a:pt x="598" y="267"/>
                    <a:pt x="597" y="268"/>
                    <a:pt x="597" y="268"/>
                  </a:cubicBezTo>
                  <a:cubicBezTo>
                    <a:pt x="597" y="268"/>
                    <a:pt x="597" y="268"/>
                    <a:pt x="597" y="268"/>
                  </a:cubicBezTo>
                  <a:cubicBezTo>
                    <a:pt x="597" y="268"/>
                    <a:pt x="597" y="267"/>
                    <a:pt x="597" y="267"/>
                  </a:cubicBezTo>
                  <a:cubicBezTo>
                    <a:pt x="597" y="268"/>
                    <a:pt x="595" y="268"/>
                    <a:pt x="595" y="269"/>
                  </a:cubicBezTo>
                  <a:cubicBezTo>
                    <a:pt x="596" y="269"/>
                    <a:pt x="596" y="267"/>
                    <a:pt x="597"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6" y="269"/>
                    <a:pt x="596" y="269"/>
                    <a:pt x="596" y="269"/>
                  </a:cubicBezTo>
                  <a:cubicBezTo>
                    <a:pt x="597" y="269"/>
                    <a:pt x="597" y="269"/>
                    <a:pt x="597" y="270"/>
                  </a:cubicBezTo>
                  <a:cubicBezTo>
                    <a:pt x="596" y="269"/>
                    <a:pt x="594" y="268"/>
                    <a:pt x="593" y="269"/>
                  </a:cubicBezTo>
                  <a:cubicBezTo>
                    <a:pt x="594" y="269"/>
                    <a:pt x="594" y="269"/>
                    <a:pt x="594" y="269"/>
                  </a:cubicBezTo>
                  <a:cubicBezTo>
                    <a:pt x="594" y="269"/>
                    <a:pt x="593" y="269"/>
                    <a:pt x="593" y="269"/>
                  </a:cubicBezTo>
                  <a:cubicBezTo>
                    <a:pt x="593" y="269"/>
                    <a:pt x="593" y="269"/>
                    <a:pt x="593" y="270"/>
                  </a:cubicBezTo>
                  <a:cubicBezTo>
                    <a:pt x="593" y="270"/>
                    <a:pt x="593" y="270"/>
                    <a:pt x="594" y="270"/>
                  </a:cubicBezTo>
                  <a:cubicBezTo>
                    <a:pt x="593" y="270"/>
                    <a:pt x="594" y="270"/>
                    <a:pt x="594" y="270"/>
                  </a:cubicBezTo>
                  <a:cubicBezTo>
                    <a:pt x="594" y="270"/>
                    <a:pt x="593" y="270"/>
                    <a:pt x="593" y="270"/>
                  </a:cubicBezTo>
                  <a:cubicBezTo>
                    <a:pt x="593" y="271"/>
                    <a:pt x="595" y="270"/>
                    <a:pt x="595" y="270"/>
                  </a:cubicBezTo>
                  <a:cubicBezTo>
                    <a:pt x="595" y="270"/>
                    <a:pt x="595" y="271"/>
                    <a:pt x="595" y="271"/>
                  </a:cubicBezTo>
                  <a:cubicBezTo>
                    <a:pt x="595" y="271"/>
                    <a:pt x="595" y="271"/>
                    <a:pt x="595" y="271"/>
                  </a:cubicBezTo>
                  <a:cubicBezTo>
                    <a:pt x="595" y="271"/>
                    <a:pt x="595" y="271"/>
                    <a:pt x="595" y="271"/>
                  </a:cubicBezTo>
                  <a:cubicBezTo>
                    <a:pt x="595" y="271"/>
                    <a:pt x="595" y="271"/>
                    <a:pt x="595" y="271"/>
                  </a:cubicBezTo>
                  <a:cubicBezTo>
                    <a:pt x="595" y="271"/>
                    <a:pt x="594" y="270"/>
                    <a:pt x="594" y="271"/>
                  </a:cubicBezTo>
                  <a:cubicBezTo>
                    <a:pt x="594" y="271"/>
                    <a:pt x="593" y="271"/>
                    <a:pt x="594" y="271"/>
                  </a:cubicBezTo>
                  <a:cubicBezTo>
                    <a:pt x="594" y="271"/>
                    <a:pt x="594" y="272"/>
                    <a:pt x="595" y="272"/>
                  </a:cubicBezTo>
                  <a:cubicBezTo>
                    <a:pt x="595" y="272"/>
                    <a:pt x="595" y="272"/>
                    <a:pt x="595" y="272"/>
                  </a:cubicBezTo>
                  <a:cubicBezTo>
                    <a:pt x="595" y="272"/>
                    <a:pt x="591" y="273"/>
                    <a:pt x="593" y="271"/>
                  </a:cubicBezTo>
                  <a:cubicBezTo>
                    <a:pt x="593" y="271"/>
                    <a:pt x="592" y="271"/>
                    <a:pt x="592" y="272"/>
                  </a:cubicBezTo>
                  <a:cubicBezTo>
                    <a:pt x="592" y="272"/>
                    <a:pt x="592" y="272"/>
                    <a:pt x="593" y="272"/>
                  </a:cubicBezTo>
                  <a:cubicBezTo>
                    <a:pt x="592" y="272"/>
                    <a:pt x="592" y="272"/>
                    <a:pt x="591" y="272"/>
                  </a:cubicBezTo>
                  <a:cubicBezTo>
                    <a:pt x="591" y="272"/>
                    <a:pt x="591" y="272"/>
                    <a:pt x="591" y="272"/>
                  </a:cubicBezTo>
                  <a:cubicBezTo>
                    <a:pt x="591" y="273"/>
                    <a:pt x="591" y="272"/>
                    <a:pt x="591" y="273"/>
                  </a:cubicBezTo>
                  <a:cubicBezTo>
                    <a:pt x="590" y="273"/>
                    <a:pt x="590" y="273"/>
                    <a:pt x="590" y="273"/>
                  </a:cubicBezTo>
                  <a:cubicBezTo>
                    <a:pt x="590" y="273"/>
                    <a:pt x="591" y="273"/>
                    <a:pt x="591" y="273"/>
                  </a:cubicBezTo>
                  <a:cubicBezTo>
                    <a:pt x="591" y="274"/>
                    <a:pt x="591" y="273"/>
                    <a:pt x="591" y="273"/>
                  </a:cubicBezTo>
                  <a:cubicBezTo>
                    <a:pt x="592" y="273"/>
                    <a:pt x="592" y="273"/>
                    <a:pt x="593" y="273"/>
                  </a:cubicBezTo>
                  <a:cubicBezTo>
                    <a:pt x="592" y="274"/>
                    <a:pt x="592" y="274"/>
                    <a:pt x="592" y="274"/>
                  </a:cubicBezTo>
                  <a:cubicBezTo>
                    <a:pt x="592" y="274"/>
                    <a:pt x="592" y="274"/>
                    <a:pt x="592" y="274"/>
                  </a:cubicBezTo>
                  <a:cubicBezTo>
                    <a:pt x="592" y="274"/>
                    <a:pt x="592" y="274"/>
                    <a:pt x="592" y="274"/>
                  </a:cubicBezTo>
                  <a:cubicBezTo>
                    <a:pt x="592" y="273"/>
                    <a:pt x="591" y="274"/>
                    <a:pt x="590" y="274"/>
                  </a:cubicBezTo>
                  <a:cubicBezTo>
                    <a:pt x="591" y="274"/>
                    <a:pt x="590" y="274"/>
                    <a:pt x="590" y="274"/>
                  </a:cubicBezTo>
                  <a:cubicBezTo>
                    <a:pt x="590" y="274"/>
                    <a:pt x="589" y="274"/>
                    <a:pt x="589" y="275"/>
                  </a:cubicBezTo>
                  <a:cubicBezTo>
                    <a:pt x="589" y="274"/>
                    <a:pt x="589" y="274"/>
                    <a:pt x="589" y="273"/>
                  </a:cubicBezTo>
                  <a:cubicBezTo>
                    <a:pt x="589" y="274"/>
                    <a:pt x="588" y="274"/>
                    <a:pt x="588" y="275"/>
                  </a:cubicBezTo>
                  <a:cubicBezTo>
                    <a:pt x="588" y="275"/>
                    <a:pt x="588" y="275"/>
                    <a:pt x="588" y="275"/>
                  </a:cubicBezTo>
                  <a:cubicBezTo>
                    <a:pt x="588" y="274"/>
                    <a:pt x="588" y="274"/>
                    <a:pt x="588" y="274"/>
                  </a:cubicBezTo>
                  <a:cubicBezTo>
                    <a:pt x="588" y="274"/>
                    <a:pt x="588" y="274"/>
                    <a:pt x="587" y="274"/>
                  </a:cubicBezTo>
                  <a:cubicBezTo>
                    <a:pt x="587" y="274"/>
                    <a:pt x="586" y="274"/>
                    <a:pt x="586" y="275"/>
                  </a:cubicBezTo>
                  <a:cubicBezTo>
                    <a:pt x="586" y="274"/>
                    <a:pt x="586" y="274"/>
                    <a:pt x="586" y="274"/>
                  </a:cubicBezTo>
                  <a:cubicBezTo>
                    <a:pt x="586" y="274"/>
                    <a:pt x="586" y="274"/>
                    <a:pt x="586" y="274"/>
                  </a:cubicBezTo>
                  <a:cubicBezTo>
                    <a:pt x="587" y="275"/>
                    <a:pt x="587" y="276"/>
                    <a:pt x="587" y="276"/>
                  </a:cubicBezTo>
                  <a:cubicBezTo>
                    <a:pt x="587" y="276"/>
                    <a:pt x="587" y="276"/>
                    <a:pt x="586" y="275"/>
                  </a:cubicBezTo>
                  <a:cubicBezTo>
                    <a:pt x="586" y="275"/>
                    <a:pt x="586" y="276"/>
                    <a:pt x="586" y="276"/>
                  </a:cubicBezTo>
                  <a:cubicBezTo>
                    <a:pt x="586" y="276"/>
                    <a:pt x="586" y="276"/>
                    <a:pt x="586" y="276"/>
                  </a:cubicBezTo>
                  <a:cubicBezTo>
                    <a:pt x="586" y="276"/>
                    <a:pt x="585" y="276"/>
                    <a:pt x="585" y="276"/>
                  </a:cubicBezTo>
                  <a:cubicBezTo>
                    <a:pt x="585" y="276"/>
                    <a:pt x="585" y="276"/>
                    <a:pt x="585" y="276"/>
                  </a:cubicBezTo>
                  <a:cubicBezTo>
                    <a:pt x="585" y="276"/>
                    <a:pt x="585" y="276"/>
                    <a:pt x="585" y="276"/>
                  </a:cubicBezTo>
                  <a:cubicBezTo>
                    <a:pt x="585" y="276"/>
                    <a:pt x="585" y="276"/>
                    <a:pt x="585" y="277"/>
                  </a:cubicBezTo>
                  <a:cubicBezTo>
                    <a:pt x="585" y="277"/>
                    <a:pt x="585" y="277"/>
                    <a:pt x="586" y="277"/>
                  </a:cubicBezTo>
                  <a:cubicBezTo>
                    <a:pt x="585" y="277"/>
                    <a:pt x="585" y="277"/>
                    <a:pt x="586" y="277"/>
                  </a:cubicBezTo>
                  <a:cubicBezTo>
                    <a:pt x="586" y="277"/>
                    <a:pt x="584" y="277"/>
                    <a:pt x="584" y="277"/>
                  </a:cubicBezTo>
                  <a:cubicBezTo>
                    <a:pt x="584" y="277"/>
                    <a:pt x="584" y="277"/>
                    <a:pt x="584" y="277"/>
                  </a:cubicBezTo>
                  <a:cubicBezTo>
                    <a:pt x="584" y="277"/>
                    <a:pt x="584" y="278"/>
                    <a:pt x="583" y="278"/>
                  </a:cubicBezTo>
                  <a:cubicBezTo>
                    <a:pt x="583" y="278"/>
                    <a:pt x="584" y="278"/>
                    <a:pt x="584" y="278"/>
                  </a:cubicBezTo>
                  <a:cubicBezTo>
                    <a:pt x="583" y="278"/>
                    <a:pt x="583" y="279"/>
                    <a:pt x="584" y="279"/>
                  </a:cubicBezTo>
                  <a:cubicBezTo>
                    <a:pt x="583" y="279"/>
                    <a:pt x="583" y="279"/>
                    <a:pt x="583" y="279"/>
                  </a:cubicBezTo>
                  <a:cubicBezTo>
                    <a:pt x="583" y="279"/>
                    <a:pt x="584" y="279"/>
                    <a:pt x="585" y="279"/>
                  </a:cubicBezTo>
                  <a:cubicBezTo>
                    <a:pt x="584" y="280"/>
                    <a:pt x="585" y="280"/>
                    <a:pt x="585" y="280"/>
                  </a:cubicBezTo>
                  <a:cubicBezTo>
                    <a:pt x="585" y="280"/>
                    <a:pt x="586" y="280"/>
                    <a:pt x="586" y="280"/>
                  </a:cubicBezTo>
                  <a:cubicBezTo>
                    <a:pt x="585" y="280"/>
                    <a:pt x="585" y="280"/>
                    <a:pt x="584" y="280"/>
                  </a:cubicBezTo>
                  <a:cubicBezTo>
                    <a:pt x="584" y="280"/>
                    <a:pt x="584" y="280"/>
                    <a:pt x="584" y="279"/>
                  </a:cubicBezTo>
                  <a:cubicBezTo>
                    <a:pt x="584" y="279"/>
                    <a:pt x="582" y="280"/>
                    <a:pt x="582" y="280"/>
                  </a:cubicBezTo>
                  <a:cubicBezTo>
                    <a:pt x="582" y="280"/>
                    <a:pt x="582" y="280"/>
                    <a:pt x="582" y="280"/>
                  </a:cubicBezTo>
                  <a:cubicBezTo>
                    <a:pt x="582" y="280"/>
                    <a:pt x="581" y="281"/>
                    <a:pt x="581" y="281"/>
                  </a:cubicBezTo>
                  <a:cubicBezTo>
                    <a:pt x="581" y="281"/>
                    <a:pt x="580" y="281"/>
                    <a:pt x="580" y="281"/>
                  </a:cubicBezTo>
                  <a:cubicBezTo>
                    <a:pt x="580" y="282"/>
                    <a:pt x="580" y="282"/>
                    <a:pt x="580" y="282"/>
                  </a:cubicBezTo>
                  <a:cubicBezTo>
                    <a:pt x="580" y="282"/>
                    <a:pt x="580" y="282"/>
                    <a:pt x="579" y="282"/>
                  </a:cubicBezTo>
                  <a:cubicBezTo>
                    <a:pt x="579" y="282"/>
                    <a:pt x="580" y="282"/>
                    <a:pt x="580" y="282"/>
                  </a:cubicBezTo>
                  <a:cubicBezTo>
                    <a:pt x="578" y="282"/>
                    <a:pt x="580" y="283"/>
                    <a:pt x="579" y="283"/>
                  </a:cubicBezTo>
                  <a:cubicBezTo>
                    <a:pt x="580" y="283"/>
                    <a:pt x="579" y="283"/>
                    <a:pt x="580" y="283"/>
                  </a:cubicBezTo>
                  <a:cubicBezTo>
                    <a:pt x="580" y="283"/>
                    <a:pt x="579" y="284"/>
                    <a:pt x="580" y="284"/>
                  </a:cubicBezTo>
                  <a:cubicBezTo>
                    <a:pt x="580" y="284"/>
                    <a:pt x="580" y="284"/>
                    <a:pt x="580" y="284"/>
                  </a:cubicBezTo>
                  <a:cubicBezTo>
                    <a:pt x="580" y="284"/>
                    <a:pt x="580" y="284"/>
                    <a:pt x="580" y="284"/>
                  </a:cubicBezTo>
                  <a:cubicBezTo>
                    <a:pt x="580" y="284"/>
                    <a:pt x="580" y="284"/>
                    <a:pt x="580" y="284"/>
                  </a:cubicBezTo>
                  <a:cubicBezTo>
                    <a:pt x="580" y="284"/>
                    <a:pt x="579" y="284"/>
                    <a:pt x="579" y="284"/>
                  </a:cubicBezTo>
                  <a:cubicBezTo>
                    <a:pt x="579" y="284"/>
                    <a:pt x="579" y="284"/>
                    <a:pt x="579" y="284"/>
                  </a:cubicBezTo>
                  <a:cubicBezTo>
                    <a:pt x="579" y="283"/>
                    <a:pt x="579" y="283"/>
                    <a:pt x="579" y="283"/>
                  </a:cubicBezTo>
                  <a:cubicBezTo>
                    <a:pt x="579"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8" y="283"/>
                    <a:pt x="578" y="283"/>
                  </a:cubicBezTo>
                  <a:cubicBezTo>
                    <a:pt x="578" y="283"/>
                    <a:pt x="577" y="283"/>
                    <a:pt x="578" y="284"/>
                  </a:cubicBezTo>
                  <a:cubicBezTo>
                    <a:pt x="578" y="284"/>
                    <a:pt x="578" y="283"/>
                    <a:pt x="579" y="283"/>
                  </a:cubicBezTo>
                  <a:cubicBezTo>
                    <a:pt x="578" y="284"/>
                    <a:pt x="578" y="284"/>
                    <a:pt x="578" y="284"/>
                  </a:cubicBezTo>
                  <a:cubicBezTo>
                    <a:pt x="578" y="284"/>
                    <a:pt x="577" y="285"/>
                    <a:pt x="577" y="285"/>
                  </a:cubicBezTo>
                  <a:cubicBezTo>
                    <a:pt x="578" y="285"/>
                    <a:pt x="578" y="284"/>
                    <a:pt x="579" y="284"/>
                  </a:cubicBezTo>
                  <a:cubicBezTo>
                    <a:pt x="579" y="284"/>
                    <a:pt x="578" y="284"/>
                    <a:pt x="578" y="285"/>
                  </a:cubicBezTo>
                  <a:cubicBezTo>
                    <a:pt x="578" y="285"/>
                    <a:pt x="578" y="285"/>
                    <a:pt x="578" y="285"/>
                  </a:cubicBezTo>
                  <a:cubicBezTo>
                    <a:pt x="578" y="285"/>
                    <a:pt x="578" y="285"/>
                    <a:pt x="578" y="285"/>
                  </a:cubicBezTo>
                  <a:cubicBezTo>
                    <a:pt x="578" y="285"/>
                    <a:pt x="578" y="285"/>
                    <a:pt x="578" y="286"/>
                  </a:cubicBezTo>
                  <a:cubicBezTo>
                    <a:pt x="578" y="286"/>
                    <a:pt x="578" y="286"/>
                    <a:pt x="578" y="286"/>
                  </a:cubicBezTo>
                  <a:cubicBezTo>
                    <a:pt x="578" y="286"/>
                    <a:pt x="578" y="286"/>
                    <a:pt x="578" y="286"/>
                  </a:cubicBezTo>
                  <a:cubicBezTo>
                    <a:pt x="578" y="286"/>
                    <a:pt x="577" y="286"/>
                    <a:pt x="577" y="286"/>
                  </a:cubicBezTo>
                  <a:cubicBezTo>
                    <a:pt x="577" y="286"/>
                    <a:pt x="577" y="286"/>
                    <a:pt x="577" y="286"/>
                  </a:cubicBezTo>
                  <a:cubicBezTo>
                    <a:pt x="577" y="286"/>
                    <a:pt x="577" y="285"/>
                    <a:pt x="577" y="285"/>
                  </a:cubicBezTo>
                  <a:cubicBezTo>
                    <a:pt x="576" y="285"/>
                    <a:pt x="576" y="285"/>
                    <a:pt x="576" y="285"/>
                  </a:cubicBezTo>
                  <a:cubicBezTo>
                    <a:pt x="576" y="285"/>
                    <a:pt x="576" y="285"/>
                    <a:pt x="576" y="285"/>
                  </a:cubicBezTo>
                  <a:cubicBezTo>
                    <a:pt x="576" y="285"/>
                    <a:pt x="576" y="285"/>
                    <a:pt x="576" y="285"/>
                  </a:cubicBezTo>
                  <a:cubicBezTo>
                    <a:pt x="576" y="285"/>
                    <a:pt x="575" y="285"/>
                    <a:pt x="575" y="285"/>
                  </a:cubicBezTo>
                  <a:cubicBezTo>
                    <a:pt x="575" y="285"/>
                    <a:pt x="575" y="286"/>
                    <a:pt x="575" y="286"/>
                  </a:cubicBezTo>
                  <a:cubicBezTo>
                    <a:pt x="576" y="285"/>
                    <a:pt x="576" y="286"/>
                    <a:pt x="576" y="286"/>
                  </a:cubicBezTo>
                  <a:cubicBezTo>
                    <a:pt x="576" y="286"/>
                    <a:pt x="575" y="286"/>
                    <a:pt x="575" y="286"/>
                  </a:cubicBezTo>
                  <a:cubicBezTo>
                    <a:pt x="575" y="286"/>
                    <a:pt x="575" y="286"/>
                    <a:pt x="575" y="286"/>
                  </a:cubicBezTo>
                  <a:cubicBezTo>
                    <a:pt x="575" y="286"/>
                    <a:pt x="575" y="286"/>
                    <a:pt x="575" y="286"/>
                  </a:cubicBezTo>
                  <a:cubicBezTo>
                    <a:pt x="575" y="286"/>
                    <a:pt x="575" y="286"/>
                    <a:pt x="575" y="286"/>
                  </a:cubicBezTo>
                  <a:cubicBezTo>
                    <a:pt x="575" y="287"/>
                    <a:pt x="574" y="286"/>
                    <a:pt x="574" y="286"/>
                  </a:cubicBezTo>
                  <a:cubicBezTo>
                    <a:pt x="574" y="285"/>
                    <a:pt x="573" y="286"/>
                    <a:pt x="572" y="286"/>
                  </a:cubicBezTo>
                  <a:cubicBezTo>
                    <a:pt x="573" y="286"/>
                    <a:pt x="573" y="286"/>
                    <a:pt x="573" y="286"/>
                  </a:cubicBezTo>
                  <a:cubicBezTo>
                    <a:pt x="573" y="286"/>
                    <a:pt x="573" y="287"/>
                    <a:pt x="574" y="286"/>
                  </a:cubicBezTo>
                  <a:cubicBezTo>
                    <a:pt x="574" y="286"/>
                    <a:pt x="574" y="286"/>
                    <a:pt x="574" y="286"/>
                  </a:cubicBezTo>
                  <a:cubicBezTo>
                    <a:pt x="574" y="286"/>
                    <a:pt x="573" y="287"/>
                    <a:pt x="573" y="287"/>
                  </a:cubicBezTo>
                  <a:cubicBezTo>
                    <a:pt x="573" y="286"/>
                    <a:pt x="574" y="286"/>
                    <a:pt x="574" y="286"/>
                  </a:cubicBezTo>
                  <a:cubicBezTo>
                    <a:pt x="574" y="286"/>
                    <a:pt x="574" y="286"/>
                    <a:pt x="574" y="286"/>
                  </a:cubicBezTo>
                  <a:cubicBezTo>
                    <a:pt x="574" y="287"/>
                    <a:pt x="574" y="287"/>
                    <a:pt x="573" y="287"/>
                  </a:cubicBezTo>
                  <a:cubicBezTo>
                    <a:pt x="574" y="287"/>
                    <a:pt x="574" y="287"/>
                    <a:pt x="574" y="287"/>
                  </a:cubicBezTo>
                  <a:cubicBezTo>
                    <a:pt x="574" y="287"/>
                    <a:pt x="575" y="287"/>
                    <a:pt x="575" y="287"/>
                  </a:cubicBezTo>
                  <a:cubicBezTo>
                    <a:pt x="574" y="287"/>
                    <a:pt x="575" y="287"/>
                    <a:pt x="575" y="287"/>
                  </a:cubicBezTo>
                  <a:cubicBezTo>
                    <a:pt x="575" y="287"/>
                    <a:pt x="575" y="287"/>
                    <a:pt x="575" y="287"/>
                  </a:cubicBezTo>
                  <a:cubicBezTo>
                    <a:pt x="574" y="287"/>
                    <a:pt x="574" y="288"/>
                    <a:pt x="574" y="287"/>
                  </a:cubicBezTo>
                  <a:cubicBezTo>
                    <a:pt x="574" y="287"/>
                    <a:pt x="574" y="287"/>
                    <a:pt x="573" y="288"/>
                  </a:cubicBezTo>
                  <a:cubicBezTo>
                    <a:pt x="573" y="288"/>
                    <a:pt x="573" y="288"/>
                    <a:pt x="573" y="288"/>
                  </a:cubicBezTo>
                  <a:cubicBezTo>
                    <a:pt x="573" y="288"/>
                    <a:pt x="573" y="288"/>
                    <a:pt x="573" y="288"/>
                  </a:cubicBezTo>
                  <a:cubicBezTo>
                    <a:pt x="573" y="288"/>
                    <a:pt x="572" y="288"/>
                    <a:pt x="573" y="288"/>
                  </a:cubicBezTo>
                  <a:cubicBezTo>
                    <a:pt x="572" y="288"/>
                    <a:pt x="572" y="287"/>
                    <a:pt x="572" y="287"/>
                  </a:cubicBezTo>
                  <a:cubicBezTo>
                    <a:pt x="572" y="287"/>
                    <a:pt x="572" y="288"/>
                    <a:pt x="572" y="288"/>
                  </a:cubicBezTo>
                  <a:cubicBezTo>
                    <a:pt x="572" y="288"/>
                    <a:pt x="572" y="288"/>
                    <a:pt x="572" y="288"/>
                  </a:cubicBezTo>
                  <a:cubicBezTo>
                    <a:pt x="572" y="288"/>
                    <a:pt x="571" y="288"/>
                    <a:pt x="571" y="288"/>
                  </a:cubicBezTo>
                  <a:cubicBezTo>
                    <a:pt x="572" y="288"/>
                    <a:pt x="572" y="288"/>
                    <a:pt x="572" y="288"/>
                  </a:cubicBezTo>
                  <a:cubicBezTo>
                    <a:pt x="572" y="288"/>
                    <a:pt x="572" y="288"/>
                    <a:pt x="572" y="288"/>
                  </a:cubicBezTo>
                  <a:cubicBezTo>
                    <a:pt x="572" y="288"/>
                    <a:pt x="572" y="288"/>
                    <a:pt x="571" y="288"/>
                  </a:cubicBezTo>
                  <a:cubicBezTo>
                    <a:pt x="571" y="288"/>
                    <a:pt x="571" y="288"/>
                    <a:pt x="571" y="288"/>
                  </a:cubicBezTo>
                  <a:cubicBezTo>
                    <a:pt x="571" y="288"/>
                    <a:pt x="571" y="288"/>
                    <a:pt x="571" y="289"/>
                  </a:cubicBezTo>
                  <a:cubicBezTo>
                    <a:pt x="571" y="289"/>
                    <a:pt x="571" y="288"/>
                    <a:pt x="570" y="288"/>
                  </a:cubicBezTo>
                  <a:cubicBezTo>
                    <a:pt x="571" y="288"/>
                    <a:pt x="571" y="289"/>
                    <a:pt x="571" y="289"/>
                  </a:cubicBezTo>
                  <a:cubicBezTo>
                    <a:pt x="571" y="289"/>
                    <a:pt x="570" y="288"/>
                    <a:pt x="570" y="288"/>
                  </a:cubicBezTo>
                  <a:cubicBezTo>
                    <a:pt x="570" y="288"/>
                    <a:pt x="571" y="289"/>
                    <a:pt x="571" y="289"/>
                  </a:cubicBezTo>
                  <a:cubicBezTo>
                    <a:pt x="570" y="289"/>
                    <a:pt x="570" y="288"/>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70" y="289"/>
                    <a:pt x="570" y="289"/>
                    <a:pt x="570" y="289"/>
                  </a:cubicBezTo>
                  <a:cubicBezTo>
                    <a:pt x="569" y="289"/>
                    <a:pt x="569" y="289"/>
                    <a:pt x="569" y="289"/>
                  </a:cubicBezTo>
                  <a:cubicBezTo>
                    <a:pt x="569" y="289"/>
                    <a:pt x="569" y="289"/>
                    <a:pt x="569" y="289"/>
                  </a:cubicBezTo>
                  <a:cubicBezTo>
                    <a:pt x="569" y="289"/>
                    <a:pt x="570" y="290"/>
                    <a:pt x="569" y="290"/>
                  </a:cubicBezTo>
                  <a:cubicBezTo>
                    <a:pt x="569" y="290"/>
                    <a:pt x="569" y="290"/>
                    <a:pt x="569" y="289"/>
                  </a:cubicBezTo>
                  <a:cubicBezTo>
                    <a:pt x="569" y="290"/>
                    <a:pt x="569" y="290"/>
                    <a:pt x="569" y="290"/>
                  </a:cubicBezTo>
                  <a:cubicBezTo>
                    <a:pt x="569" y="290"/>
                    <a:pt x="569" y="289"/>
                    <a:pt x="569" y="289"/>
                  </a:cubicBezTo>
                  <a:cubicBezTo>
                    <a:pt x="569" y="289"/>
                    <a:pt x="569" y="290"/>
                    <a:pt x="569" y="290"/>
                  </a:cubicBezTo>
                  <a:cubicBezTo>
                    <a:pt x="568" y="289"/>
                    <a:pt x="568" y="290"/>
                    <a:pt x="568" y="290"/>
                  </a:cubicBezTo>
                  <a:cubicBezTo>
                    <a:pt x="567" y="291"/>
                    <a:pt x="568" y="291"/>
                    <a:pt x="568" y="291"/>
                  </a:cubicBezTo>
                  <a:cubicBezTo>
                    <a:pt x="568" y="291"/>
                    <a:pt x="568" y="291"/>
                    <a:pt x="568" y="291"/>
                  </a:cubicBezTo>
                  <a:cubicBezTo>
                    <a:pt x="567" y="291"/>
                    <a:pt x="567" y="291"/>
                    <a:pt x="567" y="291"/>
                  </a:cubicBezTo>
                  <a:cubicBezTo>
                    <a:pt x="567" y="291"/>
                    <a:pt x="566" y="291"/>
                    <a:pt x="566" y="291"/>
                  </a:cubicBezTo>
                  <a:cubicBezTo>
                    <a:pt x="566" y="292"/>
                    <a:pt x="566" y="292"/>
                    <a:pt x="565" y="292"/>
                  </a:cubicBezTo>
                  <a:cubicBezTo>
                    <a:pt x="566" y="292"/>
                    <a:pt x="567" y="292"/>
                    <a:pt x="567" y="292"/>
                  </a:cubicBezTo>
                  <a:cubicBezTo>
                    <a:pt x="567" y="292"/>
                    <a:pt x="566" y="293"/>
                    <a:pt x="566" y="293"/>
                  </a:cubicBezTo>
                  <a:cubicBezTo>
                    <a:pt x="566" y="294"/>
                    <a:pt x="566" y="294"/>
                    <a:pt x="567" y="294"/>
                  </a:cubicBezTo>
                  <a:cubicBezTo>
                    <a:pt x="568" y="294"/>
                    <a:pt x="568" y="293"/>
                    <a:pt x="569" y="293"/>
                  </a:cubicBezTo>
                  <a:cubicBezTo>
                    <a:pt x="569" y="293"/>
                    <a:pt x="570" y="293"/>
                    <a:pt x="570" y="293"/>
                  </a:cubicBezTo>
                  <a:cubicBezTo>
                    <a:pt x="570" y="293"/>
                    <a:pt x="570" y="292"/>
                    <a:pt x="570" y="292"/>
                  </a:cubicBezTo>
                  <a:cubicBezTo>
                    <a:pt x="570" y="292"/>
                    <a:pt x="571" y="292"/>
                    <a:pt x="571" y="292"/>
                  </a:cubicBezTo>
                  <a:cubicBezTo>
                    <a:pt x="571" y="292"/>
                    <a:pt x="571" y="292"/>
                    <a:pt x="571" y="293"/>
                  </a:cubicBezTo>
                  <a:cubicBezTo>
                    <a:pt x="571" y="293"/>
                    <a:pt x="571" y="293"/>
                    <a:pt x="571" y="294"/>
                  </a:cubicBezTo>
                  <a:cubicBezTo>
                    <a:pt x="571" y="294"/>
                    <a:pt x="568" y="294"/>
                    <a:pt x="568" y="294"/>
                  </a:cubicBezTo>
                  <a:cubicBezTo>
                    <a:pt x="568" y="294"/>
                    <a:pt x="569" y="294"/>
                    <a:pt x="569" y="294"/>
                  </a:cubicBezTo>
                  <a:cubicBezTo>
                    <a:pt x="569" y="294"/>
                    <a:pt x="568" y="295"/>
                    <a:pt x="569" y="295"/>
                  </a:cubicBezTo>
                  <a:cubicBezTo>
                    <a:pt x="568" y="295"/>
                    <a:pt x="566" y="295"/>
                    <a:pt x="565" y="295"/>
                  </a:cubicBezTo>
                  <a:cubicBezTo>
                    <a:pt x="565" y="295"/>
                    <a:pt x="566" y="295"/>
                    <a:pt x="566" y="294"/>
                  </a:cubicBezTo>
                  <a:cubicBezTo>
                    <a:pt x="566" y="294"/>
                    <a:pt x="566" y="294"/>
                    <a:pt x="566" y="294"/>
                  </a:cubicBezTo>
                  <a:cubicBezTo>
                    <a:pt x="566" y="294"/>
                    <a:pt x="566" y="294"/>
                    <a:pt x="566" y="294"/>
                  </a:cubicBezTo>
                  <a:cubicBezTo>
                    <a:pt x="566" y="294"/>
                    <a:pt x="566" y="294"/>
                    <a:pt x="566" y="294"/>
                  </a:cubicBezTo>
                  <a:cubicBezTo>
                    <a:pt x="566" y="294"/>
                    <a:pt x="566" y="293"/>
                    <a:pt x="566" y="293"/>
                  </a:cubicBezTo>
                  <a:cubicBezTo>
                    <a:pt x="566" y="292"/>
                    <a:pt x="565" y="292"/>
                    <a:pt x="565" y="293"/>
                  </a:cubicBezTo>
                  <a:cubicBezTo>
                    <a:pt x="565" y="293"/>
                    <a:pt x="564" y="293"/>
                    <a:pt x="564" y="293"/>
                  </a:cubicBezTo>
                  <a:cubicBezTo>
                    <a:pt x="563" y="293"/>
                    <a:pt x="564" y="293"/>
                    <a:pt x="564" y="293"/>
                  </a:cubicBezTo>
                  <a:cubicBezTo>
                    <a:pt x="564" y="293"/>
                    <a:pt x="564" y="293"/>
                    <a:pt x="564" y="293"/>
                  </a:cubicBezTo>
                  <a:cubicBezTo>
                    <a:pt x="564" y="293"/>
                    <a:pt x="564" y="293"/>
                    <a:pt x="565" y="293"/>
                  </a:cubicBezTo>
                  <a:cubicBezTo>
                    <a:pt x="565" y="293"/>
                    <a:pt x="563" y="293"/>
                    <a:pt x="563" y="293"/>
                  </a:cubicBezTo>
                  <a:cubicBezTo>
                    <a:pt x="563" y="293"/>
                    <a:pt x="563" y="293"/>
                    <a:pt x="563" y="293"/>
                  </a:cubicBezTo>
                  <a:cubicBezTo>
                    <a:pt x="563" y="293"/>
                    <a:pt x="563" y="293"/>
                    <a:pt x="563" y="293"/>
                  </a:cubicBezTo>
                  <a:cubicBezTo>
                    <a:pt x="562" y="293"/>
                    <a:pt x="562" y="293"/>
                    <a:pt x="562" y="293"/>
                  </a:cubicBezTo>
                  <a:cubicBezTo>
                    <a:pt x="562" y="293"/>
                    <a:pt x="561" y="293"/>
                    <a:pt x="561" y="293"/>
                  </a:cubicBezTo>
                  <a:cubicBezTo>
                    <a:pt x="561" y="293"/>
                    <a:pt x="562" y="293"/>
                    <a:pt x="562" y="293"/>
                  </a:cubicBezTo>
                  <a:cubicBezTo>
                    <a:pt x="561" y="293"/>
                    <a:pt x="560" y="293"/>
                    <a:pt x="560" y="294"/>
                  </a:cubicBezTo>
                  <a:cubicBezTo>
                    <a:pt x="561" y="293"/>
                    <a:pt x="561" y="294"/>
                    <a:pt x="562" y="294"/>
                  </a:cubicBezTo>
                  <a:cubicBezTo>
                    <a:pt x="561" y="294"/>
                    <a:pt x="560" y="294"/>
                    <a:pt x="560" y="294"/>
                  </a:cubicBezTo>
                  <a:cubicBezTo>
                    <a:pt x="559" y="294"/>
                    <a:pt x="559" y="295"/>
                    <a:pt x="559" y="295"/>
                  </a:cubicBezTo>
                  <a:cubicBezTo>
                    <a:pt x="559" y="295"/>
                    <a:pt x="558" y="294"/>
                    <a:pt x="558" y="295"/>
                  </a:cubicBezTo>
                  <a:cubicBezTo>
                    <a:pt x="558" y="295"/>
                    <a:pt x="558" y="295"/>
                    <a:pt x="558" y="295"/>
                  </a:cubicBezTo>
                  <a:cubicBezTo>
                    <a:pt x="558" y="294"/>
                    <a:pt x="558" y="295"/>
                    <a:pt x="557" y="294"/>
                  </a:cubicBezTo>
                  <a:cubicBezTo>
                    <a:pt x="558" y="294"/>
                    <a:pt x="558" y="294"/>
                    <a:pt x="559" y="294"/>
                  </a:cubicBezTo>
                  <a:cubicBezTo>
                    <a:pt x="560" y="294"/>
                    <a:pt x="559" y="294"/>
                    <a:pt x="558" y="293"/>
                  </a:cubicBezTo>
                  <a:cubicBezTo>
                    <a:pt x="559" y="294"/>
                    <a:pt x="558" y="294"/>
                    <a:pt x="558" y="293"/>
                  </a:cubicBezTo>
                  <a:cubicBezTo>
                    <a:pt x="558" y="294"/>
                    <a:pt x="556" y="294"/>
                    <a:pt x="556" y="294"/>
                  </a:cubicBezTo>
                  <a:cubicBezTo>
                    <a:pt x="556" y="294"/>
                    <a:pt x="556" y="295"/>
                    <a:pt x="556" y="295"/>
                  </a:cubicBezTo>
                  <a:cubicBezTo>
                    <a:pt x="556" y="295"/>
                    <a:pt x="556" y="295"/>
                    <a:pt x="556" y="295"/>
                  </a:cubicBezTo>
                  <a:cubicBezTo>
                    <a:pt x="556" y="294"/>
                    <a:pt x="555" y="295"/>
                    <a:pt x="555" y="295"/>
                  </a:cubicBezTo>
                  <a:cubicBezTo>
                    <a:pt x="555" y="295"/>
                    <a:pt x="556" y="295"/>
                    <a:pt x="556" y="295"/>
                  </a:cubicBezTo>
                  <a:cubicBezTo>
                    <a:pt x="556" y="295"/>
                    <a:pt x="557" y="296"/>
                    <a:pt x="557" y="296"/>
                  </a:cubicBezTo>
                  <a:cubicBezTo>
                    <a:pt x="557" y="296"/>
                    <a:pt x="558" y="296"/>
                    <a:pt x="559" y="296"/>
                  </a:cubicBezTo>
                  <a:cubicBezTo>
                    <a:pt x="558" y="296"/>
                    <a:pt x="557" y="296"/>
                    <a:pt x="557" y="296"/>
                  </a:cubicBezTo>
                  <a:cubicBezTo>
                    <a:pt x="556" y="296"/>
                    <a:pt x="557" y="297"/>
                    <a:pt x="557" y="297"/>
                  </a:cubicBezTo>
                  <a:cubicBezTo>
                    <a:pt x="556" y="297"/>
                    <a:pt x="556" y="296"/>
                    <a:pt x="555" y="297"/>
                  </a:cubicBezTo>
                  <a:cubicBezTo>
                    <a:pt x="556" y="296"/>
                    <a:pt x="555" y="295"/>
                    <a:pt x="554" y="295"/>
                  </a:cubicBezTo>
                  <a:cubicBezTo>
                    <a:pt x="555" y="295"/>
                    <a:pt x="555" y="295"/>
                    <a:pt x="555" y="295"/>
                  </a:cubicBezTo>
                  <a:cubicBezTo>
                    <a:pt x="555" y="295"/>
                    <a:pt x="555" y="295"/>
                    <a:pt x="554" y="295"/>
                  </a:cubicBezTo>
                  <a:cubicBezTo>
                    <a:pt x="554" y="295"/>
                    <a:pt x="554" y="295"/>
                    <a:pt x="554" y="295"/>
                  </a:cubicBezTo>
                  <a:cubicBezTo>
                    <a:pt x="554" y="295"/>
                    <a:pt x="554" y="295"/>
                    <a:pt x="554" y="296"/>
                  </a:cubicBezTo>
                  <a:cubicBezTo>
                    <a:pt x="554" y="295"/>
                    <a:pt x="553" y="295"/>
                    <a:pt x="553" y="295"/>
                  </a:cubicBezTo>
                  <a:cubicBezTo>
                    <a:pt x="553" y="295"/>
                    <a:pt x="554" y="296"/>
                    <a:pt x="554" y="296"/>
                  </a:cubicBezTo>
                  <a:cubicBezTo>
                    <a:pt x="553" y="296"/>
                    <a:pt x="553" y="296"/>
                    <a:pt x="554" y="296"/>
                  </a:cubicBezTo>
                  <a:cubicBezTo>
                    <a:pt x="554" y="296"/>
                    <a:pt x="554" y="296"/>
                    <a:pt x="554" y="296"/>
                  </a:cubicBezTo>
                  <a:cubicBezTo>
                    <a:pt x="554" y="296"/>
                    <a:pt x="553" y="296"/>
                    <a:pt x="553" y="296"/>
                  </a:cubicBezTo>
                  <a:cubicBezTo>
                    <a:pt x="553" y="296"/>
                    <a:pt x="553" y="296"/>
                    <a:pt x="553" y="296"/>
                  </a:cubicBezTo>
                  <a:cubicBezTo>
                    <a:pt x="553" y="296"/>
                    <a:pt x="552" y="296"/>
                    <a:pt x="552" y="296"/>
                  </a:cubicBezTo>
                  <a:cubicBezTo>
                    <a:pt x="552" y="297"/>
                    <a:pt x="555" y="296"/>
                    <a:pt x="554" y="297"/>
                  </a:cubicBezTo>
                  <a:cubicBezTo>
                    <a:pt x="554" y="297"/>
                    <a:pt x="553" y="297"/>
                    <a:pt x="553" y="297"/>
                  </a:cubicBezTo>
                  <a:cubicBezTo>
                    <a:pt x="552" y="297"/>
                    <a:pt x="552" y="297"/>
                    <a:pt x="551" y="297"/>
                  </a:cubicBezTo>
                  <a:cubicBezTo>
                    <a:pt x="551" y="297"/>
                    <a:pt x="551" y="297"/>
                    <a:pt x="551" y="298"/>
                  </a:cubicBezTo>
                  <a:cubicBezTo>
                    <a:pt x="551" y="298"/>
                    <a:pt x="551" y="297"/>
                    <a:pt x="551" y="297"/>
                  </a:cubicBezTo>
                  <a:cubicBezTo>
                    <a:pt x="551" y="297"/>
                    <a:pt x="551" y="297"/>
                    <a:pt x="551" y="297"/>
                  </a:cubicBezTo>
                  <a:cubicBezTo>
                    <a:pt x="551" y="297"/>
                    <a:pt x="550" y="297"/>
                    <a:pt x="550" y="297"/>
                  </a:cubicBezTo>
                  <a:cubicBezTo>
                    <a:pt x="550" y="297"/>
                    <a:pt x="550" y="298"/>
                    <a:pt x="550" y="297"/>
                  </a:cubicBezTo>
                  <a:cubicBezTo>
                    <a:pt x="550" y="298"/>
                    <a:pt x="549" y="298"/>
                    <a:pt x="549" y="298"/>
                  </a:cubicBezTo>
                  <a:cubicBezTo>
                    <a:pt x="549" y="297"/>
                    <a:pt x="549" y="297"/>
                    <a:pt x="549" y="296"/>
                  </a:cubicBezTo>
                  <a:cubicBezTo>
                    <a:pt x="549" y="296"/>
                    <a:pt x="548" y="297"/>
                    <a:pt x="548" y="297"/>
                  </a:cubicBezTo>
                  <a:cubicBezTo>
                    <a:pt x="548" y="297"/>
                    <a:pt x="548" y="297"/>
                    <a:pt x="548" y="297"/>
                  </a:cubicBezTo>
                  <a:cubicBezTo>
                    <a:pt x="549" y="297"/>
                    <a:pt x="549" y="297"/>
                    <a:pt x="549" y="297"/>
                  </a:cubicBezTo>
                  <a:cubicBezTo>
                    <a:pt x="549" y="297"/>
                    <a:pt x="549" y="297"/>
                    <a:pt x="549" y="297"/>
                  </a:cubicBezTo>
                  <a:cubicBezTo>
                    <a:pt x="549" y="297"/>
                    <a:pt x="548" y="298"/>
                    <a:pt x="548" y="298"/>
                  </a:cubicBezTo>
                  <a:cubicBezTo>
                    <a:pt x="548" y="298"/>
                    <a:pt x="548" y="297"/>
                    <a:pt x="548" y="297"/>
                  </a:cubicBezTo>
                  <a:cubicBezTo>
                    <a:pt x="548" y="298"/>
                    <a:pt x="548" y="298"/>
                    <a:pt x="548" y="298"/>
                  </a:cubicBezTo>
                  <a:cubicBezTo>
                    <a:pt x="548" y="298"/>
                    <a:pt x="548" y="299"/>
                    <a:pt x="548" y="299"/>
                  </a:cubicBezTo>
                  <a:cubicBezTo>
                    <a:pt x="548" y="299"/>
                    <a:pt x="548" y="299"/>
                    <a:pt x="548" y="299"/>
                  </a:cubicBezTo>
                  <a:cubicBezTo>
                    <a:pt x="548" y="299"/>
                    <a:pt x="547" y="299"/>
                    <a:pt x="547" y="299"/>
                  </a:cubicBezTo>
                  <a:cubicBezTo>
                    <a:pt x="547" y="298"/>
                    <a:pt x="547" y="299"/>
                    <a:pt x="547" y="299"/>
                  </a:cubicBezTo>
                  <a:cubicBezTo>
                    <a:pt x="547" y="299"/>
                    <a:pt x="546" y="299"/>
                    <a:pt x="546" y="299"/>
                  </a:cubicBezTo>
                  <a:cubicBezTo>
                    <a:pt x="547" y="299"/>
                    <a:pt x="547" y="299"/>
                    <a:pt x="547" y="300"/>
                  </a:cubicBezTo>
                  <a:cubicBezTo>
                    <a:pt x="547" y="300"/>
                    <a:pt x="547" y="300"/>
                    <a:pt x="547" y="300"/>
                  </a:cubicBezTo>
                  <a:cubicBezTo>
                    <a:pt x="547" y="300"/>
                    <a:pt x="547" y="300"/>
                    <a:pt x="547" y="300"/>
                  </a:cubicBezTo>
                  <a:cubicBezTo>
                    <a:pt x="547" y="300"/>
                    <a:pt x="547" y="300"/>
                    <a:pt x="547" y="300"/>
                  </a:cubicBezTo>
                  <a:cubicBezTo>
                    <a:pt x="547" y="300"/>
                    <a:pt x="547" y="300"/>
                    <a:pt x="548" y="300"/>
                  </a:cubicBezTo>
                  <a:cubicBezTo>
                    <a:pt x="547" y="300"/>
                    <a:pt x="547" y="300"/>
                    <a:pt x="547" y="300"/>
                  </a:cubicBezTo>
                  <a:cubicBezTo>
                    <a:pt x="547" y="300"/>
                    <a:pt x="548" y="300"/>
                    <a:pt x="548" y="300"/>
                  </a:cubicBezTo>
                  <a:cubicBezTo>
                    <a:pt x="547" y="300"/>
                    <a:pt x="547" y="300"/>
                    <a:pt x="547" y="300"/>
                  </a:cubicBezTo>
                  <a:cubicBezTo>
                    <a:pt x="547" y="300"/>
                    <a:pt x="548" y="301"/>
                    <a:pt x="548" y="301"/>
                  </a:cubicBezTo>
                  <a:cubicBezTo>
                    <a:pt x="547" y="301"/>
                    <a:pt x="547" y="300"/>
                    <a:pt x="547" y="300"/>
                  </a:cubicBezTo>
                  <a:cubicBezTo>
                    <a:pt x="546" y="300"/>
                    <a:pt x="546" y="300"/>
                    <a:pt x="546" y="300"/>
                  </a:cubicBezTo>
                  <a:cubicBezTo>
                    <a:pt x="546" y="300"/>
                    <a:pt x="547" y="301"/>
                    <a:pt x="547" y="302"/>
                  </a:cubicBezTo>
                  <a:cubicBezTo>
                    <a:pt x="545" y="301"/>
                    <a:pt x="546" y="302"/>
                    <a:pt x="546" y="302"/>
                  </a:cubicBezTo>
                  <a:cubicBezTo>
                    <a:pt x="546" y="302"/>
                    <a:pt x="546" y="302"/>
                    <a:pt x="546" y="302"/>
                  </a:cubicBezTo>
                  <a:cubicBezTo>
                    <a:pt x="546" y="302"/>
                    <a:pt x="546" y="303"/>
                    <a:pt x="546" y="303"/>
                  </a:cubicBezTo>
                  <a:cubicBezTo>
                    <a:pt x="546" y="303"/>
                    <a:pt x="546" y="303"/>
                    <a:pt x="546" y="303"/>
                  </a:cubicBezTo>
                  <a:cubicBezTo>
                    <a:pt x="546" y="303"/>
                    <a:pt x="547" y="303"/>
                    <a:pt x="548" y="303"/>
                  </a:cubicBezTo>
                  <a:cubicBezTo>
                    <a:pt x="547" y="303"/>
                    <a:pt x="547" y="303"/>
                    <a:pt x="547" y="304"/>
                  </a:cubicBezTo>
                  <a:cubicBezTo>
                    <a:pt x="547" y="304"/>
                    <a:pt x="545" y="304"/>
                    <a:pt x="545" y="304"/>
                  </a:cubicBezTo>
                  <a:cubicBezTo>
                    <a:pt x="545" y="304"/>
                    <a:pt x="546" y="304"/>
                    <a:pt x="546" y="304"/>
                  </a:cubicBezTo>
                  <a:cubicBezTo>
                    <a:pt x="545" y="304"/>
                    <a:pt x="545" y="304"/>
                    <a:pt x="545" y="303"/>
                  </a:cubicBezTo>
                  <a:cubicBezTo>
                    <a:pt x="545" y="304"/>
                    <a:pt x="545" y="305"/>
                    <a:pt x="545" y="304"/>
                  </a:cubicBezTo>
                  <a:cubicBezTo>
                    <a:pt x="545" y="304"/>
                    <a:pt x="545" y="305"/>
                    <a:pt x="545" y="305"/>
                  </a:cubicBezTo>
                  <a:cubicBezTo>
                    <a:pt x="546" y="305"/>
                    <a:pt x="546" y="305"/>
                    <a:pt x="546" y="304"/>
                  </a:cubicBezTo>
                  <a:cubicBezTo>
                    <a:pt x="546" y="304"/>
                    <a:pt x="546" y="305"/>
                    <a:pt x="546" y="305"/>
                  </a:cubicBezTo>
                  <a:cubicBezTo>
                    <a:pt x="546" y="305"/>
                    <a:pt x="546" y="305"/>
                    <a:pt x="546" y="305"/>
                  </a:cubicBezTo>
                  <a:cubicBezTo>
                    <a:pt x="546" y="305"/>
                    <a:pt x="546" y="306"/>
                    <a:pt x="546" y="306"/>
                  </a:cubicBezTo>
                  <a:cubicBezTo>
                    <a:pt x="546" y="306"/>
                    <a:pt x="546" y="306"/>
                    <a:pt x="545" y="306"/>
                  </a:cubicBezTo>
                  <a:cubicBezTo>
                    <a:pt x="545" y="306"/>
                    <a:pt x="546" y="306"/>
                    <a:pt x="546" y="306"/>
                  </a:cubicBezTo>
                  <a:cubicBezTo>
                    <a:pt x="546" y="306"/>
                    <a:pt x="546" y="306"/>
                    <a:pt x="546" y="306"/>
                  </a:cubicBezTo>
                  <a:cubicBezTo>
                    <a:pt x="546" y="306"/>
                    <a:pt x="545" y="306"/>
                    <a:pt x="545" y="306"/>
                  </a:cubicBezTo>
                  <a:cubicBezTo>
                    <a:pt x="545" y="307"/>
                    <a:pt x="545" y="307"/>
                    <a:pt x="545" y="307"/>
                  </a:cubicBezTo>
                  <a:cubicBezTo>
                    <a:pt x="545" y="307"/>
                    <a:pt x="545" y="307"/>
                    <a:pt x="544" y="307"/>
                  </a:cubicBezTo>
                  <a:cubicBezTo>
                    <a:pt x="544" y="307"/>
                    <a:pt x="545" y="306"/>
                    <a:pt x="544" y="305"/>
                  </a:cubicBezTo>
                  <a:cubicBezTo>
                    <a:pt x="544" y="306"/>
                    <a:pt x="544" y="307"/>
                    <a:pt x="544" y="307"/>
                  </a:cubicBezTo>
                  <a:cubicBezTo>
                    <a:pt x="544" y="307"/>
                    <a:pt x="544" y="307"/>
                    <a:pt x="544" y="307"/>
                  </a:cubicBezTo>
                  <a:cubicBezTo>
                    <a:pt x="544" y="307"/>
                    <a:pt x="544" y="307"/>
                    <a:pt x="544" y="306"/>
                  </a:cubicBezTo>
                  <a:cubicBezTo>
                    <a:pt x="544" y="307"/>
                    <a:pt x="544" y="307"/>
                    <a:pt x="543" y="307"/>
                  </a:cubicBezTo>
                  <a:cubicBezTo>
                    <a:pt x="543" y="307"/>
                    <a:pt x="543" y="307"/>
                    <a:pt x="543" y="307"/>
                  </a:cubicBezTo>
                  <a:cubicBezTo>
                    <a:pt x="543" y="307"/>
                    <a:pt x="543" y="307"/>
                    <a:pt x="543" y="307"/>
                  </a:cubicBezTo>
                  <a:cubicBezTo>
                    <a:pt x="543" y="307"/>
                    <a:pt x="543" y="308"/>
                    <a:pt x="543" y="308"/>
                  </a:cubicBezTo>
                  <a:cubicBezTo>
                    <a:pt x="543" y="308"/>
                    <a:pt x="543" y="308"/>
                    <a:pt x="543" y="308"/>
                  </a:cubicBezTo>
                  <a:cubicBezTo>
                    <a:pt x="543" y="308"/>
                    <a:pt x="543" y="308"/>
                    <a:pt x="543" y="308"/>
                  </a:cubicBezTo>
                  <a:cubicBezTo>
                    <a:pt x="543" y="308"/>
                    <a:pt x="544" y="307"/>
                    <a:pt x="544" y="307"/>
                  </a:cubicBezTo>
                  <a:cubicBezTo>
                    <a:pt x="544" y="307"/>
                    <a:pt x="544" y="308"/>
                    <a:pt x="544" y="308"/>
                  </a:cubicBezTo>
                  <a:cubicBezTo>
                    <a:pt x="544" y="307"/>
                    <a:pt x="544" y="308"/>
                    <a:pt x="544" y="308"/>
                  </a:cubicBezTo>
                  <a:cubicBezTo>
                    <a:pt x="544" y="308"/>
                    <a:pt x="544" y="308"/>
                    <a:pt x="544" y="308"/>
                  </a:cubicBezTo>
                  <a:cubicBezTo>
                    <a:pt x="544" y="308"/>
                    <a:pt x="544" y="308"/>
                    <a:pt x="544" y="308"/>
                  </a:cubicBezTo>
                  <a:cubicBezTo>
                    <a:pt x="545" y="308"/>
                    <a:pt x="545" y="308"/>
                    <a:pt x="546" y="308"/>
                  </a:cubicBezTo>
                  <a:cubicBezTo>
                    <a:pt x="545" y="308"/>
                    <a:pt x="545" y="309"/>
                    <a:pt x="545" y="308"/>
                  </a:cubicBezTo>
                  <a:cubicBezTo>
                    <a:pt x="545" y="308"/>
                    <a:pt x="545" y="309"/>
                    <a:pt x="545" y="309"/>
                  </a:cubicBezTo>
                  <a:cubicBezTo>
                    <a:pt x="545" y="309"/>
                    <a:pt x="545" y="309"/>
                    <a:pt x="545" y="309"/>
                  </a:cubicBezTo>
                  <a:cubicBezTo>
                    <a:pt x="545" y="309"/>
                    <a:pt x="545" y="309"/>
                    <a:pt x="545" y="309"/>
                  </a:cubicBezTo>
                  <a:cubicBezTo>
                    <a:pt x="545" y="309"/>
                    <a:pt x="545" y="309"/>
                    <a:pt x="545" y="309"/>
                  </a:cubicBezTo>
                  <a:cubicBezTo>
                    <a:pt x="545" y="310"/>
                    <a:pt x="545" y="309"/>
                    <a:pt x="544" y="309"/>
                  </a:cubicBezTo>
                  <a:cubicBezTo>
                    <a:pt x="544" y="309"/>
                    <a:pt x="544" y="310"/>
                    <a:pt x="544" y="310"/>
                  </a:cubicBezTo>
                  <a:cubicBezTo>
                    <a:pt x="544" y="310"/>
                    <a:pt x="544" y="310"/>
                    <a:pt x="544" y="310"/>
                  </a:cubicBezTo>
                  <a:cubicBezTo>
                    <a:pt x="544" y="310"/>
                    <a:pt x="543" y="310"/>
                    <a:pt x="544" y="310"/>
                  </a:cubicBezTo>
                  <a:cubicBezTo>
                    <a:pt x="543" y="310"/>
                    <a:pt x="543" y="311"/>
                    <a:pt x="544" y="311"/>
                  </a:cubicBezTo>
                  <a:cubicBezTo>
                    <a:pt x="544" y="311"/>
                    <a:pt x="544" y="311"/>
                    <a:pt x="544" y="311"/>
                  </a:cubicBezTo>
                  <a:cubicBezTo>
                    <a:pt x="544" y="310"/>
                    <a:pt x="544" y="310"/>
                    <a:pt x="544" y="310"/>
                  </a:cubicBezTo>
                  <a:cubicBezTo>
                    <a:pt x="544" y="311"/>
                    <a:pt x="544" y="310"/>
                    <a:pt x="545" y="310"/>
                  </a:cubicBezTo>
                  <a:cubicBezTo>
                    <a:pt x="545" y="311"/>
                    <a:pt x="545" y="310"/>
                    <a:pt x="546" y="310"/>
                  </a:cubicBezTo>
                  <a:cubicBezTo>
                    <a:pt x="546" y="310"/>
                    <a:pt x="546" y="310"/>
                    <a:pt x="546" y="310"/>
                  </a:cubicBezTo>
                  <a:cubicBezTo>
                    <a:pt x="546" y="310"/>
                    <a:pt x="547" y="310"/>
                    <a:pt x="547" y="310"/>
                  </a:cubicBezTo>
                  <a:cubicBezTo>
                    <a:pt x="546" y="310"/>
                    <a:pt x="545" y="310"/>
                    <a:pt x="545" y="310"/>
                  </a:cubicBezTo>
                  <a:cubicBezTo>
                    <a:pt x="545" y="311"/>
                    <a:pt x="546" y="311"/>
                    <a:pt x="546" y="311"/>
                  </a:cubicBezTo>
                  <a:cubicBezTo>
                    <a:pt x="546" y="311"/>
                    <a:pt x="545" y="311"/>
                    <a:pt x="545" y="311"/>
                  </a:cubicBezTo>
                  <a:cubicBezTo>
                    <a:pt x="545" y="311"/>
                    <a:pt x="545" y="312"/>
                    <a:pt x="546" y="312"/>
                  </a:cubicBezTo>
                  <a:cubicBezTo>
                    <a:pt x="545" y="312"/>
                    <a:pt x="545" y="312"/>
                    <a:pt x="544" y="312"/>
                  </a:cubicBezTo>
                  <a:cubicBezTo>
                    <a:pt x="544" y="312"/>
                    <a:pt x="544" y="312"/>
                    <a:pt x="544" y="312"/>
                  </a:cubicBezTo>
                  <a:cubicBezTo>
                    <a:pt x="544" y="312"/>
                    <a:pt x="544" y="312"/>
                    <a:pt x="544" y="312"/>
                  </a:cubicBezTo>
                  <a:cubicBezTo>
                    <a:pt x="544" y="312"/>
                    <a:pt x="543" y="312"/>
                    <a:pt x="543" y="312"/>
                  </a:cubicBezTo>
                  <a:cubicBezTo>
                    <a:pt x="543" y="312"/>
                    <a:pt x="543" y="312"/>
                    <a:pt x="544" y="311"/>
                  </a:cubicBezTo>
                  <a:cubicBezTo>
                    <a:pt x="543" y="311"/>
                    <a:pt x="543" y="312"/>
                    <a:pt x="543" y="312"/>
                  </a:cubicBezTo>
                  <a:cubicBezTo>
                    <a:pt x="543" y="311"/>
                    <a:pt x="543" y="312"/>
                    <a:pt x="542" y="312"/>
                  </a:cubicBezTo>
                  <a:cubicBezTo>
                    <a:pt x="542" y="312"/>
                    <a:pt x="542" y="312"/>
                    <a:pt x="542" y="313"/>
                  </a:cubicBezTo>
                  <a:cubicBezTo>
                    <a:pt x="542" y="313"/>
                    <a:pt x="542" y="314"/>
                    <a:pt x="542" y="314"/>
                  </a:cubicBezTo>
                  <a:cubicBezTo>
                    <a:pt x="542" y="314"/>
                    <a:pt x="542" y="313"/>
                    <a:pt x="542" y="313"/>
                  </a:cubicBezTo>
                  <a:cubicBezTo>
                    <a:pt x="542" y="313"/>
                    <a:pt x="542" y="314"/>
                    <a:pt x="542" y="314"/>
                  </a:cubicBezTo>
                  <a:cubicBezTo>
                    <a:pt x="542" y="314"/>
                    <a:pt x="543" y="313"/>
                    <a:pt x="543" y="313"/>
                  </a:cubicBezTo>
                  <a:cubicBezTo>
                    <a:pt x="543" y="313"/>
                    <a:pt x="543" y="313"/>
                    <a:pt x="543" y="313"/>
                  </a:cubicBezTo>
                  <a:cubicBezTo>
                    <a:pt x="543" y="313"/>
                    <a:pt x="543" y="313"/>
                    <a:pt x="543" y="313"/>
                  </a:cubicBezTo>
                  <a:cubicBezTo>
                    <a:pt x="543" y="313"/>
                    <a:pt x="543" y="314"/>
                    <a:pt x="543" y="314"/>
                  </a:cubicBezTo>
                  <a:cubicBezTo>
                    <a:pt x="543" y="314"/>
                    <a:pt x="543" y="314"/>
                    <a:pt x="543" y="314"/>
                  </a:cubicBezTo>
                  <a:cubicBezTo>
                    <a:pt x="543" y="314"/>
                    <a:pt x="544" y="313"/>
                    <a:pt x="544" y="313"/>
                  </a:cubicBezTo>
                  <a:cubicBezTo>
                    <a:pt x="544" y="313"/>
                    <a:pt x="544" y="313"/>
                    <a:pt x="545" y="314"/>
                  </a:cubicBezTo>
                  <a:cubicBezTo>
                    <a:pt x="545" y="314"/>
                    <a:pt x="544" y="313"/>
                    <a:pt x="544" y="314"/>
                  </a:cubicBezTo>
                  <a:cubicBezTo>
                    <a:pt x="544" y="314"/>
                    <a:pt x="544" y="314"/>
                    <a:pt x="544" y="314"/>
                  </a:cubicBezTo>
                  <a:cubicBezTo>
                    <a:pt x="544" y="315"/>
                    <a:pt x="545" y="315"/>
                    <a:pt x="545" y="315"/>
                  </a:cubicBezTo>
                  <a:cubicBezTo>
                    <a:pt x="545" y="315"/>
                    <a:pt x="544" y="316"/>
                    <a:pt x="544" y="315"/>
                  </a:cubicBezTo>
                  <a:cubicBezTo>
                    <a:pt x="544" y="315"/>
                    <a:pt x="543" y="315"/>
                    <a:pt x="544" y="315"/>
                  </a:cubicBezTo>
                  <a:cubicBezTo>
                    <a:pt x="544" y="315"/>
                    <a:pt x="544" y="315"/>
                    <a:pt x="544" y="315"/>
                  </a:cubicBezTo>
                  <a:cubicBezTo>
                    <a:pt x="543" y="315"/>
                    <a:pt x="543" y="316"/>
                    <a:pt x="543" y="316"/>
                  </a:cubicBezTo>
                  <a:cubicBezTo>
                    <a:pt x="544" y="317"/>
                    <a:pt x="543" y="317"/>
                    <a:pt x="543" y="316"/>
                  </a:cubicBezTo>
                  <a:cubicBezTo>
                    <a:pt x="543" y="316"/>
                    <a:pt x="543" y="316"/>
                    <a:pt x="543" y="316"/>
                  </a:cubicBezTo>
                  <a:cubicBezTo>
                    <a:pt x="542" y="316"/>
                    <a:pt x="542" y="316"/>
                    <a:pt x="542" y="316"/>
                  </a:cubicBezTo>
                  <a:cubicBezTo>
                    <a:pt x="542" y="316"/>
                    <a:pt x="542" y="316"/>
                    <a:pt x="542" y="316"/>
                  </a:cubicBezTo>
                  <a:cubicBezTo>
                    <a:pt x="542" y="316"/>
                    <a:pt x="542" y="315"/>
                    <a:pt x="542" y="315"/>
                  </a:cubicBezTo>
                  <a:cubicBezTo>
                    <a:pt x="542" y="316"/>
                    <a:pt x="542" y="316"/>
                    <a:pt x="542" y="317"/>
                  </a:cubicBezTo>
                  <a:cubicBezTo>
                    <a:pt x="542" y="317"/>
                    <a:pt x="541" y="319"/>
                    <a:pt x="541" y="319"/>
                  </a:cubicBezTo>
                  <a:cubicBezTo>
                    <a:pt x="542" y="319"/>
                    <a:pt x="542" y="319"/>
                    <a:pt x="542" y="319"/>
                  </a:cubicBezTo>
                  <a:cubicBezTo>
                    <a:pt x="542" y="319"/>
                    <a:pt x="542" y="319"/>
                    <a:pt x="542" y="319"/>
                  </a:cubicBezTo>
                  <a:cubicBezTo>
                    <a:pt x="542" y="320"/>
                    <a:pt x="542" y="320"/>
                    <a:pt x="542" y="320"/>
                  </a:cubicBezTo>
                  <a:cubicBezTo>
                    <a:pt x="542" y="320"/>
                    <a:pt x="543" y="321"/>
                    <a:pt x="543" y="321"/>
                  </a:cubicBezTo>
                  <a:cubicBezTo>
                    <a:pt x="543" y="321"/>
                    <a:pt x="543" y="321"/>
                    <a:pt x="543" y="321"/>
                  </a:cubicBezTo>
                  <a:cubicBezTo>
                    <a:pt x="543" y="321"/>
                    <a:pt x="544" y="321"/>
                    <a:pt x="544" y="321"/>
                  </a:cubicBezTo>
                  <a:cubicBezTo>
                    <a:pt x="544" y="321"/>
                    <a:pt x="543" y="321"/>
                    <a:pt x="543" y="322"/>
                  </a:cubicBezTo>
                  <a:cubicBezTo>
                    <a:pt x="543" y="322"/>
                    <a:pt x="542" y="322"/>
                    <a:pt x="543" y="322"/>
                  </a:cubicBezTo>
                  <a:cubicBezTo>
                    <a:pt x="543" y="322"/>
                    <a:pt x="543" y="322"/>
                    <a:pt x="543" y="322"/>
                  </a:cubicBezTo>
                  <a:cubicBezTo>
                    <a:pt x="543" y="322"/>
                    <a:pt x="543" y="322"/>
                    <a:pt x="543" y="322"/>
                  </a:cubicBezTo>
                  <a:cubicBezTo>
                    <a:pt x="543" y="322"/>
                    <a:pt x="544" y="322"/>
                    <a:pt x="544" y="322"/>
                  </a:cubicBezTo>
                  <a:cubicBezTo>
                    <a:pt x="544" y="322"/>
                    <a:pt x="543" y="322"/>
                    <a:pt x="543" y="322"/>
                  </a:cubicBezTo>
                  <a:cubicBezTo>
                    <a:pt x="543" y="322"/>
                    <a:pt x="543" y="322"/>
                    <a:pt x="544" y="322"/>
                  </a:cubicBezTo>
                  <a:cubicBezTo>
                    <a:pt x="544" y="322"/>
                    <a:pt x="544" y="322"/>
                    <a:pt x="544" y="322"/>
                  </a:cubicBezTo>
                  <a:cubicBezTo>
                    <a:pt x="544" y="322"/>
                    <a:pt x="544" y="322"/>
                    <a:pt x="544" y="322"/>
                  </a:cubicBezTo>
                  <a:cubicBezTo>
                    <a:pt x="544" y="323"/>
                    <a:pt x="544" y="322"/>
                    <a:pt x="544" y="322"/>
                  </a:cubicBezTo>
                  <a:cubicBezTo>
                    <a:pt x="544" y="322"/>
                    <a:pt x="544" y="323"/>
                    <a:pt x="544" y="323"/>
                  </a:cubicBezTo>
                  <a:cubicBezTo>
                    <a:pt x="544" y="322"/>
                    <a:pt x="544" y="323"/>
                    <a:pt x="544" y="323"/>
                  </a:cubicBezTo>
                  <a:cubicBezTo>
                    <a:pt x="544" y="323"/>
                    <a:pt x="544" y="323"/>
                    <a:pt x="544" y="323"/>
                  </a:cubicBezTo>
                  <a:cubicBezTo>
                    <a:pt x="544" y="323"/>
                    <a:pt x="544" y="323"/>
                    <a:pt x="544" y="323"/>
                  </a:cubicBezTo>
                  <a:cubicBezTo>
                    <a:pt x="544" y="323"/>
                    <a:pt x="545" y="323"/>
                    <a:pt x="545" y="323"/>
                  </a:cubicBezTo>
                  <a:cubicBezTo>
                    <a:pt x="545" y="323"/>
                    <a:pt x="545" y="323"/>
                    <a:pt x="545" y="323"/>
                  </a:cubicBezTo>
                  <a:cubicBezTo>
                    <a:pt x="544" y="324"/>
                    <a:pt x="547" y="324"/>
                    <a:pt x="547" y="323"/>
                  </a:cubicBezTo>
                  <a:cubicBezTo>
                    <a:pt x="547" y="323"/>
                    <a:pt x="547" y="323"/>
                    <a:pt x="547" y="324"/>
                  </a:cubicBezTo>
                  <a:cubicBezTo>
                    <a:pt x="547" y="324"/>
                    <a:pt x="547" y="323"/>
                    <a:pt x="547" y="323"/>
                  </a:cubicBezTo>
                  <a:cubicBezTo>
                    <a:pt x="548" y="323"/>
                    <a:pt x="547" y="324"/>
                    <a:pt x="547" y="324"/>
                  </a:cubicBezTo>
                  <a:cubicBezTo>
                    <a:pt x="548" y="324"/>
                    <a:pt x="548" y="323"/>
                    <a:pt x="548" y="323"/>
                  </a:cubicBezTo>
                  <a:cubicBezTo>
                    <a:pt x="548" y="323"/>
                    <a:pt x="549" y="323"/>
                    <a:pt x="549" y="323"/>
                  </a:cubicBezTo>
                  <a:cubicBezTo>
                    <a:pt x="549" y="323"/>
                    <a:pt x="549" y="323"/>
                    <a:pt x="549" y="323"/>
                  </a:cubicBezTo>
                  <a:cubicBezTo>
                    <a:pt x="549" y="323"/>
                    <a:pt x="550" y="322"/>
                    <a:pt x="550" y="323"/>
                  </a:cubicBezTo>
                  <a:cubicBezTo>
                    <a:pt x="550" y="323"/>
                    <a:pt x="551" y="322"/>
                    <a:pt x="551" y="322"/>
                  </a:cubicBezTo>
                  <a:cubicBezTo>
                    <a:pt x="551" y="322"/>
                    <a:pt x="551" y="322"/>
                    <a:pt x="551" y="322"/>
                  </a:cubicBezTo>
                  <a:cubicBezTo>
                    <a:pt x="551" y="322"/>
                    <a:pt x="551" y="322"/>
                    <a:pt x="551" y="322"/>
                  </a:cubicBezTo>
                  <a:cubicBezTo>
                    <a:pt x="552" y="322"/>
                    <a:pt x="552" y="322"/>
                    <a:pt x="552" y="322"/>
                  </a:cubicBezTo>
                  <a:cubicBezTo>
                    <a:pt x="552" y="322"/>
                    <a:pt x="552" y="322"/>
                    <a:pt x="553" y="322"/>
                  </a:cubicBezTo>
                  <a:cubicBezTo>
                    <a:pt x="552" y="322"/>
                    <a:pt x="551" y="322"/>
                    <a:pt x="551" y="322"/>
                  </a:cubicBezTo>
                  <a:cubicBezTo>
                    <a:pt x="551" y="322"/>
                    <a:pt x="552" y="322"/>
                    <a:pt x="552" y="322"/>
                  </a:cubicBezTo>
                  <a:cubicBezTo>
                    <a:pt x="552" y="322"/>
                    <a:pt x="551" y="322"/>
                    <a:pt x="551" y="322"/>
                  </a:cubicBezTo>
                  <a:cubicBezTo>
                    <a:pt x="551" y="322"/>
                    <a:pt x="552" y="322"/>
                    <a:pt x="552" y="322"/>
                  </a:cubicBezTo>
                  <a:cubicBezTo>
                    <a:pt x="552" y="322"/>
                    <a:pt x="552" y="322"/>
                    <a:pt x="552" y="321"/>
                  </a:cubicBezTo>
                  <a:cubicBezTo>
                    <a:pt x="552" y="321"/>
                    <a:pt x="552" y="322"/>
                    <a:pt x="552" y="322"/>
                  </a:cubicBezTo>
                  <a:cubicBezTo>
                    <a:pt x="551" y="322"/>
                    <a:pt x="551" y="321"/>
                    <a:pt x="551" y="321"/>
                  </a:cubicBezTo>
                  <a:cubicBezTo>
                    <a:pt x="552" y="322"/>
                    <a:pt x="552" y="321"/>
                    <a:pt x="553" y="321"/>
                  </a:cubicBezTo>
                  <a:cubicBezTo>
                    <a:pt x="553" y="321"/>
                    <a:pt x="552" y="321"/>
                    <a:pt x="552" y="321"/>
                  </a:cubicBezTo>
                  <a:cubicBezTo>
                    <a:pt x="553" y="321"/>
                    <a:pt x="553" y="321"/>
                    <a:pt x="553" y="321"/>
                  </a:cubicBezTo>
                  <a:cubicBezTo>
                    <a:pt x="553" y="321"/>
                    <a:pt x="553" y="321"/>
                    <a:pt x="553" y="321"/>
                  </a:cubicBezTo>
                  <a:cubicBezTo>
                    <a:pt x="553" y="320"/>
                    <a:pt x="554" y="320"/>
                    <a:pt x="554" y="320"/>
                  </a:cubicBezTo>
                  <a:cubicBezTo>
                    <a:pt x="554" y="320"/>
                    <a:pt x="554" y="320"/>
                    <a:pt x="554" y="320"/>
                  </a:cubicBezTo>
                  <a:cubicBezTo>
                    <a:pt x="554" y="320"/>
                    <a:pt x="554" y="320"/>
                    <a:pt x="554" y="321"/>
                  </a:cubicBezTo>
                  <a:cubicBezTo>
                    <a:pt x="554" y="320"/>
                    <a:pt x="554" y="320"/>
                    <a:pt x="554" y="320"/>
                  </a:cubicBezTo>
                  <a:cubicBezTo>
                    <a:pt x="554" y="320"/>
                    <a:pt x="554" y="321"/>
                    <a:pt x="554" y="321"/>
                  </a:cubicBezTo>
                  <a:cubicBezTo>
                    <a:pt x="554" y="321"/>
                    <a:pt x="555" y="321"/>
                    <a:pt x="555" y="321"/>
                  </a:cubicBezTo>
                  <a:cubicBezTo>
                    <a:pt x="555" y="321"/>
                    <a:pt x="555" y="321"/>
                    <a:pt x="555" y="321"/>
                  </a:cubicBezTo>
                  <a:cubicBezTo>
                    <a:pt x="555" y="321"/>
                    <a:pt x="555" y="321"/>
                    <a:pt x="555" y="321"/>
                  </a:cubicBezTo>
                  <a:cubicBezTo>
                    <a:pt x="555" y="321"/>
                    <a:pt x="555" y="321"/>
                    <a:pt x="555" y="321"/>
                  </a:cubicBezTo>
                  <a:cubicBezTo>
                    <a:pt x="555" y="321"/>
                    <a:pt x="556" y="321"/>
                    <a:pt x="556" y="321"/>
                  </a:cubicBezTo>
                  <a:cubicBezTo>
                    <a:pt x="556" y="321"/>
                    <a:pt x="556" y="321"/>
                    <a:pt x="556" y="321"/>
                  </a:cubicBezTo>
                  <a:cubicBezTo>
                    <a:pt x="556" y="321"/>
                    <a:pt x="556" y="321"/>
                    <a:pt x="556" y="321"/>
                  </a:cubicBezTo>
                  <a:cubicBezTo>
                    <a:pt x="556" y="321"/>
                    <a:pt x="556" y="321"/>
                    <a:pt x="556" y="321"/>
                  </a:cubicBezTo>
                  <a:cubicBezTo>
                    <a:pt x="556" y="321"/>
                    <a:pt x="556" y="320"/>
                    <a:pt x="556" y="320"/>
                  </a:cubicBezTo>
                  <a:cubicBezTo>
                    <a:pt x="557" y="320"/>
                    <a:pt x="556" y="321"/>
                    <a:pt x="556" y="321"/>
                  </a:cubicBezTo>
                  <a:cubicBezTo>
                    <a:pt x="556" y="321"/>
                    <a:pt x="556" y="321"/>
                    <a:pt x="556" y="321"/>
                  </a:cubicBezTo>
                  <a:cubicBezTo>
                    <a:pt x="556" y="321"/>
                    <a:pt x="556" y="321"/>
                    <a:pt x="556" y="321"/>
                  </a:cubicBezTo>
                  <a:cubicBezTo>
                    <a:pt x="557" y="320"/>
                    <a:pt x="557" y="320"/>
                    <a:pt x="557" y="320"/>
                  </a:cubicBezTo>
                  <a:cubicBezTo>
                    <a:pt x="557" y="319"/>
                    <a:pt x="557" y="318"/>
                    <a:pt x="557" y="318"/>
                  </a:cubicBezTo>
                  <a:cubicBezTo>
                    <a:pt x="557" y="318"/>
                    <a:pt x="557" y="319"/>
                    <a:pt x="557" y="318"/>
                  </a:cubicBezTo>
                  <a:cubicBezTo>
                    <a:pt x="557" y="318"/>
                    <a:pt x="557" y="317"/>
                    <a:pt x="557" y="317"/>
                  </a:cubicBezTo>
                  <a:cubicBezTo>
                    <a:pt x="558" y="317"/>
                    <a:pt x="557" y="320"/>
                    <a:pt x="558" y="318"/>
                  </a:cubicBezTo>
                  <a:cubicBezTo>
                    <a:pt x="558" y="318"/>
                    <a:pt x="558" y="319"/>
                    <a:pt x="558" y="319"/>
                  </a:cubicBezTo>
                  <a:cubicBezTo>
                    <a:pt x="558" y="319"/>
                    <a:pt x="558" y="319"/>
                    <a:pt x="558" y="319"/>
                  </a:cubicBezTo>
                  <a:cubicBezTo>
                    <a:pt x="557" y="319"/>
                    <a:pt x="557" y="320"/>
                    <a:pt x="557" y="320"/>
                  </a:cubicBezTo>
                  <a:cubicBezTo>
                    <a:pt x="558" y="320"/>
                    <a:pt x="558" y="320"/>
                    <a:pt x="558" y="320"/>
                  </a:cubicBezTo>
                  <a:cubicBezTo>
                    <a:pt x="558" y="320"/>
                    <a:pt x="558" y="321"/>
                    <a:pt x="557" y="321"/>
                  </a:cubicBezTo>
                  <a:cubicBezTo>
                    <a:pt x="557" y="321"/>
                    <a:pt x="558" y="321"/>
                    <a:pt x="558" y="321"/>
                  </a:cubicBezTo>
                  <a:cubicBezTo>
                    <a:pt x="558" y="321"/>
                    <a:pt x="558" y="321"/>
                    <a:pt x="558" y="321"/>
                  </a:cubicBezTo>
                  <a:cubicBezTo>
                    <a:pt x="558" y="321"/>
                    <a:pt x="558" y="321"/>
                    <a:pt x="558" y="321"/>
                  </a:cubicBezTo>
                  <a:cubicBezTo>
                    <a:pt x="558" y="321"/>
                    <a:pt x="558" y="321"/>
                    <a:pt x="558" y="322"/>
                  </a:cubicBezTo>
                  <a:cubicBezTo>
                    <a:pt x="558" y="321"/>
                    <a:pt x="558" y="321"/>
                    <a:pt x="558" y="322"/>
                  </a:cubicBezTo>
                  <a:cubicBezTo>
                    <a:pt x="558" y="322"/>
                    <a:pt x="558" y="321"/>
                    <a:pt x="558" y="321"/>
                  </a:cubicBezTo>
                  <a:cubicBezTo>
                    <a:pt x="559" y="322"/>
                    <a:pt x="558" y="322"/>
                    <a:pt x="558" y="322"/>
                  </a:cubicBezTo>
                  <a:cubicBezTo>
                    <a:pt x="558" y="322"/>
                    <a:pt x="558" y="322"/>
                    <a:pt x="558" y="322"/>
                  </a:cubicBezTo>
                  <a:cubicBezTo>
                    <a:pt x="558" y="322"/>
                    <a:pt x="558" y="323"/>
                    <a:pt x="558" y="323"/>
                  </a:cubicBezTo>
                  <a:cubicBezTo>
                    <a:pt x="558" y="323"/>
                    <a:pt x="558" y="324"/>
                    <a:pt x="557" y="324"/>
                  </a:cubicBezTo>
                  <a:cubicBezTo>
                    <a:pt x="557" y="324"/>
                    <a:pt x="557" y="325"/>
                    <a:pt x="557" y="325"/>
                  </a:cubicBezTo>
                  <a:cubicBezTo>
                    <a:pt x="557" y="325"/>
                    <a:pt x="557" y="326"/>
                    <a:pt x="557" y="326"/>
                  </a:cubicBezTo>
                  <a:cubicBezTo>
                    <a:pt x="557" y="326"/>
                    <a:pt x="558" y="326"/>
                    <a:pt x="557" y="326"/>
                  </a:cubicBezTo>
                  <a:cubicBezTo>
                    <a:pt x="558" y="326"/>
                    <a:pt x="557" y="327"/>
                    <a:pt x="557" y="327"/>
                  </a:cubicBezTo>
                  <a:cubicBezTo>
                    <a:pt x="557" y="327"/>
                    <a:pt x="558" y="326"/>
                    <a:pt x="558" y="326"/>
                  </a:cubicBezTo>
                  <a:cubicBezTo>
                    <a:pt x="557" y="327"/>
                    <a:pt x="557" y="328"/>
                    <a:pt x="558" y="327"/>
                  </a:cubicBezTo>
                  <a:cubicBezTo>
                    <a:pt x="558" y="327"/>
                    <a:pt x="558" y="326"/>
                    <a:pt x="558" y="327"/>
                  </a:cubicBezTo>
                  <a:cubicBezTo>
                    <a:pt x="558" y="328"/>
                    <a:pt x="558" y="328"/>
                    <a:pt x="558" y="329"/>
                  </a:cubicBezTo>
                  <a:cubicBezTo>
                    <a:pt x="558" y="329"/>
                    <a:pt x="558" y="328"/>
                    <a:pt x="558" y="328"/>
                  </a:cubicBezTo>
                  <a:cubicBezTo>
                    <a:pt x="558" y="329"/>
                    <a:pt x="557" y="329"/>
                    <a:pt x="557" y="330"/>
                  </a:cubicBezTo>
                  <a:cubicBezTo>
                    <a:pt x="557" y="330"/>
                    <a:pt x="557" y="330"/>
                    <a:pt x="557" y="330"/>
                  </a:cubicBezTo>
                  <a:cubicBezTo>
                    <a:pt x="557" y="330"/>
                    <a:pt x="557" y="330"/>
                    <a:pt x="557" y="330"/>
                  </a:cubicBezTo>
                  <a:cubicBezTo>
                    <a:pt x="557" y="331"/>
                    <a:pt x="557" y="330"/>
                    <a:pt x="557" y="331"/>
                  </a:cubicBezTo>
                  <a:cubicBezTo>
                    <a:pt x="557" y="332"/>
                    <a:pt x="557" y="332"/>
                    <a:pt x="557" y="332"/>
                  </a:cubicBezTo>
                  <a:cubicBezTo>
                    <a:pt x="557" y="332"/>
                    <a:pt x="557" y="332"/>
                    <a:pt x="557" y="332"/>
                  </a:cubicBezTo>
                  <a:cubicBezTo>
                    <a:pt x="558" y="333"/>
                    <a:pt x="557" y="335"/>
                    <a:pt x="557" y="336"/>
                  </a:cubicBezTo>
                  <a:cubicBezTo>
                    <a:pt x="557" y="337"/>
                    <a:pt x="557" y="338"/>
                    <a:pt x="557" y="339"/>
                  </a:cubicBezTo>
                  <a:cubicBezTo>
                    <a:pt x="557" y="339"/>
                    <a:pt x="556" y="340"/>
                    <a:pt x="556" y="339"/>
                  </a:cubicBezTo>
                  <a:cubicBezTo>
                    <a:pt x="556" y="340"/>
                    <a:pt x="556" y="341"/>
                    <a:pt x="556" y="342"/>
                  </a:cubicBezTo>
                  <a:cubicBezTo>
                    <a:pt x="556" y="343"/>
                    <a:pt x="555" y="343"/>
                    <a:pt x="555" y="344"/>
                  </a:cubicBezTo>
                  <a:cubicBezTo>
                    <a:pt x="555" y="345"/>
                    <a:pt x="556" y="345"/>
                    <a:pt x="558" y="345"/>
                  </a:cubicBezTo>
                  <a:cubicBezTo>
                    <a:pt x="558" y="345"/>
                    <a:pt x="559" y="344"/>
                    <a:pt x="559" y="344"/>
                  </a:cubicBezTo>
                  <a:cubicBezTo>
                    <a:pt x="560" y="343"/>
                    <a:pt x="560" y="343"/>
                    <a:pt x="561" y="343"/>
                  </a:cubicBezTo>
                  <a:cubicBezTo>
                    <a:pt x="562" y="343"/>
                    <a:pt x="564" y="343"/>
                    <a:pt x="564" y="343"/>
                  </a:cubicBezTo>
                  <a:cubicBezTo>
                    <a:pt x="564" y="344"/>
                    <a:pt x="564" y="344"/>
                    <a:pt x="565" y="345"/>
                  </a:cubicBezTo>
                  <a:cubicBezTo>
                    <a:pt x="564" y="344"/>
                    <a:pt x="564" y="344"/>
                    <a:pt x="564" y="343"/>
                  </a:cubicBezTo>
                  <a:cubicBezTo>
                    <a:pt x="564" y="343"/>
                    <a:pt x="564" y="343"/>
                    <a:pt x="564" y="343"/>
                  </a:cubicBezTo>
                  <a:cubicBezTo>
                    <a:pt x="564" y="343"/>
                    <a:pt x="564" y="343"/>
                    <a:pt x="564" y="343"/>
                  </a:cubicBezTo>
                  <a:cubicBezTo>
                    <a:pt x="564" y="343"/>
                    <a:pt x="564" y="343"/>
                    <a:pt x="564" y="343"/>
                  </a:cubicBezTo>
                  <a:cubicBezTo>
                    <a:pt x="566" y="343"/>
                    <a:pt x="567" y="343"/>
                    <a:pt x="568" y="342"/>
                  </a:cubicBezTo>
                  <a:cubicBezTo>
                    <a:pt x="568" y="341"/>
                    <a:pt x="568" y="340"/>
                    <a:pt x="569" y="340"/>
                  </a:cubicBezTo>
                  <a:cubicBezTo>
                    <a:pt x="569" y="340"/>
                    <a:pt x="569" y="340"/>
                    <a:pt x="569" y="339"/>
                  </a:cubicBezTo>
                  <a:cubicBezTo>
                    <a:pt x="569" y="339"/>
                    <a:pt x="569" y="339"/>
                    <a:pt x="569" y="339"/>
                  </a:cubicBezTo>
                  <a:cubicBezTo>
                    <a:pt x="569" y="339"/>
                    <a:pt x="571" y="337"/>
                    <a:pt x="571" y="337"/>
                  </a:cubicBezTo>
                  <a:cubicBezTo>
                    <a:pt x="571" y="336"/>
                    <a:pt x="571" y="337"/>
                    <a:pt x="571" y="337"/>
                  </a:cubicBezTo>
                  <a:cubicBezTo>
                    <a:pt x="572" y="337"/>
                    <a:pt x="571" y="335"/>
                    <a:pt x="571" y="335"/>
                  </a:cubicBezTo>
                  <a:cubicBezTo>
                    <a:pt x="571" y="335"/>
                    <a:pt x="571" y="335"/>
                    <a:pt x="571" y="335"/>
                  </a:cubicBezTo>
                  <a:cubicBezTo>
                    <a:pt x="571" y="335"/>
                    <a:pt x="571" y="335"/>
                    <a:pt x="571" y="335"/>
                  </a:cubicBezTo>
                  <a:cubicBezTo>
                    <a:pt x="571" y="335"/>
                    <a:pt x="571" y="335"/>
                    <a:pt x="571" y="336"/>
                  </a:cubicBezTo>
                  <a:cubicBezTo>
                    <a:pt x="571" y="335"/>
                    <a:pt x="571" y="335"/>
                    <a:pt x="571" y="336"/>
                  </a:cubicBezTo>
                  <a:cubicBezTo>
                    <a:pt x="571" y="335"/>
                    <a:pt x="571" y="335"/>
                    <a:pt x="571" y="335"/>
                  </a:cubicBezTo>
                  <a:cubicBezTo>
                    <a:pt x="571" y="335"/>
                    <a:pt x="572" y="336"/>
                    <a:pt x="572" y="335"/>
                  </a:cubicBezTo>
                  <a:cubicBezTo>
                    <a:pt x="572" y="335"/>
                    <a:pt x="572" y="334"/>
                    <a:pt x="572" y="334"/>
                  </a:cubicBezTo>
                  <a:cubicBezTo>
                    <a:pt x="572" y="334"/>
                    <a:pt x="572" y="334"/>
                    <a:pt x="572" y="334"/>
                  </a:cubicBezTo>
                  <a:cubicBezTo>
                    <a:pt x="572" y="334"/>
                    <a:pt x="572" y="334"/>
                    <a:pt x="573" y="334"/>
                  </a:cubicBezTo>
                  <a:cubicBezTo>
                    <a:pt x="573" y="333"/>
                    <a:pt x="573" y="334"/>
                    <a:pt x="573" y="334"/>
                  </a:cubicBezTo>
                  <a:cubicBezTo>
                    <a:pt x="573" y="333"/>
                    <a:pt x="573" y="333"/>
                    <a:pt x="573" y="333"/>
                  </a:cubicBezTo>
                  <a:cubicBezTo>
                    <a:pt x="573" y="333"/>
                    <a:pt x="573" y="333"/>
                    <a:pt x="573" y="333"/>
                  </a:cubicBezTo>
                  <a:cubicBezTo>
                    <a:pt x="573" y="333"/>
                    <a:pt x="572" y="332"/>
                    <a:pt x="572" y="332"/>
                  </a:cubicBezTo>
                  <a:cubicBezTo>
                    <a:pt x="572" y="332"/>
                    <a:pt x="573" y="332"/>
                    <a:pt x="573" y="332"/>
                  </a:cubicBezTo>
                  <a:cubicBezTo>
                    <a:pt x="574" y="333"/>
                    <a:pt x="573" y="331"/>
                    <a:pt x="573" y="331"/>
                  </a:cubicBezTo>
                  <a:cubicBezTo>
                    <a:pt x="573" y="331"/>
                    <a:pt x="577" y="333"/>
                    <a:pt x="576" y="331"/>
                  </a:cubicBezTo>
                  <a:cubicBezTo>
                    <a:pt x="576" y="331"/>
                    <a:pt x="576" y="331"/>
                    <a:pt x="577" y="331"/>
                  </a:cubicBezTo>
                  <a:cubicBezTo>
                    <a:pt x="576" y="331"/>
                    <a:pt x="576" y="331"/>
                    <a:pt x="576" y="331"/>
                  </a:cubicBezTo>
                  <a:cubicBezTo>
                    <a:pt x="577" y="331"/>
                    <a:pt x="576" y="331"/>
                    <a:pt x="576" y="331"/>
                  </a:cubicBezTo>
                  <a:cubicBezTo>
                    <a:pt x="576" y="331"/>
                    <a:pt x="577" y="331"/>
                    <a:pt x="577" y="331"/>
                  </a:cubicBezTo>
                  <a:cubicBezTo>
                    <a:pt x="577" y="331"/>
                    <a:pt x="577" y="331"/>
                    <a:pt x="577" y="330"/>
                  </a:cubicBezTo>
                  <a:cubicBezTo>
                    <a:pt x="577" y="331"/>
                    <a:pt x="577" y="332"/>
                    <a:pt x="577" y="332"/>
                  </a:cubicBezTo>
                  <a:cubicBezTo>
                    <a:pt x="577" y="332"/>
                    <a:pt x="578" y="331"/>
                    <a:pt x="578" y="331"/>
                  </a:cubicBezTo>
                  <a:cubicBezTo>
                    <a:pt x="578" y="331"/>
                    <a:pt x="578" y="331"/>
                    <a:pt x="578" y="331"/>
                  </a:cubicBezTo>
                  <a:cubicBezTo>
                    <a:pt x="578" y="331"/>
                    <a:pt x="578" y="331"/>
                    <a:pt x="578" y="331"/>
                  </a:cubicBezTo>
                  <a:cubicBezTo>
                    <a:pt x="578" y="331"/>
                    <a:pt x="579" y="330"/>
                    <a:pt x="579" y="331"/>
                  </a:cubicBezTo>
                  <a:cubicBezTo>
                    <a:pt x="580" y="330"/>
                    <a:pt x="579" y="330"/>
                    <a:pt x="580" y="330"/>
                  </a:cubicBezTo>
                  <a:cubicBezTo>
                    <a:pt x="580" y="331"/>
                    <a:pt x="580" y="330"/>
                    <a:pt x="581" y="330"/>
                  </a:cubicBezTo>
                  <a:cubicBezTo>
                    <a:pt x="580" y="329"/>
                    <a:pt x="580" y="329"/>
                    <a:pt x="580" y="329"/>
                  </a:cubicBezTo>
                  <a:cubicBezTo>
                    <a:pt x="580" y="329"/>
                    <a:pt x="580" y="329"/>
                    <a:pt x="580" y="329"/>
                  </a:cubicBezTo>
                  <a:cubicBezTo>
                    <a:pt x="580" y="329"/>
                    <a:pt x="579" y="329"/>
                    <a:pt x="579" y="329"/>
                  </a:cubicBezTo>
                  <a:cubicBezTo>
                    <a:pt x="579" y="329"/>
                    <a:pt x="580" y="329"/>
                    <a:pt x="580" y="329"/>
                  </a:cubicBezTo>
                  <a:cubicBezTo>
                    <a:pt x="580" y="329"/>
                    <a:pt x="580" y="329"/>
                    <a:pt x="580" y="329"/>
                  </a:cubicBezTo>
                  <a:cubicBezTo>
                    <a:pt x="580" y="328"/>
                    <a:pt x="582" y="328"/>
                    <a:pt x="582" y="328"/>
                  </a:cubicBezTo>
                  <a:cubicBezTo>
                    <a:pt x="582" y="328"/>
                    <a:pt x="582" y="328"/>
                    <a:pt x="582" y="328"/>
                  </a:cubicBezTo>
                  <a:cubicBezTo>
                    <a:pt x="582" y="328"/>
                    <a:pt x="583" y="328"/>
                    <a:pt x="583" y="328"/>
                  </a:cubicBezTo>
                  <a:cubicBezTo>
                    <a:pt x="583" y="328"/>
                    <a:pt x="582" y="328"/>
                    <a:pt x="582" y="327"/>
                  </a:cubicBezTo>
                  <a:cubicBezTo>
                    <a:pt x="582" y="327"/>
                    <a:pt x="583" y="327"/>
                    <a:pt x="583" y="327"/>
                  </a:cubicBezTo>
                  <a:cubicBezTo>
                    <a:pt x="584" y="326"/>
                    <a:pt x="582" y="325"/>
                    <a:pt x="582" y="324"/>
                  </a:cubicBezTo>
                  <a:cubicBezTo>
                    <a:pt x="583" y="325"/>
                    <a:pt x="582" y="324"/>
                    <a:pt x="583" y="324"/>
                  </a:cubicBezTo>
                  <a:cubicBezTo>
                    <a:pt x="583" y="324"/>
                    <a:pt x="583" y="324"/>
                    <a:pt x="583" y="324"/>
                  </a:cubicBezTo>
                  <a:cubicBezTo>
                    <a:pt x="583" y="324"/>
                    <a:pt x="583" y="323"/>
                    <a:pt x="583" y="323"/>
                  </a:cubicBezTo>
                  <a:cubicBezTo>
                    <a:pt x="583" y="323"/>
                    <a:pt x="583" y="323"/>
                    <a:pt x="582" y="324"/>
                  </a:cubicBezTo>
                  <a:cubicBezTo>
                    <a:pt x="582" y="324"/>
                    <a:pt x="582" y="323"/>
                    <a:pt x="582" y="323"/>
                  </a:cubicBezTo>
                  <a:cubicBezTo>
                    <a:pt x="582" y="323"/>
                    <a:pt x="582" y="323"/>
                    <a:pt x="582" y="324"/>
                  </a:cubicBezTo>
                  <a:cubicBezTo>
                    <a:pt x="582" y="323"/>
                    <a:pt x="582" y="322"/>
                    <a:pt x="582" y="322"/>
                  </a:cubicBezTo>
                  <a:cubicBezTo>
                    <a:pt x="582" y="322"/>
                    <a:pt x="581" y="322"/>
                    <a:pt x="581" y="322"/>
                  </a:cubicBezTo>
                  <a:cubicBezTo>
                    <a:pt x="581" y="322"/>
                    <a:pt x="581" y="321"/>
                    <a:pt x="581" y="321"/>
                  </a:cubicBezTo>
                  <a:cubicBezTo>
                    <a:pt x="580" y="321"/>
                    <a:pt x="580" y="320"/>
                    <a:pt x="580" y="320"/>
                  </a:cubicBezTo>
                  <a:cubicBezTo>
                    <a:pt x="580" y="319"/>
                    <a:pt x="580" y="319"/>
                    <a:pt x="580" y="319"/>
                  </a:cubicBezTo>
                  <a:cubicBezTo>
                    <a:pt x="580" y="318"/>
                    <a:pt x="581" y="318"/>
                    <a:pt x="581" y="318"/>
                  </a:cubicBezTo>
                  <a:cubicBezTo>
                    <a:pt x="581" y="318"/>
                    <a:pt x="581" y="318"/>
                    <a:pt x="581" y="318"/>
                  </a:cubicBezTo>
                  <a:cubicBezTo>
                    <a:pt x="581" y="317"/>
                    <a:pt x="581" y="317"/>
                    <a:pt x="581" y="316"/>
                  </a:cubicBezTo>
                  <a:cubicBezTo>
                    <a:pt x="581" y="316"/>
                    <a:pt x="582" y="316"/>
                    <a:pt x="582" y="315"/>
                  </a:cubicBezTo>
                  <a:cubicBezTo>
                    <a:pt x="582" y="315"/>
                    <a:pt x="582" y="315"/>
                    <a:pt x="582" y="315"/>
                  </a:cubicBezTo>
                  <a:cubicBezTo>
                    <a:pt x="582" y="315"/>
                    <a:pt x="582" y="315"/>
                    <a:pt x="582" y="315"/>
                  </a:cubicBezTo>
                  <a:cubicBezTo>
                    <a:pt x="582" y="314"/>
                    <a:pt x="582" y="314"/>
                    <a:pt x="582" y="314"/>
                  </a:cubicBezTo>
                  <a:cubicBezTo>
                    <a:pt x="583" y="314"/>
                    <a:pt x="584" y="313"/>
                    <a:pt x="584" y="311"/>
                  </a:cubicBezTo>
                  <a:cubicBezTo>
                    <a:pt x="584" y="311"/>
                    <a:pt x="584" y="310"/>
                    <a:pt x="585" y="310"/>
                  </a:cubicBezTo>
                  <a:cubicBezTo>
                    <a:pt x="585" y="309"/>
                    <a:pt x="585" y="310"/>
                    <a:pt x="586" y="310"/>
                  </a:cubicBezTo>
                  <a:cubicBezTo>
                    <a:pt x="586" y="310"/>
                    <a:pt x="586" y="310"/>
                    <a:pt x="587" y="309"/>
                  </a:cubicBezTo>
                  <a:cubicBezTo>
                    <a:pt x="587" y="309"/>
                    <a:pt x="587" y="309"/>
                    <a:pt x="587" y="310"/>
                  </a:cubicBezTo>
                  <a:cubicBezTo>
                    <a:pt x="587" y="310"/>
                    <a:pt x="588" y="309"/>
                    <a:pt x="587" y="309"/>
                  </a:cubicBezTo>
                  <a:cubicBezTo>
                    <a:pt x="587" y="309"/>
                    <a:pt x="587" y="309"/>
                    <a:pt x="587" y="309"/>
                  </a:cubicBezTo>
                  <a:cubicBezTo>
                    <a:pt x="587" y="309"/>
                    <a:pt x="587" y="309"/>
                    <a:pt x="587" y="309"/>
                  </a:cubicBezTo>
                  <a:cubicBezTo>
                    <a:pt x="587" y="309"/>
                    <a:pt x="587" y="309"/>
                    <a:pt x="587" y="309"/>
                  </a:cubicBezTo>
                  <a:cubicBezTo>
                    <a:pt x="587" y="309"/>
                    <a:pt x="588" y="309"/>
                    <a:pt x="588" y="309"/>
                  </a:cubicBezTo>
                  <a:cubicBezTo>
                    <a:pt x="588" y="308"/>
                    <a:pt x="587" y="309"/>
                    <a:pt x="587" y="309"/>
                  </a:cubicBezTo>
                  <a:cubicBezTo>
                    <a:pt x="587" y="309"/>
                    <a:pt x="587" y="308"/>
                    <a:pt x="587" y="308"/>
                  </a:cubicBezTo>
                  <a:cubicBezTo>
                    <a:pt x="587" y="308"/>
                    <a:pt x="588" y="308"/>
                    <a:pt x="588" y="308"/>
                  </a:cubicBezTo>
                  <a:cubicBezTo>
                    <a:pt x="588" y="308"/>
                    <a:pt x="588" y="308"/>
                    <a:pt x="589" y="308"/>
                  </a:cubicBezTo>
                  <a:cubicBezTo>
                    <a:pt x="588" y="308"/>
                    <a:pt x="588" y="308"/>
                    <a:pt x="588" y="308"/>
                  </a:cubicBezTo>
                  <a:cubicBezTo>
                    <a:pt x="589" y="308"/>
                    <a:pt x="588" y="308"/>
                    <a:pt x="589" y="308"/>
                  </a:cubicBezTo>
                  <a:cubicBezTo>
                    <a:pt x="589" y="308"/>
                    <a:pt x="588" y="309"/>
                    <a:pt x="589" y="308"/>
                  </a:cubicBezTo>
                  <a:cubicBezTo>
                    <a:pt x="590" y="308"/>
                    <a:pt x="589" y="308"/>
                    <a:pt x="589" y="307"/>
                  </a:cubicBezTo>
                  <a:cubicBezTo>
                    <a:pt x="589" y="307"/>
                    <a:pt x="589" y="307"/>
                    <a:pt x="589" y="307"/>
                  </a:cubicBezTo>
                  <a:cubicBezTo>
                    <a:pt x="589" y="308"/>
                    <a:pt x="590" y="307"/>
                    <a:pt x="590" y="307"/>
                  </a:cubicBezTo>
                  <a:cubicBezTo>
                    <a:pt x="590" y="307"/>
                    <a:pt x="590" y="307"/>
                    <a:pt x="590" y="307"/>
                  </a:cubicBezTo>
                  <a:cubicBezTo>
                    <a:pt x="590" y="307"/>
                    <a:pt x="590" y="307"/>
                    <a:pt x="590" y="307"/>
                  </a:cubicBezTo>
                  <a:cubicBezTo>
                    <a:pt x="590" y="307"/>
                    <a:pt x="590" y="307"/>
                    <a:pt x="591" y="307"/>
                  </a:cubicBezTo>
                  <a:cubicBezTo>
                    <a:pt x="591" y="307"/>
                    <a:pt x="591" y="306"/>
                    <a:pt x="591" y="306"/>
                  </a:cubicBezTo>
                  <a:cubicBezTo>
                    <a:pt x="591" y="306"/>
                    <a:pt x="591" y="306"/>
                    <a:pt x="592" y="306"/>
                  </a:cubicBezTo>
                  <a:cubicBezTo>
                    <a:pt x="593" y="306"/>
                    <a:pt x="593" y="306"/>
                    <a:pt x="594" y="305"/>
                  </a:cubicBezTo>
                  <a:cubicBezTo>
                    <a:pt x="594" y="306"/>
                    <a:pt x="595" y="306"/>
                    <a:pt x="596" y="306"/>
                  </a:cubicBezTo>
                  <a:cubicBezTo>
                    <a:pt x="596" y="306"/>
                    <a:pt x="597" y="305"/>
                    <a:pt x="597" y="305"/>
                  </a:cubicBezTo>
                  <a:cubicBezTo>
                    <a:pt x="598" y="304"/>
                    <a:pt x="599" y="304"/>
                    <a:pt x="600" y="303"/>
                  </a:cubicBezTo>
                  <a:cubicBezTo>
                    <a:pt x="601" y="303"/>
                    <a:pt x="601" y="303"/>
                    <a:pt x="601" y="302"/>
                  </a:cubicBezTo>
                  <a:cubicBezTo>
                    <a:pt x="602" y="302"/>
                    <a:pt x="603" y="302"/>
                    <a:pt x="603" y="302"/>
                  </a:cubicBezTo>
                  <a:cubicBezTo>
                    <a:pt x="603" y="302"/>
                    <a:pt x="603" y="302"/>
                    <a:pt x="602" y="302"/>
                  </a:cubicBezTo>
                  <a:cubicBezTo>
                    <a:pt x="602" y="302"/>
                    <a:pt x="602" y="301"/>
                    <a:pt x="602" y="302"/>
                  </a:cubicBezTo>
                  <a:cubicBezTo>
                    <a:pt x="602" y="301"/>
                    <a:pt x="602" y="301"/>
                    <a:pt x="602" y="301"/>
                  </a:cubicBezTo>
                  <a:cubicBezTo>
                    <a:pt x="602" y="301"/>
                    <a:pt x="603" y="302"/>
                    <a:pt x="603" y="301"/>
                  </a:cubicBezTo>
                  <a:cubicBezTo>
                    <a:pt x="602" y="301"/>
                    <a:pt x="602" y="300"/>
                    <a:pt x="602" y="300"/>
                  </a:cubicBezTo>
                  <a:cubicBezTo>
                    <a:pt x="602" y="300"/>
                    <a:pt x="602" y="300"/>
                    <a:pt x="602" y="300"/>
                  </a:cubicBezTo>
                  <a:cubicBezTo>
                    <a:pt x="602" y="300"/>
                    <a:pt x="602" y="300"/>
                    <a:pt x="602" y="299"/>
                  </a:cubicBezTo>
                  <a:cubicBezTo>
                    <a:pt x="602" y="300"/>
                    <a:pt x="602" y="300"/>
                    <a:pt x="602" y="300"/>
                  </a:cubicBezTo>
                  <a:cubicBezTo>
                    <a:pt x="602" y="299"/>
                    <a:pt x="602" y="299"/>
                    <a:pt x="602" y="298"/>
                  </a:cubicBezTo>
                  <a:cubicBezTo>
                    <a:pt x="602" y="299"/>
                    <a:pt x="603" y="298"/>
                    <a:pt x="604" y="298"/>
                  </a:cubicBezTo>
                  <a:cubicBezTo>
                    <a:pt x="604" y="298"/>
                    <a:pt x="605" y="297"/>
                    <a:pt x="605" y="297"/>
                  </a:cubicBezTo>
                  <a:cubicBezTo>
                    <a:pt x="605" y="296"/>
                    <a:pt x="605" y="296"/>
                    <a:pt x="605" y="295"/>
                  </a:cubicBezTo>
                  <a:cubicBezTo>
                    <a:pt x="605" y="295"/>
                    <a:pt x="605" y="295"/>
                    <a:pt x="605" y="295"/>
                  </a:cubicBezTo>
                  <a:cubicBezTo>
                    <a:pt x="605" y="295"/>
                    <a:pt x="605" y="296"/>
                    <a:pt x="605" y="296"/>
                  </a:cubicBezTo>
                  <a:cubicBezTo>
                    <a:pt x="605" y="296"/>
                    <a:pt x="605" y="295"/>
                    <a:pt x="605" y="295"/>
                  </a:cubicBezTo>
                  <a:cubicBezTo>
                    <a:pt x="605" y="295"/>
                    <a:pt x="605" y="296"/>
                    <a:pt x="606" y="295"/>
                  </a:cubicBezTo>
                  <a:cubicBezTo>
                    <a:pt x="606" y="296"/>
                    <a:pt x="606" y="296"/>
                    <a:pt x="606" y="295"/>
                  </a:cubicBezTo>
                  <a:cubicBezTo>
                    <a:pt x="607" y="296"/>
                    <a:pt x="607" y="295"/>
                    <a:pt x="607" y="295"/>
                  </a:cubicBezTo>
                  <a:cubicBezTo>
                    <a:pt x="607" y="295"/>
                    <a:pt x="607" y="294"/>
                    <a:pt x="607" y="294"/>
                  </a:cubicBezTo>
                  <a:cubicBezTo>
                    <a:pt x="607" y="294"/>
                    <a:pt x="607" y="295"/>
                    <a:pt x="608" y="295"/>
                  </a:cubicBezTo>
                  <a:cubicBezTo>
                    <a:pt x="608" y="295"/>
                    <a:pt x="608" y="295"/>
                    <a:pt x="608" y="295"/>
                  </a:cubicBezTo>
                  <a:cubicBezTo>
                    <a:pt x="608" y="295"/>
                    <a:pt x="608" y="295"/>
                    <a:pt x="608" y="295"/>
                  </a:cubicBezTo>
                  <a:cubicBezTo>
                    <a:pt x="608" y="295"/>
                    <a:pt x="608" y="295"/>
                    <a:pt x="608" y="295"/>
                  </a:cubicBezTo>
                  <a:cubicBezTo>
                    <a:pt x="608" y="295"/>
                    <a:pt x="608" y="295"/>
                    <a:pt x="608" y="295"/>
                  </a:cubicBezTo>
                  <a:cubicBezTo>
                    <a:pt x="608" y="295"/>
                    <a:pt x="608" y="294"/>
                    <a:pt x="608" y="294"/>
                  </a:cubicBezTo>
                  <a:cubicBezTo>
                    <a:pt x="608" y="294"/>
                    <a:pt x="608" y="294"/>
                    <a:pt x="608" y="294"/>
                  </a:cubicBezTo>
                  <a:cubicBezTo>
                    <a:pt x="608" y="294"/>
                    <a:pt x="608" y="294"/>
                    <a:pt x="608" y="294"/>
                  </a:cubicBezTo>
                  <a:cubicBezTo>
                    <a:pt x="608" y="294"/>
                    <a:pt x="609" y="293"/>
                    <a:pt x="609" y="293"/>
                  </a:cubicBezTo>
                  <a:cubicBezTo>
                    <a:pt x="609" y="293"/>
                    <a:pt x="609" y="294"/>
                    <a:pt x="609" y="294"/>
                  </a:cubicBezTo>
                  <a:cubicBezTo>
                    <a:pt x="610" y="294"/>
                    <a:pt x="610" y="294"/>
                    <a:pt x="610" y="293"/>
                  </a:cubicBezTo>
                  <a:cubicBezTo>
                    <a:pt x="610" y="294"/>
                    <a:pt x="611" y="294"/>
                    <a:pt x="611" y="295"/>
                  </a:cubicBezTo>
                  <a:cubicBezTo>
                    <a:pt x="611" y="295"/>
                    <a:pt x="611" y="294"/>
                    <a:pt x="612" y="295"/>
                  </a:cubicBezTo>
                  <a:cubicBezTo>
                    <a:pt x="612" y="296"/>
                    <a:pt x="612" y="294"/>
                    <a:pt x="612" y="294"/>
                  </a:cubicBezTo>
                  <a:cubicBezTo>
                    <a:pt x="612" y="295"/>
                    <a:pt x="612" y="295"/>
                    <a:pt x="613" y="295"/>
                  </a:cubicBezTo>
                  <a:cubicBezTo>
                    <a:pt x="613" y="295"/>
                    <a:pt x="613" y="296"/>
                    <a:pt x="613" y="295"/>
                  </a:cubicBezTo>
                  <a:cubicBezTo>
                    <a:pt x="613" y="296"/>
                    <a:pt x="613" y="295"/>
                    <a:pt x="613" y="295"/>
                  </a:cubicBezTo>
                  <a:cubicBezTo>
                    <a:pt x="613" y="296"/>
                    <a:pt x="615" y="296"/>
                    <a:pt x="615" y="296"/>
                  </a:cubicBezTo>
                  <a:cubicBezTo>
                    <a:pt x="615" y="296"/>
                    <a:pt x="616" y="297"/>
                    <a:pt x="616" y="298"/>
                  </a:cubicBezTo>
                  <a:cubicBezTo>
                    <a:pt x="616" y="298"/>
                    <a:pt x="616" y="298"/>
                    <a:pt x="616" y="298"/>
                  </a:cubicBezTo>
                  <a:cubicBezTo>
                    <a:pt x="616" y="298"/>
                    <a:pt x="616" y="298"/>
                    <a:pt x="616" y="298"/>
                  </a:cubicBezTo>
                  <a:cubicBezTo>
                    <a:pt x="616" y="298"/>
                    <a:pt x="616" y="299"/>
                    <a:pt x="616" y="299"/>
                  </a:cubicBezTo>
                  <a:cubicBezTo>
                    <a:pt x="616" y="300"/>
                    <a:pt x="616" y="300"/>
                    <a:pt x="616" y="300"/>
                  </a:cubicBezTo>
                  <a:cubicBezTo>
                    <a:pt x="616" y="300"/>
                    <a:pt x="616" y="300"/>
                    <a:pt x="616" y="300"/>
                  </a:cubicBezTo>
                  <a:cubicBezTo>
                    <a:pt x="616" y="300"/>
                    <a:pt x="615" y="301"/>
                    <a:pt x="615" y="301"/>
                  </a:cubicBezTo>
                  <a:cubicBezTo>
                    <a:pt x="615" y="301"/>
                    <a:pt x="615" y="302"/>
                    <a:pt x="615" y="302"/>
                  </a:cubicBezTo>
                  <a:cubicBezTo>
                    <a:pt x="615" y="302"/>
                    <a:pt x="615" y="302"/>
                    <a:pt x="615" y="302"/>
                  </a:cubicBezTo>
                  <a:cubicBezTo>
                    <a:pt x="615" y="302"/>
                    <a:pt x="615" y="303"/>
                    <a:pt x="615" y="303"/>
                  </a:cubicBezTo>
                  <a:cubicBezTo>
                    <a:pt x="615" y="303"/>
                    <a:pt x="615" y="303"/>
                    <a:pt x="614" y="304"/>
                  </a:cubicBezTo>
                  <a:cubicBezTo>
                    <a:pt x="614" y="302"/>
                    <a:pt x="608" y="306"/>
                    <a:pt x="608" y="306"/>
                  </a:cubicBezTo>
                  <a:cubicBezTo>
                    <a:pt x="608" y="306"/>
                    <a:pt x="608" y="306"/>
                    <a:pt x="608" y="306"/>
                  </a:cubicBezTo>
                  <a:cubicBezTo>
                    <a:pt x="607" y="307"/>
                    <a:pt x="607" y="307"/>
                    <a:pt x="607" y="307"/>
                  </a:cubicBezTo>
                  <a:cubicBezTo>
                    <a:pt x="606" y="307"/>
                    <a:pt x="606" y="307"/>
                    <a:pt x="606" y="307"/>
                  </a:cubicBezTo>
                  <a:cubicBezTo>
                    <a:pt x="606" y="307"/>
                    <a:pt x="605" y="307"/>
                    <a:pt x="605" y="307"/>
                  </a:cubicBezTo>
                  <a:cubicBezTo>
                    <a:pt x="605" y="307"/>
                    <a:pt x="604" y="308"/>
                    <a:pt x="605" y="307"/>
                  </a:cubicBezTo>
                  <a:cubicBezTo>
                    <a:pt x="604" y="307"/>
                    <a:pt x="604" y="307"/>
                    <a:pt x="603" y="308"/>
                  </a:cubicBezTo>
                  <a:cubicBezTo>
                    <a:pt x="604" y="308"/>
                    <a:pt x="604" y="308"/>
                    <a:pt x="605" y="308"/>
                  </a:cubicBezTo>
                  <a:cubicBezTo>
                    <a:pt x="604" y="308"/>
                    <a:pt x="604" y="309"/>
                    <a:pt x="604" y="309"/>
                  </a:cubicBezTo>
                  <a:cubicBezTo>
                    <a:pt x="604" y="307"/>
                    <a:pt x="603" y="309"/>
                    <a:pt x="603" y="308"/>
                  </a:cubicBezTo>
                  <a:cubicBezTo>
                    <a:pt x="603" y="309"/>
                    <a:pt x="602" y="309"/>
                    <a:pt x="602" y="309"/>
                  </a:cubicBezTo>
                  <a:cubicBezTo>
                    <a:pt x="602" y="309"/>
                    <a:pt x="602" y="308"/>
                    <a:pt x="602" y="308"/>
                  </a:cubicBezTo>
                  <a:cubicBezTo>
                    <a:pt x="602" y="308"/>
                    <a:pt x="601" y="311"/>
                    <a:pt x="601" y="310"/>
                  </a:cubicBezTo>
                  <a:cubicBezTo>
                    <a:pt x="601" y="310"/>
                    <a:pt x="601" y="310"/>
                    <a:pt x="601" y="310"/>
                  </a:cubicBezTo>
                  <a:cubicBezTo>
                    <a:pt x="601" y="310"/>
                    <a:pt x="601" y="309"/>
                    <a:pt x="601" y="309"/>
                  </a:cubicBezTo>
                  <a:cubicBezTo>
                    <a:pt x="600" y="309"/>
                    <a:pt x="600" y="310"/>
                    <a:pt x="600" y="310"/>
                  </a:cubicBezTo>
                  <a:cubicBezTo>
                    <a:pt x="600" y="310"/>
                    <a:pt x="600" y="310"/>
                    <a:pt x="600" y="309"/>
                  </a:cubicBezTo>
                  <a:cubicBezTo>
                    <a:pt x="600" y="310"/>
                    <a:pt x="600" y="309"/>
                    <a:pt x="600" y="309"/>
                  </a:cubicBezTo>
                  <a:cubicBezTo>
                    <a:pt x="599" y="309"/>
                    <a:pt x="599" y="309"/>
                    <a:pt x="599" y="310"/>
                  </a:cubicBezTo>
                  <a:cubicBezTo>
                    <a:pt x="599" y="310"/>
                    <a:pt x="599" y="311"/>
                    <a:pt x="599" y="311"/>
                  </a:cubicBezTo>
                  <a:cubicBezTo>
                    <a:pt x="599" y="310"/>
                    <a:pt x="598" y="311"/>
                    <a:pt x="598" y="311"/>
                  </a:cubicBezTo>
                  <a:cubicBezTo>
                    <a:pt x="598" y="312"/>
                    <a:pt x="597" y="311"/>
                    <a:pt x="597" y="311"/>
                  </a:cubicBezTo>
                  <a:cubicBezTo>
                    <a:pt x="597" y="312"/>
                    <a:pt x="597" y="312"/>
                    <a:pt x="596" y="313"/>
                  </a:cubicBezTo>
                  <a:cubicBezTo>
                    <a:pt x="596" y="313"/>
                    <a:pt x="596" y="314"/>
                    <a:pt x="596" y="315"/>
                  </a:cubicBezTo>
                  <a:cubicBezTo>
                    <a:pt x="596" y="315"/>
                    <a:pt x="596" y="315"/>
                    <a:pt x="596" y="315"/>
                  </a:cubicBezTo>
                  <a:cubicBezTo>
                    <a:pt x="596" y="315"/>
                    <a:pt x="596" y="316"/>
                    <a:pt x="596" y="316"/>
                  </a:cubicBezTo>
                  <a:cubicBezTo>
                    <a:pt x="596" y="316"/>
                    <a:pt x="596" y="316"/>
                    <a:pt x="596" y="316"/>
                  </a:cubicBezTo>
                  <a:cubicBezTo>
                    <a:pt x="595" y="316"/>
                    <a:pt x="595" y="316"/>
                    <a:pt x="595" y="316"/>
                  </a:cubicBezTo>
                  <a:cubicBezTo>
                    <a:pt x="595" y="316"/>
                    <a:pt x="595" y="317"/>
                    <a:pt x="595" y="317"/>
                  </a:cubicBezTo>
                  <a:cubicBezTo>
                    <a:pt x="595" y="317"/>
                    <a:pt x="595" y="318"/>
                    <a:pt x="595" y="318"/>
                  </a:cubicBezTo>
                  <a:cubicBezTo>
                    <a:pt x="595" y="319"/>
                    <a:pt x="595" y="319"/>
                    <a:pt x="595" y="319"/>
                  </a:cubicBezTo>
                  <a:cubicBezTo>
                    <a:pt x="595" y="319"/>
                    <a:pt x="595" y="320"/>
                    <a:pt x="595" y="321"/>
                  </a:cubicBezTo>
                  <a:cubicBezTo>
                    <a:pt x="595" y="320"/>
                    <a:pt x="595" y="320"/>
                    <a:pt x="594" y="320"/>
                  </a:cubicBezTo>
                  <a:cubicBezTo>
                    <a:pt x="595" y="320"/>
                    <a:pt x="595" y="321"/>
                    <a:pt x="594" y="320"/>
                  </a:cubicBezTo>
                  <a:cubicBezTo>
                    <a:pt x="594" y="320"/>
                    <a:pt x="594" y="321"/>
                    <a:pt x="594" y="321"/>
                  </a:cubicBezTo>
                  <a:cubicBezTo>
                    <a:pt x="594" y="321"/>
                    <a:pt x="594" y="321"/>
                    <a:pt x="594" y="321"/>
                  </a:cubicBezTo>
                  <a:cubicBezTo>
                    <a:pt x="594" y="321"/>
                    <a:pt x="594" y="321"/>
                    <a:pt x="594" y="321"/>
                  </a:cubicBezTo>
                  <a:cubicBezTo>
                    <a:pt x="594" y="321"/>
                    <a:pt x="594" y="321"/>
                    <a:pt x="594" y="321"/>
                  </a:cubicBezTo>
                  <a:cubicBezTo>
                    <a:pt x="594" y="321"/>
                    <a:pt x="594" y="321"/>
                    <a:pt x="594" y="321"/>
                  </a:cubicBezTo>
                  <a:cubicBezTo>
                    <a:pt x="594" y="321"/>
                    <a:pt x="594" y="322"/>
                    <a:pt x="594" y="322"/>
                  </a:cubicBezTo>
                  <a:cubicBezTo>
                    <a:pt x="594" y="322"/>
                    <a:pt x="594" y="322"/>
                    <a:pt x="594" y="322"/>
                  </a:cubicBezTo>
                  <a:cubicBezTo>
                    <a:pt x="594" y="322"/>
                    <a:pt x="593" y="322"/>
                    <a:pt x="593" y="322"/>
                  </a:cubicBezTo>
                  <a:cubicBezTo>
                    <a:pt x="594" y="322"/>
                    <a:pt x="593" y="322"/>
                    <a:pt x="593" y="323"/>
                  </a:cubicBezTo>
                  <a:cubicBezTo>
                    <a:pt x="593" y="323"/>
                    <a:pt x="593" y="323"/>
                    <a:pt x="593" y="323"/>
                  </a:cubicBezTo>
                  <a:cubicBezTo>
                    <a:pt x="593" y="323"/>
                    <a:pt x="593" y="323"/>
                    <a:pt x="593" y="323"/>
                  </a:cubicBezTo>
                  <a:cubicBezTo>
                    <a:pt x="593" y="323"/>
                    <a:pt x="592" y="324"/>
                    <a:pt x="593" y="324"/>
                  </a:cubicBezTo>
                  <a:cubicBezTo>
                    <a:pt x="593" y="324"/>
                    <a:pt x="592" y="323"/>
                    <a:pt x="592" y="323"/>
                  </a:cubicBezTo>
                  <a:cubicBezTo>
                    <a:pt x="592" y="323"/>
                    <a:pt x="592" y="324"/>
                    <a:pt x="592" y="324"/>
                  </a:cubicBezTo>
                  <a:cubicBezTo>
                    <a:pt x="592" y="324"/>
                    <a:pt x="592" y="324"/>
                    <a:pt x="593" y="324"/>
                  </a:cubicBezTo>
                  <a:cubicBezTo>
                    <a:pt x="592" y="324"/>
                    <a:pt x="591" y="326"/>
                    <a:pt x="592" y="326"/>
                  </a:cubicBezTo>
                  <a:cubicBezTo>
                    <a:pt x="592" y="326"/>
                    <a:pt x="591" y="325"/>
                    <a:pt x="592" y="325"/>
                  </a:cubicBezTo>
                  <a:cubicBezTo>
                    <a:pt x="591" y="325"/>
                    <a:pt x="591" y="326"/>
                    <a:pt x="591" y="326"/>
                  </a:cubicBezTo>
                  <a:cubicBezTo>
                    <a:pt x="591" y="326"/>
                    <a:pt x="591" y="326"/>
                    <a:pt x="592" y="326"/>
                  </a:cubicBezTo>
                  <a:cubicBezTo>
                    <a:pt x="592" y="326"/>
                    <a:pt x="593" y="327"/>
                    <a:pt x="593" y="326"/>
                  </a:cubicBezTo>
                  <a:cubicBezTo>
                    <a:pt x="593" y="326"/>
                    <a:pt x="592" y="327"/>
                    <a:pt x="592" y="327"/>
                  </a:cubicBezTo>
                  <a:cubicBezTo>
                    <a:pt x="593" y="327"/>
                    <a:pt x="593" y="327"/>
                    <a:pt x="593" y="327"/>
                  </a:cubicBezTo>
                  <a:cubicBezTo>
                    <a:pt x="594" y="327"/>
                    <a:pt x="592" y="327"/>
                    <a:pt x="592" y="328"/>
                  </a:cubicBezTo>
                  <a:cubicBezTo>
                    <a:pt x="592" y="328"/>
                    <a:pt x="593" y="328"/>
                    <a:pt x="593" y="328"/>
                  </a:cubicBezTo>
                  <a:cubicBezTo>
                    <a:pt x="593" y="328"/>
                    <a:pt x="593" y="328"/>
                    <a:pt x="593" y="327"/>
                  </a:cubicBezTo>
                  <a:cubicBezTo>
                    <a:pt x="594" y="328"/>
                    <a:pt x="592" y="328"/>
                    <a:pt x="594" y="328"/>
                  </a:cubicBezTo>
                  <a:cubicBezTo>
                    <a:pt x="592" y="328"/>
                    <a:pt x="593" y="329"/>
                    <a:pt x="594" y="329"/>
                  </a:cubicBezTo>
                  <a:cubicBezTo>
                    <a:pt x="594" y="329"/>
                    <a:pt x="594" y="330"/>
                    <a:pt x="593" y="330"/>
                  </a:cubicBezTo>
                  <a:cubicBezTo>
                    <a:pt x="593" y="329"/>
                    <a:pt x="593" y="330"/>
                    <a:pt x="593" y="330"/>
                  </a:cubicBezTo>
                  <a:cubicBezTo>
                    <a:pt x="593" y="330"/>
                    <a:pt x="593" y="330"/>
                    <a:pt x="593" y="331"/>
                  </a:cubicBezTo>
                  <a:cubicBezTo>
                    <a:pt x="594" y="331"/>
                    <a:pt x="594" y="331"/>
                    <a:pt x="595" y="331"/>
                  </a:cubicBezTo>
                  <a:cubicBezTo>
                    <a:pt x="595" y="331"/>
                    <a:pt x="595" y="331"/>
                    <a:pt x="596" y="331"/>
                  </a:cubicBezTo>
                  <a:cubicBezTo>
                    <a:pt x="596" y="331"/>
                    <a:pt x="595" y="331"/>
                    <a:pt x="595" y="331"/>
                  </a:cubicBezTo>
                  <a:cubicBezTo>
                    <a:pt x="595" y="331"/>
                    <a:pt x="595" y="331"/>
                    <a:pt x="596" y="331"/>
                  </a:cubicBezTo>
                  <a:cubicBezTo>
                    <a:pt x="595" y="332"/>
                    <a:pt x="595" y="332"/>
                    <a:pt x="595" y="331"/>
                  </a:cubicBezTo>
                  <a:cubicBezTo>
                    <a:pt x="595" y="331"/>
                    <a:pt x="594" y="332"/>
                    <a:pt x="595" y="332"/>
                  </a:cubicBezTo>
                  <a:cubicBezTo>
                    <a:pt x="595" y="332"/>
                    <a:pt x="595" y="332"/>
                    <a:pt x="595" y="332"/>
                  </a:cubicBezTo>
                  <a:cubicBezTo>
                    <a:pt x="595" y="332"/>
                    <a:pt x="594" y="332"/>
                    <a:pt x="594" y="332"/>
                  </a:cubicBezTo>
                  <a:cubicBezTo>
                    <a:pt x="595" y="333"/>
                    <a:pt x="596" y="333"/>
                    <a:pt x="597" y="333"/>
                  </a:cubicBezTo>
                  <a:cubicBezTo>
                    <a:pt x="597" y="333"/>
                    <a:pt x="600" y="333"/>
                    <a:pt x="599" y="333"/>
                  </a:cubicBezTo>
                  <a:cubicBezTo>
                    <a:pt x="599" y="333"/>
                    <a:pt x="600" y="333"/>
                    <a:pt x="600" y="333"/>
                  </a:cubicBezTo>
                  <a:cubicBezTo>
                    <a:pt x="601" y="332"/>
                    <a:pt x="602" y="332"/>
                    <a:pt x="601" y="333"/>
                  </a:cubicBezTo>
                  <a:cubicBezTo>
                    <a:pt x="602" y="333"/>
                    <a:pt x="602" y="333"/>
                    <a:pt x="602" y="333"/>
                  </a:cubicBezTo>
                  <a:cubicBezTo>
                    <a:pt x="603" y="332"/>
                    <a:pt x="603" y="333"/>
                    <a:pt x="603" y="333"/>
                  </a:cubicBezTo>
                  <a:cubicBezTo>
                    <a:pt x="603" y="333"/>
                    <a:pt x="603" y="333"/>
                    <a:pt x="603" y="333"/>
                  </a:cubicBezTo>
                  <a:cubicBezTo>
                    <a:pt x="603" y="333"/>
                    <a:pt x="603" y="334"/>
                    <a:pt x="604" y="334"/>
                  </a:cubicBezTo>
                  <a:cubicBezTo>
                    <a:pt x="605" y="333"/>
                    <a:pt x="605" y="333"/>
                    <a:pt x="605" y="332"/>
                  </a:cubicBezTo>
                  <a:cubicBezTo>
                    <a:pt x="605" y="333"/>
                    <a:pt x="605" y="333"/>
                    <a:pt x="605" y="333"/>
                  </a:cubicBezTo>
                  <a:cubicBezTo>
                    <a:pt x="605" y="332"/>
                    <a:pt x="606" y="333"/>
                    <a:pt x="606" y="333"/>
                  </a:cubicBezTo>
                  <a:cubicBezTo>
                    <a:pt x="607" y="333"/>
                    <a:pt x="607" y="334"/>
                    <a:pt x="608" y="334"/>
                  </a:cubicBezTo>
                  <a:cubicBezTo>
                    <a:pt x="609" y="334"/>
                    <a:pt x="610" y="334"/>
                    <a:pt x="611" y="334"/>
                  </a:cubicBezTo>
                  <a:cubicBezTo>
                    <a:pt x="611" y="334"/>
                    <a:pt x="612" y="334"/>
                    <a:pt x="612" y="335"/>
                  </a:cubicBezTo>
                  <a:cubicBezTo>
                    <a:pt x="612" y="335"/>
                    <a:pt x="612" y="335"/>
                    <a:pt x="612" y="335"/>
                  </a:cubicBezTo>
                  <a:cubicBezTo>
                    <a:pt x="612" y="335"/>
                    <a:pt x="613" y="335"/>
                    <a:pt x="612" y="335"/>
                  </a:cubicBezTo>
                  <a:cubicBezTo>
                    <a:pt x="613" y="336"/>
                    <a:pt x="612" y="336"/>
                    <a:pt x="612" y="335"/>
                  </a:cubicBezTo>
                  <a:cubicBezTo>
                    <a:pt x="613" y="337"/>
                    <a:pt x="615" y="338"/>
                    <a:pt x="616" y="340"/>
                  </a:cubicBezTo>
                  <a:cubicBezTo>
                    <a:pt x="615" y="339"/>
                    <a:pt x="613" y="339"/>
                    <a:pt x="612" y="339"/>
                  </a:cubicBezTo>
                  <a:cubicBezTo>
                    <a:pt x="611" y="339"/>
                    <a:pt x="610" y="339"/>
                    <a:pt x="609" y="339"/>
                  </a:cubicBezTo>
                  <a:cubicBezTo>
                    <a:pt x="609" y="339"/>
                    <a:pt x="608" y="339"/>
                    <a:pt x="608" y="340"/>
                  </a:cubicBezTo>
                  <a:cubicBezTo>
                    <a:pt x="608" y="340"/>
                    <a:pt x="607" y="341"/>
                    <a:pt x="607" y="340"/>
                  </a:cubicBezTo>
                  <a:cubicBezTo>
                    <a:pt x="606" y="340"/>
                    <a:pt x="605" y="339"/>
                    <a:pt x="605" y="339"/>
                  </a:cubicBezTo>
                  <a:cubicBezTo>
                    <a:pt x="604" y="338"/>
                    <a:pt x="604" y="338"/>
                    <a:pt x="603" y="338"/>
                  </a:cubicBezTo>
                  <a:cubicBezTo>
                    <a:pt x="603" y="338"/>
                    <a:pt x="602" y="337"/>
                    <a:pt x="602" y="337"/>
                  </a:cubicBezTo>
                  <a:cubicBezTo>
                    <a:pt x="602" y="337"/>
                    <a:pt x="600" y="337"/>
                    <a:pt x="600" y="337"/>
                  </a:cubicBezTo>
                  <a:cubicBezTo>
                    <a:pt x="600" y="337"/>
                    <a:pt x="600" y="337"/>
                    <a:pt x="600" y="337"/>
                  </a:cubicBezTo>
                  <a:cubicBezTo>
                    <a:pt x="599" y="337"/>
                    <a:pt x="599" y="336"/>
                    <a:pt x="599" y="336"/>
                  </a:cubicBezTo>
                  <a:cubicBezTo>
                    <a:pt x="599" y="336"/>
                    <a:pt x="598" y="336"/>
                    <a:pt x="598" y="336"/>
                  </a:cubicBezTo>
                  <a:cubicBezTo>
                    <a:pt x="598" y="336"/>
                    <a:pt x="596" y="337"/>
                    <a:pt x="596" y="336"/>
                  </a:cubicBezTo>
                  <a:cubicBezTo>
                    <a:pt x="596" y="336"/>
                    <a:pt x="596" y="336"/>
                    <a:pt x="596" y="336"/>
                  </a:cubicBezTo>
                  <a:cubicBezTo>
                    <a:pt x="595" y="336"/>
                    <a:pt x="594" y="337"/>
                    <a:pt x="593" y="338"/>
                  </a:cubicBezTo>
                  <a:cubicBezTo>
                    <a:pt x="593" y="338"/>
                    <a:pt x="593" y="338"/>
                    <a:pt x="593" y="338"/>
                  </a:cubicBezTo>
                  <a:cubicBezTo>
                    <a:pt x="593" y="338"/>
                    <a:pt x="593" y="338"/>
                    <a:pt x="593" y="338"/>
                  </a:cubicBezTo>
                  <a:cubicBezTo>
                    <a:pt x="593" y="339"/>
                    <a:pt x="594" y="339"/>
                    <a:pt x="594" y="340"/>
                  </a:cubicBezTo>
                  <a:cubicBezTo>
                    <a:pt x="594" y="340"/>
                    <a:pt x="594" y="341"/>
                    <a:pt x="595" y="342"/>
                  </a:cubicBezTo>
                  <a:cubicBezTo>
                    <a:pt x="595" y="342"/>
                    <a:pt x="595" y="342"/>
                    <a:pt x="595" y="342"/>
                  </a:cubicBezTo>
                  <a:cubicBezTo>
                    <a:pt x="596" y="343"/>
                    <a:pt x="594" y="345"/>
                    <a:pt x="594" y="346"/>
                  </a:cubicBezTo>
                  <a:cubicBezTo>
                    <a:pt x="593" y="347"/>
                    <a:pt x="592" y="348"/>
                    <a:pt x="591" y="348"/>
                  </a:cubicBezTo>
                  <a:cubicBezTo>
                    <a:pt x="590" y="348"/>
                    <a:pt x="589" y="347"/>
                    <a:pt x="589" y="347"/>
                  </a:cubicBezTo>
                  <a:cubicBezTo>
                    <a:pt x="589" y="346"/>
                    <a:pt x="588" y="346"/>
                    <a:pt x="588" y="345"/>
                  </a:cubicBezTo>
                  <a:cubicBezTo>
                    <a:pt x="588" y="345"/>
                    <a:pt x="588" y="343"/>
                    <a:pt x="588" y="343"/>
                  </a:cubicBezTo>
                  <a:cubicBezTo>
                    <a:pt x="584" y="341"/>
                    <a:pt x="582" y="347"/>
                    <a:pt x="580" y="349"/>
                  </a:cubicBezTo>
                  <a:cubicBezTo>
                    <a:pt x="580" y="351"/>
                    <a:pt x="579" y="353"/>
                    <a:pt x="578" y="354"/>
                  </a:cubicBezTo>
                  <a:cubicBezTo>
                    <a:pt x="578" y="354"/>
                    <a:pt x="578" y="355"/>
                    <a:pt x="577" y="355"/>
                  </a:cubicBezTo>
                  <a:cubicBezTo>
                    <a:pt x="577" y="355"/>
                    <a:pt x="576" y="355"/>
                    <a:pt x="575" y="355"/>
                  </a:cubicBezTo>
                  <a:cubicBezTo>
                    <a:pt x="575" y="356"/>
                    <a:pt x="574" y="356"/>
                    <a:pt x="574" y="356"/>
                  </a:cubicBezTo>
                  <a:cubicBezTo>
                    <a:pt x="574" y="356"/>
                    <a:pt x="573" y="356"/>
                    <a:pt x="573" y="357"/>
                  </a:cubicBezTo>
                  <a:cubicBezTo>
                    <a:pt x="573" y="357"/>
                    <a:pt x="572" y="357"/>
                    <a:pt x="572" y="357"/>
                  </a:cubicBezTo>
                  <a:cubicBezTo>
                    <a:pt x="572" y="357"/>
                    <a:pt x="571" y="357"/>
                    <a:pt x="571" y="358"/>
                  </a:cubicBezTo>
                  <a:cubicBezTo>
                    <a:pt x="571" y="357"/>
                    <a:pt x="571" y="357"/>
                    <a:pt x="571" y="357"/>
                  </a:cubicBezTo>
                  <a:cubicBezTo>
                    <a:pt x="570" y="356"/>
                    <a:pt x="570" y="356"/>
                    <a:pt x="569" y="355"/>
                  </a:cubicBezTo>
                  <a:cubicBezTo>
                    <a:pt x="570" y="355"/>
                    <a:pt x="570" y="354"/>
                    <a:pt x="570" y="354"/>
                  </a:cubicBezTo>
                  <a:cubicBezTo>
                    <a:pt x="570" y="353"/>
                    <a:pt x="568" y="353"/>
                    <a:pt x="568" y="353"/>
                  </a:cubicBezTo>
                  <a:cubicBezTo>
                    <a:pt x="566" y="353"/>
                    <a:pt x="565" y="353"/>
                    <a:pt x="563" y="353"/>
                  </a:cubicBezTo>
                  <a:cubicBezTo>
                    <a:pt x="563" y="353"/>
                    <a:pt x="563" y="353"/>
                    <a:pt x="562" y="353"/>
                  </a:cubicBezTo>
                  <a:cubicBezTo>
                    <a:pt x="563" y="353"/>
                    <a:pt x="562" y="354"/>
                    <a:pt x="562" y="353"/>
                  </a:cubicBezTo>
                  <a:cubicBezTo>
                    <a:pt x="562" y="354"/>
                    <a:pt x="561" y="354"/>
                    <a:pt x="560" y="354"/>
                  </a:cubicBezTo>
                  <a:cubicBezTo>
                    <a:pt x="559" y="354"/>
                    <a:pt x="558" y="353"/>
                    <a:pt x="557" y="353"/>
                  </a:cubicBezTo>
                  <a:cubicBezTo>
                    <a:pt x="556" y="353"/>
                    <a:pt x="555" y="352"/>
                    <a:pt x="555" y="352"/>
                  </a:cubicBezTo>
                  <a:cubicBezTo>
                    <a:pt x="555" y="351"/>
                    <a:pt x="555" y="351"/>
                    <a:pt x="554" y="351"/>
                  </a:cubicBezTo>
                  <a:cubicBezTo>
                    <a:pt x="554" y="351"/>
                    <a:pt x="554" y="350"/>
                    <a:pt x="554" y="350"/>
                  </a:cubicBezTo>
                  <a:cubicBezTo>
                    <a:pt x="554" y="350"/>
                    <a:pt x="554" y="350"/>
                    <a:pt x="554" y="350"/>
                  </a:cubicBezTo>
                  <a:cubicBezTo>
                    <a:pt x="554" y="350"/>
                    <a:pt x="555" y="350"/>
                    <a:pt x="555" y="350"/>
                  </a:cubicBezTo>
                  <a:cubicBezTo>
                    <a:pt x="556" y="350"/>
                    <a:pt x="556" y="349"/>
                    <a:pt x="555" y="348"/>
                  </a:cubicBezTo>
                  <a:cubicBezTo>
                    <a:pt x="554" y="348"/>
                    <a:pt x="554" y="348"/>
                    <a:pt x="553" y="348"/>
                  </a:cubicBezTo>
                  <a:cubicBezTo>
                    <a:pt x="553" y="348"/>
                    <a:pt x="549" y="348"/>
                    <a:pt x="550" y="349"/>
                  </a:cubicBezTo>
                  <a:cubicBezTo>
                    <a:pt x="550" y="349"/>
                    <a:pt x="549" y="348"/>
                    <a:pt x="548" y="349"/>
                  </a:cubicBezTo>
                  <a:cubicBezTo>
                    <a:pt x="548" y="349"/>
                    <a:pt x="548" y="349"/>
                    <a:pt x="548" y="349"/>
                  </a:cubicBezTo>
                  <a:cubicBezTo>
                    <a:pt x="548" y="349"/>
                    <a:pt x="548" y="349"/>
                    <a:pt x="548" y="349"/>
                  </a:cubicBezTo>
                  <a:cubicBezTo>
                    <a:pt x="548" y="349"/>
                    <a:pt x="548" y="349"/>
                    <a:pt x="548" y="349"/>
                  </a:cubicBezTo>
                  <a:cubicBezTo>
                    <a:pt x="548" y="349"/>
                    <a:pt x="548" y="349"/>
                    <a:pt x="548" y="349"/>
                  </a:cubicBezTo>
                  <a:cubicBezTo>
                    <a:pt x="547" y="350"/>
                    <a:pt x="547" y="349"/>
                    <a:pt x="547" y="349"/>
                  </a:cubicBezTo>
                  <a:cubicBezTo>
                    <a:pt x="547" y="349"/>
                    <a:pt x="547" y="349"/>
                    <a:pt x="546" y="349"/>
                  </a:cubicBezTo>
                  <a:cubicBezTo>
                    <a:pt x="546" y="349"/>
                    <a:pt x="546" y="349"/>
                    <a:pt x="546" y="349"/>
                  </a:cubicBezTo>
                  <a:cubicBezTo>
                    <a:pt x="546" y="349"/>
                    <a:pt x="548" y="346"/>
                    <a:pt x="548" y="347"/>
                  </a:cubicBezTo>
                  <a:cubicBezTo>
                    <a:pt x="547" y="346"/>
                    <a:pt x="547" y="346"/>
                    <a:pt x="546" y="346"/>
                  </a:cubicBezTo>
                  <a:cubicBezTo>
                    <a:pt x="546" y="346"/>
                    <a:pt x="545" y="346"/>
                    <a:pt x="545" y="345"/>
                  </a:cubicBezTo>
                  <a:cubicBezTo>
                    <a:pt x="544" y="345"/>
                    <a:pt x="544" y="345"/>
                    <a:pt x="544" y="345"/>
                  </a:cubicBezTo>
                  <a:cubicBezTo>
                    <a:pt x="545" y="345"/>
                    <a:pt x="545" y="344"/>
                    <a:pt x="545" y="344"/>
                  </a:cubicBezTo>
                  <a:cubicBezTo>
                    <a:pt x="545" y="344"/>
                    <a:pt x="546" y="343"/>
                    <a:pt x="545" y="343"/>
                  </a:cubicBezTo>
                  <a:cubicBezTo>
                    <a:pt x="545" y="343"/>
                    <a:pt x="544" y="343"/>
                    <a:pt x="544" y="342"/>
                  </a:cubicBezTo>
                  <a:cubicBezTo>
                    <a:pt x="545" y="343"/>
                    <a:pt x="545" y="343"/>
                    <a:pt x="545" y="342"/>
                  </a:cubicBezTo>
                  <a:cubicBezTo>
                    <a:pt x="545" y="342"/>
                    <a:pt x="545" y="343"/>
                    <a:pt x="546" y="343"/>
                  </a:cubicBezTo>
                  <a:cubicBezTo>
                    <a:pt x="546" y="343"/>
                    <a:pt x="545" y="342"/>
                    <a:pt x="545" y="342"/>
                  </a:cubicBezTo>
                  <a:cubicBezTo>
                    <a:pt x="545" y="342"/>
                    <a:pt x="545" y="341"/>
                    <a:pt x="545" y="341"/>
                  </a:cubicBezTo>
                  <a:cubicBezTo>
                    <a:pt x="545" y="342"/>
                    <a:pt x="545" y="342"/>
                    <a:pt x="545" y="342"/>
                  </a:cubicBezTo>
                  <a:cubicBezTo>
                    <a:pt x="545" y="342"/>
                    <a:pt x="545" y="342"/>
                    <a:pt x="544" y="341"/>
                  </a:cubicBezTo>
                  <a:cubicBezTo>
                    <a:pt x="545" y="341"/>
                    <a:pt x="545" y="341"/>
                    <a:pt x="545" y="341"/>
                  </a:cubicBezTo>
                  <a:cubicBezTo>
                    <a:pt x="545" y="341"/>
                    <a:pt x="545" y="340"/>
                    <a:pt x="545" y="340"/>
                  </a:cubicBezTo>
                  <a:cubicBezTo>
                    <a:pt x="545" y="340"/>
                    <a:pt x="545" y="340"/>
                    <a:pt x="546" y="340"/>
                  </a:cubicBezTo>
                  <a:cubicBezTo>
                    <a:pt x="546" y="340"/>
                    <a:pt x="545" y="339"/>
                    <a:pt x="545" y="339"/>
                  </a:cubicBezTo>
                  <a:cubicBezTo>
                    <a:pt x="545" y="339"/>
                    <a:pt x="546" y="339"/>
                    <a:pt x="546" y="339"/>
                  </a:cubicBezTo>
                  <a:cubicBezTo>
                    <a:pt x="546" y="339"/>
                    <a:pt x="546" y="340"/>
                    <a:pt x="547" y="339"/>
                  </a:cubicBezTo>
                  <a:cubicBezTo>
                    <a:pt x="547" y="339"/>
                    <a:pt x="546" y="339"/>
                    <a:pt x="546" y="339"/>
                  </a:cubicBezTo>
                  <a:cubicBezTo>
                    <a:pt x="547" y="339"/>
                    <a:pt x="547" y="339"/>
                    <a:pt x="547" y="339"/>
                  </a:cubicBezTo>
                  <a:cubicBezTo>
                    <a:pt x="547" y="339"/>
                    <a:pt x="547" y="338"/>
                    <a:pt x="548" y="338"/>
                  </a:cubicBezTo>
                  <a:cubicBezTo>
                    <a:pt x="547" y="338"/>
                    <a:pt x="547" y="338"/>
                    <a:pt x="547" y="338"/>
                  </a:cubicBezTo>
                  <a:cubicBezTo>
                    <a:pt x="548" y="338"/>
                    <a:pt x="549" y="337"/>
                    <a:pt x="550" y="337"/>
                  </a:cubicBezTo>
                  <a:cubicBezTo>
                    <a:pt x="549" y="337"/>
                    <a:pt x="551" y="338"/>
                    <a:pt x="551" y="336"/>
                  </a:cubicBezTo>
                  <a:cubicBezTo>
                    <a:pt x="551" y="335"/>
                    <a:pt x="551" y="334"/>
                    <a:pt x="549" y="334"/>
                  </a:cubicBezTo>
                  <a:cubicBezTo>
                    <a:pt x="550" y="334"/>
                    <a:pt x="552" y="332"/>
                    <a:pt x="552" y="332"/>
                  </a:cubicBezTo>
                  <a:cubicBezTo>
                    <a:pt x="553" y="331"/>
                    <a:pt x="554" y="330"/>
                    <a:pt x="554" y="329"/>
                  </a:cubicBezTo>
                  <a:cubicBezTo>
                    <a:pt x="554" y="327"/>
                    <a:pt x="547" y="330"/>
                    <a:pt x="546" y="331"/>
                  </a:cubicBezTo>
                  <a:cubicBezTo>
                    <a:pt x="547" y="331"/>
                    <a:pt x="548" y="331"/>
                    <a:pt x="549" y="331"/>
                  </a:cubicBezTo>
                  <a:cubicBezTo>
                    <a:pt x="549" y="331"/>
                    <a:pt x="549" y="331"/>
                    <a:pt x="550" y="331"/>
                  </a:cubicBezTo>
                  <a:cubicBezTo>
                    <a:pt x="549" y="331"/>
                    <a:pt x="548" y="332"/>
                    <a:pt x="547" y="332"/>
                  </a:cubicBezTo>
                  <a:cubicBezTo>
                    <a:pt x="547" y="333"/>
                    <a:pt x="547" y="333"/>
                    <a:pt x="546" y="333"/>
                  </a:cubicBezTo>
                  <a:cubicBezTo>
                    <a:pt x="546" y="333"/>
                    <a:pt x="547" y="332"/>
                    <a:pt x="547" y="332"/>
                  </a:cubicBezTo>
                  <a:cubicBezTo>
                    <a:pt x="547" y="332"/>
                    <a:pt x="545" y="333"/>
                    <a:pt x="545" y="333"/>
                  </a:cubicBezTo>
                  <a:cubicBezTo>
                    <a:pt x="545" y="332"/>
                    <a:pt x="545" y="332"/>
                    <a:pt x="545" y="332"/>
                  </a:cubicBezTo>
                  <a:cubicBezTo>
                    <a:pt x="545" y="332"/>
                    <a:pt x="545" y="331"/>
                    <a:pt x="545" y="331"/>
                  </a:cubicBezTo>
                  <a:cubicBezTo>
                    <a:pt x="545" y="331"/>
                    <a:pt x="545" y="332"/>
                    <a:pt x="545" y="332"/>
                  </a:cubicBezTo>
                  <a:cubicBezTo>
                    <a:pt x="544" y="332"/>
                    <a:pt x="544" y="331"/>
                    <a:pt x="544" y="332"/>
                  </a:cubicBezTo>
                  <a:cubicBezTo>
                    <a:pt x="543" y="332"/>
                    <a:pt x="543" y="333"/>
                    <a:pt x="543" y="334"/>
                  </a:cubicBezTo>
                  <a:cubicBezTo>
                    <a:pt x="542" y="334"/>
                    <a:pt x="541" y="337"/>
                    <a:pt x="542" y="338"/>
                  </a:cubicBezTo>
                  <a:cubicBezTo>
                    <a:pt x="542" y="338"/>
                    <a:pt x="542" y="337"/>
                    <a:pt x="542" y="337"/>
                  </a:cubicBezTo>
                  <a:cubicBezTo>
                    <a:pt x="542" y="338"/>
                    <a:pt x="543" y="338"/>
                    <a:pt x="543" y="338"/>
                  </a:cubicBezTo>
                  <a:cubicBezTo>
                    <a:pt x="542" y="339"/>
                    <a:pt x="542" y="339"/>
                    <a:pt x="542" y="340"/>
                  </a:cubicBezTo>
                  <a:cubicBezTo>
                    <a:pt x="542" y="340"/>
                    <a:pt x="541" y="343"/>
                    <a:pt x="541" y="342"/>
                  </a:cubicBezTo>
                  <a:cubicBezTo>
                    <a:pt x="541" y="343"/>
                    <a:pt x="541" y="342"/>
                    <a:pt x="541" y="342"/>
                  </a:cubicBezTo>
                  <a:cubicBezTo>
                    <a:pt x="541" y="343"/>
                    <a:pt x="541" y="344"/>
                    <a:pt x="541" y="343"/>
                  </a:cubicBezTo>
                  <a:cubicBezTo>
                    <a:pt x="541" y="344"/>
                    <a:pt x="541" y="344"/>
                    <a:pt x="541" y="344"/>
                  </a:cubicBezTo>
                  <a:cubicBezTo>
                    <a:pt x="540" y="344"/>
                    <a:pt x="541" y="345"/>
                    <a:pt x="541" y="344"/>
                  </a:cubicBezTo>
                  <a:cubicBezTo>
                    <a:pt x="541" y="345"/>
                    <a:pt x="540" y="346"/>
                    <a:pt x="541" y="347"/>
                  </a:cubicBezTo>
                  <a:cubicBezTo>
                    <a:pt x="541" y="347"/>
                    <a:pt x="540" y="347"/>
                    <a:pt x="540" y="347"/>
                  </a:cubicBezTo>
                  <a:cubicBezTo>
                    <a:pt x="540" y="347"/>
                    <a:pt x="540" y="346"/>
                    <a:pt x="539" y="346"/>
                  </a:cubicBezTo>
                  <a:cubicBezTo>
                    <a:pt x="539" y="347"/>
                    <a:pt x="538" y="347"/>
                    <a:pt x="538" y="348"/>
                  </a:cubicBezTo>
                  <a:cubicBezTo>
                    <a:pt x="538" y="347"/>
                    <a:pt x="537" y="347"/>
                    <a:pt x="537" y="348"/>
                  </a:cubicBezTo>
                  <a:cubicBezTo>
                    <a:pt x="537" y="347"/>
                    <a:pt x="537" y="345"/>
                    <a:pt x="535" y="346"/>
                  </a:cubicBezTo>
                  <a:cubicBezTo>
                    <a:pt x="535" y="346"/>
                    <a:pt x="534" y="347"/>
                    <a:pt x="534" y="348"/>
                  </a:cubicBezTo>
                  <a:cubicBezTo>
                    <a:pt x="534" y="348"/>
                    <a:pt x="533" y="346"/>
                    <a:pt x="533" y="346"/>
                  </a:cubicBezTo>
                  <a:cubicBezTo>
                    <a:pt x="532" y="345"/>
                    <a:pt x="532" y="345"/>
                    <a:pt x="531" y="346"/>
                  </a:cubicBezTo>
                  <a:cubicBezTo>
                    <a:pt x="531" y="346"/>
                    <a:pt x="530" y="345"/>
                    <a:pt x="530" y="345"/>
                  </a:cubicBezTo>
                  <a:cubicBezTo>
                    <a:pt x="529" y="345"/>
                    <a:pt x="529" y="346"/>
                    <a:pt x="529" y="346"/>
                  </a:cubicBezTo>
                  <a:cubicBezTo>
                    <a:pt x="528" y="348"/>
                    <a:pt x="528" y="349"/>
                    <a:pt x="526" y="349"/>
                  </a:cubicBezTo>
                  <a:cubicBezTo>
                    <a:pt x="526" y="349"/>
                    <a:pt x="527" y="350"/>
                    <a:pt x="527" y="350"/>
                  </a:cubicBezTo>
                  <a:cubicBezTo>
                    <a:pt x="526" y="350"/>
                    <a:pt x="526" y="350"/>
                    <a:pt x="526" y="349"/>
                  </a:cubicBezTo>
                  <a:cubicBezTo>
                    <a:pt x="526" y="349"/>
                    <a:pt x="526" y="349"/>
                    <a:pt x="526" y="349"/>
                  </a:cubicBezTo>
                  <a:cubicBezTo>
                    <a:pt x="526" y="349"/>
                    <a:pt x="526" y="349"/>
                    <a:pt x="526" y="349"/>
                  </a:cubicBezTo>
                  <a:cubicBezTo>
                    <a:pt x="526" y="349"/>
                    <a:pt x="526" y="349"/>
                    <a:pt x="526" y="349"/>
                  </a:cubicBezTo>
                  <a:cubicBezTo>
                    <a:pt x="526" y="348"/>
                    <a:pt x="528" y="347"/>
                    <a:pt x="527" y="346"/>
                  </a:cubicBezTo>
                  <a:cubicBezTo>
                    <a:pt x="527" y="346"/>
                    <a:pt x="526" y="346"/>
                    <a:pt x="526" y="346"/>
                  </a:cubicBezTo>
                  <a:cubicBezTo>
                    <a:pt x="525" y="346"/>
                    <a:pt x="525" y="347"/>
                    <a:pt x="525" y="347"/>
                  </a:cubicBezTo>
                  <a:cubicBezTo>
                    <a:pt x="524" y="348"/>
                    <a:pt x="524" y="348"/>
                    <a:pt x="523" y="349"/>
                  </a:cubicBezTo>
                  <a:cubicBezTo>
                    <a:pt x="523" y="349"/>
                    <a:pt x="522" y="350"/>
                    <a:pt x="523" y="350"/>
                  </a:cubicBezTo>
                  <a:cubicBezTo>
                    <a:pt x="523" y="350"/>
                    <a:pt x="522" y="350"/>
                    <a:pt x="522" y="350"/>
                  </a:cubicBezTo>
                  <a:cubicBezTo>
                    <a:pt x="523" y="350"/>
                    <a:pt x="523" y="350"/>
                    <a:pt x="522" y="350"/>
                  </a:cubicBezTo>
                  <a:cubicBezTo>
                    <a:pt x="522" y="350"/>
                    <a:pt x="522" y="350"/>
                    <a:pt x="522" y="350"/>
                  </a:cubicBezTo>
                  <a:cubicBezTo>
                    <a:pt x="522" y="350"/>
                    <a:pt x="522" y="351"/>
                    <a:pt x="522" y="351"/>
                  </a:cubicBezTo>
                  <a:cubicBezTo>
                    <a:pt x="522" y="351"/>
                    <a:pt x="522" y="350"/>
                    <a:pt x="521" y="350"/>
                  </a:cubicBezTo>
                  <a:cubicBezTo>
                    <a:pt x="521" y="350"/>
                    <a:pt x="522" y="351"/>
                    <a:pt x="521" y="350"/>
                  </a:cubicBezTo>
                  <a:cubicBezTo>
                    <a:pt x="522" y="351"/>
                    <a:pt x="522" y="351"/>
                    <a:pt x="522" y="351"/>
                  </a:cubicBezTo>
                  <a:cubicBezTo>
                    <a:pt x="522" y="351"/>
                    <a:pt x="523" y="351"/>
                    <a:pt x="523" y="352"/>
                  </a:cubicBezTo>
                  <a:cubicBezTo>
                    <a:pt x="523" y="352"/>
                    <a:pt x="524" y="352"/>
                    <a:pt x="524" y="352"/>
                  </a:cubicBezTo>
                  <a:cubicBezTo>
                    <a:pt x="524" y="352"/>
                    <a:pt x="523" y="352"/>
                    <a:pt x="522" y="352"/>
                  </a:cubicBezTo>
                  <a:cubicBezTo>
                    <a:pt x="522" y="352"/>
                    <a:pt x="522" y="351"/>
                    <a:pt x="522" y="351"/>
                  </a:cubicBezTo>
                  <a:cubicBezTo>
                    <a:pt x="521" y="351"/>
                    <a:pt x="522" y="352"/>
                    <a:pt x="522" y="352"/>
                  </a:cubicBezTo>
                  <a:cubicBezTo>
                    <a:pt x="521" y="352"/>
                    <a:pt x="521" y="352"/>
                    <a:pt x="521" y="351"/>
                  </a:cubicBezTo>
                  <a:cubicBezTo>
                    <a:pt x="521" y="351"/>
                    <a:pt x="521" y="351"/>
                    <a:pt x="521" y="351"/>
                  </a:cubicBezTo>
                  <a:cubicBezTo>
                    <a:pt x="521" y="351"/>
                    <a:pt x="519" y="351"/>
                    <a:pt x="520" y="351"/>
                  </a:cubicBezTo>
                  <a:cubicBezTo>
                    <a:pt x="520" y="352"/>
                    <a:pt x="520" y="352"/>
                    <a:pt x="520" y="352"/>
                  </a:cubicBezTo>
                  <a:cubicBezTo>
                    <a:pt x="519" y="352"/>
                    <a:pt x="517" y="352"/>
                    <a:pt x="515" y="352"/>
                  </a:cubicBezTo>
                  <a:cubicBezTo>
                    <a:pt x="514" y="352"/>
                    <a:pt x="514" y="352"/>
                    <a:pt x="513" y="352"/>
                  </a:cubicBezTo>
                  <a:cubicBezTo>
                    <a:pt x="513" y="352"/>
                    <a:pt x="513" y="353"/>
                    <a:pt x="512" y="353"/>
                  </a:cubicBezTo>
                  <a:cubicBezTo>
                    <a:pt x="512" y="354"/>
                    <a:pt x="511" y="355"/>
                    <a:pt x="510" y="355"/>
                  </a:cubicBezTo>
                  <a:cubicBezTo>
                    <a:pt x="509" y="356"/>
                    <a:pt x="508" y="357"/>
                    <a:pt x="507" y="357"/>
                  </a:cubicBezTo>
                  <a:cubicBezTo>
                    <a:pt x="507" y="357"/>
                    <a:pt x="507" y="357"/>
                    <a:pt x="507" y="357"/>
                  </a:cubicBezTo>
                  <a:cubicBezTo>
                    <a:pt x="506" y="359"/>
                    <a:pt x="503" y="354"/>
                    <a:pt x="502" y="355"/>
                  </a:cubicBezTo>
                  <a:cubicBezTo>
                    <a:pt x="502" y="355"/>
                    <a:pt x="502" y="354"/>
                    <a:pt x="502" y="354"/>
                  </a:cubicBezTo>
                  <a:cubicBezTo>
                    <a:pt x="501" y="353"/>
                    <a:pt x="501" y="353"/>
                    <a:pt x="500" y="353"/>
                  </a:cubicBezTo>
                  <a:cubicBezTo>
                    <a:pt x="500" y="353"/>
                    <a:pt x="500" y="353"/>
                    <a:pt x="500" y="354"/>
                  </a:cubicBezTo>
                  <a:cubicBezTo>
                    <a:pt x="500" y="354"/>
                    <a:pt x="500" y="354"/>
                    <a:pt x="500" y="354"/>
                  </a:cubicBezTo>
                  <a:cubicBezTo>
                    <a:pt x="500" y="355"/>
                    <a:pt x="500" y="355"/>
                    <a:pt x="500" y="355"/>
                  </a:cubicBezTo>
                  <a:cubicBezTo>
                    <a:pt x="501" y="355"/>
                    <a:pt x="500" y="356"/>
                    <a:pt x="500" y="356"/>
                  </a:cubicBezTo>
                  <a:cubicBezTo>
                    <a:pt x="500" y="356"/>
                    <a:pt x="500" y="357"/>
                    <a:pt x="500" y="357"/>
                  </a:cubicBezTo>
                  <a:cubicBezTo>
                    <a:pt x="500" y="357"/>
                    <a:pt x="500" y="358"/>
                    <a:pt x="500" y="358"/>
                  </a:cubicBezTo>
                  <a:cubicBezTo>
                    <a:pt x="499" y="358"/>
                    <a:pt x="498" y="358"/>
                    <a:pt x="498" y="358"/>
                  </a:cubicBezTo>
                  <a:cubicBezTo>
                    <a:pt x="498" y="357"/>
                    <a:pt x="498" y="357"/>
                    <a:pt x="497" y="358"/>
                  </a:cubicBezTo>
                  <a:cubicBezTo>
                    <a:pt x="498" y="356"/>
                    <a:pt x="496" y="357"/>
                    <a:pt x="496" y="357"/>
                  </a:cubicBezTo>
                  <a:cubicBezTo>
                    <a:pt x="495" y="357"/>
                    <a:pt x="496" y="355"/>
                    <a:pt x="495" y="355"/>
                  </a:cubicBezTo>
                  <a:cubicBezTo>
                    <a:pt x="495" y="355"/>
                    <a:pt x="496" y="355"/>
                    <a:pt x="496" y="355"/>
                  </a:cubicBezTo>
                  <a:cubicBezTo>
                    <a:pt x="495" y="355"/>
                    <a:pt x="495" y="355"/>
                    <a:pt x="495" y="355"/>
                  </a:cubicBezTo>
                  <a:cubicBezTo>
                    <a:pt x="495" y="355"/>
                    <a:pt x="495" y="355"/>
                    <a:pt x="495" y="355"/>
                  </a:cubicBezTo>
                  <a:cubicBezTo>
                    <a:pt x="495" y="355"/>
                    <a:pt x="494" y="354"/>
                    <a:pt x="494" y="355"/>
                  </a:cubicBezTo>
                  <a:cubicBezTo>
                    <a:pt x="494" y="355"/>
                    <a:pt x="494" y="355"/>
                    <a:pt x="494" y="355"/>
                  </a:cubicBezTo>
                  <a:cubicBezTo>
                    <a:pt x="494" y="355"/>
                    <a:pt x="494" y="355"/>
                    <a:pt x="493" y="355"/>
                  </a:cubicBezTo>
                  <a:cubicBezTo>
                    <a:pt x="494" y="355"/>
                    <a:pt x="493" y="355"/>
                    <a:pt x="493" y="355"/>
                  </a:cubicBezTo>
                  <a:cubicBezTo>
                    <a:pt x="493" y="355"/>
                    <a:pt x="493" y="355"/>
                    <a:pt x="493" y="355"/>
                  </a:cubicBezTo>
                  <a:cubicBezTo>
                    <a:pt x="493" y="355"/>
                    <a:pt x="493" y="355"/>
                    <a:pt x="493" y="355"/>
                  </a:cubicBezTo>
                  <a:cubicBezTo>
                    <a:pt x="493" y="355"/>
                    <a:pt x="492" y="355"/>
                    <a:pt x="491" y="355"/>
                  </a:cubicBezTo>
                  <a:cubicBezTo>
                    <a:pt x="491" y="354"/>
                    <a:pt x="491" y="354"/>
                    <a:pt x="490" y="355"/>
                  </a:cubicBezTo>
                  <a:cubicBezTo>
                    <a:pt x="490" y="355"/>
                    <a:pt x="489" y="355"/>
                    <a:pt x="490" y="355"/>
                  </a:cubicBezTo>
                  <a:cubicBezTo>
                    <a:pt x="490" y="355"/>
                    <a:pt x="491" y="355"/>
                    <a:pt x="491" y="355"/>
                  </a:cubicBezTo>
                  <a:cubicBezTo>
                    <a:pt x="491" y="356"/>
                    <a:pt x="491" y="355"/>
                    <a:pt x="490" y="356"/>
                  </a:cubicBezTo>
                  <a:cubicBezTo>
                    <a:pt x="490"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1" y="356"/>
                    <a:pt x="491" y="356"/>
                  </a:cubicBezTo>
                  <a:cubicBezTo>
                    <a:pt x="491" y="356"/>
                    <a:pt x="490" y="356"/>
                    <a:pt x="490" y="356"/>
                  </a:cubicBezTo>
                  <a:cubicBezTo>
                    <a:pt x="490" y="356"/>
                    <a:pt x="490" y="356"/>
                    <a:pt x="490" y="356"/>
                  </a:cubicBezTo>
                  <a:cubicBezTo>
                    <a:pt x="490" y="356"/>
                    <a:pt x="491" y="356"/>
                    <a:pt x="491" y="356"/>
                  </a:cubicBezTo>
                  <a:cubicBezTo>
                    <a:pt x="491" y="357"/>
                    <a:pt x="489" y="357"/>
                    <a:pt x="489" y="357"/>
                  </a:cubicBezTo>
                  <a:cubicBezTo>
                    <a:pt x="490" y="357"/>
                    <a:pt x="490" y="357"/>
                    <a:pt x="490" y="357"/>
                  </a:cubicBezTo>
                  <a:cubicBezTo>
                    <a:pt x="490" y="358"/>
                    <a:pt x="490" y="358"/>
                    <a:pt x="491" y="358"/>
                  </a:cubicBezTo>
                  <a:cubicBezTo>
                    <a:pt x="491" y="358"/>
                    <a:pt x="491" y="358"/>
                    <a:pt x="491" y="358"/>
                  </a:cubicBezTo>
                  <a:cubicBezTo>
                    <a:pt x="491" y="358"/>
                    <a:pt x="491" y="358"/>
                    <a:pt x="491" y="358"/>
                  </a:cubicBezTo>
                  <a:cubicBezTo>
                    <a:pt x="491" y="358"/>
                    <a:pt x="491" y="358"/>
                    <a:pt x="491" y="358"/>
                  </a:cubicBezTo>
                  <a:cubicBezTo>
                    <a:pt x="491" y="358"/>
                    <a:pt x="491" y="358"/>
                    <a:pt x="491" y="358"/>
                  </a:cubicBezTo>
                  <a:cubicBezTo>
                    <a:pt x="491" y="358"/>
                    <a:pt x="491" y="358"/>
                    <a:pt x="492" y="359"/>
                  </a:cubicBezTo>
                  <a:cubicBezTo>
                    <a:pt x="492" y="359"/>
                    <a:pt x="492" y="359"/>
                    <a:pt x="492" y="359"/>
                  </a:cubicBezTo>
                  <a:cubicBezTo>
                    <a:pt x="492" y="360"/>
                    <a:pt x="493" y="360"/>
                    <a:pt x="493" y="361"/>
                  </a:cubicBezTo>
                  <a:cubicBezTo>
                    <a:pt x="493" y="360"/>
                    <a:pt x="493" y="361"/>
                    <a:pt x="494" y="361"/>
                  </a:cubicBezTo>
                  <a:cubicBezTo>
                    <a:pt x="494" y="361"/>
                    <a:pt x="494" y="361"/>
                    <a:pt x="494" y="360"/>
                  </a:cubicBezTo>
                  <a:cubicBezTo>
                    <a:pt x="493"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1"/>
                    <a:pt x="494" y="361"/>
                  </a:cubicBezTo>
                  <a:cubicBezTo>
                    <a:pt x="494" y="361"/>
                    <a:pt x="494" y="362"/>
                    <a:pt x="494" y="362"/>
                  </a:cubicBezTo>
                  <a:cubicBezTo>
                    <a:pt x="494" y="362"/>
                    <a:pt x="495" y="362"/>
                    <a:pt x="495" y="362"/>
                  </a:cubicBezTo>
                  <a:cubicBezTo>
                    <a:pt x="494" y="362"/>
                    <a:pt x="495" y="362"/>
                    <a:pt x="495" y="362"/>
                  </a:cubicBezTo>
                  <a:cubicBezTo>
                    <a:pt x="495" y="362"/>
                    <a:pt x="494" y="362"/>
                    <a:pt x="494" y="362"/>
                  </a:cubicBezTo>
                  <a:cubicBezTo>
                    <a:pt x="494" y="362"/>
                    <a:pt x="494" y="362"/>
                    <a:pt x="494" y="363"/>
                  </a:cubicBezTo>
                  <a:cubicBezTo>
                    <a:pt x="494" y="362"/>
                    <a:pt x="494" y="363"/>
                    <a:pt x="494" y="363"/>
                  </a:cubicBezTo>
                  <a:cubicBezTo>
                    <a:pt x="494" y="363"/>
                    <a:pt x="494" y="362"/>
                    <a:pt x="494" y="363"/>
                  </a:cubicBezTo>
                  <a:cubicBezTo>
                    <a:pt x="494" y="363"/>
                    <a:pt x="494" y="363"/>
                    <a:pt x="494" y="363"/>
                  </a:cubicBezTo>
                  <a:cubicBezTo>
                    <a:pt x="494" y="363"/>
                    <a:pt x="496" y="363"/>
                    <a:pt x="496" y="363"/>
                  </a:cubicBezTo>
                  <a:cubicBezTo>
                    <a:pt x="493" y="362"/>
                    <a:pt x="496" y="368"/>
                    <a:pt x="496" y="368"/>
                  </a:cubicBezTo>
                  <a:cubicBezTo>
                    <a:pt x="496" y="368"/>
                    <a:pt x="496" y="368"/>
                    <a:pt x="496" y="368"/>
                  </a:cubicBezTo>
                  <a:cubicBezTo>
                    <a:pt x="497" y="369"/>
                    <a:pt x="495" y="370"/>
                    <a:pt x="496" y="371"/>
                  </a:cubicBezTo>
                  <a:cubicBezTo>
                    <a:pt x="495" y="371"/>
                    <a:pt x="496" y="371"/>
                    <a:pt x="495" y="371"/>
                  </a:cubicBezTo>
                  <a:cubicBezTo>
                    <a:pt x="495" y="370"/>
                    <a:pt x="496" y="372"/>
                    <a:pt x="496" y="372"/>
                  </a:cubicBezTo>
                  <a:cubicBezTo>
                    <a:pt x="496" y="372"/>
                    <a:pt x="495" y="372"/>
                    <a:pt x="495" y="372"/>
                  </a:cubicBezTo>
                  <a:cubicBezTo>
                    <a:pt x="495" y="372"/>
                    <a:pt x="495" y="372"/>
                    <a:pt x="495" y="372"/>
                  </a:cubicBezTo>
                  <a:cubicBezTo>
                    <a:pt x="495" y="372"/>
                    <a:pt x="495" y="372"/>
                    <a:pt x="495" y="371"/>
                  </a:cubicBezTo>
                  <a:cubicBezTo>
                    <a:pt x="495" y="372"/>
                    <a:pt x="495" y="372"/>
                    <a:pt x="495" y="372"/>
                  </a:cubicBezTo>
                  <a:cubicBezTo>
                    <a:pt x="495" y="371"/>
                    <a:pt x="495" y="373"/>
                    <a:pt x="495" y="372"/>
                  </a:cubicBezTo>
                  <a:cubicBezTo>
                    <a:pt x="494" y="373"/>
                    <a:pt x="493" y="374"/>
                    <a:pt x="493" y="375"/>
                  </a:cubicBezTo>
                  <a:cubicBezTo>
                    <a:pt x="493" y="375"/>
                    <a:pt x="493" y="375"/>
                    <a:pt x="493" y="375"/>
                  </a:cubicBezTo>
                  <a:cubicBezTo>
                    <a:pt x="493" y="375"/>
                    <a:pt x="494" y="375"/>
                    <a:pt x="494" y="375"/>
                  </a:cubicBezTo>
                  <a:cubicBezTo>
                    <a:pt x="494" y="375"/>
                    <a:pt x="494" y="375"/>
                    <a:pt x="494" y="375"/>
                  </a:cubicBezTo>
                  <a:cubicBezTo>
                    <a:pt x="494" y="375"/>
                    <a:pt x="494" y="375"/>
                    <a:pt x="494" y="375"/>
                  </a:cubicBezTo>
                  <a:cubicBezTo>
                    <a:pt x="494" y="375"/>
                    <a:pt x="494" y="375"/>
                    <a:pt x="494" y="375"/>
                  </a:cubicBezTo>
                  <a:cubicBezTo>
                    <a:pt x="494" y="375"/>
                    <a:pt x="493" y="375"/>
                    <a:pt x="493" y="375"/>
                  </a:cubicBezTo>
                  <a:cubicBezTo>
                    <a:pt x="493" y="375"/>
                    <a:pt x="493" y="376"/>
                    <a:pt x="493" y="376"/>
                  </a:cubicBezTo>
                  <a:cubicBezTo>
                    <a:pt x="492" y="376"/>
                    <a:pt x="492" y="377"/>
                    <a:pt x="492" y="378"/>
                  </a:cubicBezTo>
                  <a:cubicBezTo>
                    <a:pt x="492" y="378"/>
                    <a:pt x="491" y="378"/>
                    <a:pt x="491" y="379"/>
                  </a:cubicBezTo>
                  <a:cubicBezTo>
                    <a:pt x="490" y="379"/>
                    <a:pt x="490" y="379"/>
                    <a:pt x="489" y="380"/>
                  </a:cubicBezTo>
                  <a:cubicBezTo>
                    <a:pt x="489" y="379"/>
                    <a:pt x="488" y="379"/>
                    <a:pt x="487" y="378"/>
                  </a:cubicBezTo>
                  <a:cubicBezTo>
                    <a:pt x="487" y="378"/>
                    <a:pt x="486" y="378"/>
                    <a:pt x="486" y="378"/>
                  </a:cubicBezTo>
                  <a:cubicBezTo>
                    <a:pt x="486" y="378"/>
                    <a:pt x="485" y="378"/>
                    <a:pt x="485" y="377"/>
                  </a:cubicBezTo>
                  <a:cubicBezTo>
                    <a:pt x="484" y="377"/>
                    <a:pt x="483" y="376"/>
                    <a:pt x="482" y="376"/>
                  </a:cubicBezTo>
                  <a:cubicBezTo>
                    <a:pt x="482" y="376"/>
                    <a:pt x="481" y="375"/>
                    <a:pt x="480" y="375"/>
                  </a:cubicBezTo>
                  <a:cubicBezTo>
                    <a:pt x="480" y="375"/>
                    <a:pt x="480" y="375"/>
                    <a:pt x="479" y="374"/>
                  </a:cubicBezTo>
                  <a:cubicBezTo>
                    <a:pt x="479" y="374"/>
                    <a:pt x="477" y="373"/>
                    <a:pt x="478" y="374"/>
                  </a:cubicBezTo>
                  <a:cubicBezTo>
                    <a:pt x="478" y="373"/>
                    <a:pt x="477" y="374"/>
                    <a:pt x="477" y="374"/>
                  </a:cubicBezTo>
                  <a:cubicBezTo>
                    <a:pt x="476" y="374"/>
                    <a:pt x="476" y="373"/>
                    <a:pt x="475" y="373"/>
                  </a:cubicBezTo>
                  <a:cubicBezTo>
                    <a:pt x="475" y="373"/>
                    <a:pt x="474" y="372"/>
                    <a:pt x="474" y="372"/>
                  </a:cubicBezTo>
                  <a:cubicBezTo>
                    <a:pt x="474" y="372"/>
                    <a:pt x="474" y="371"/>
                    <a:pt x="474" y="371"/>
                  </a:cubicBezTo>
                  <a:cubicBezTo>
                    <a:pt x="473" y="371"/>
                    <a:pt x="473" y="371"/>
                    <a:pt x="473" y="371"/>
                  </a:cubicBezTo>
                  <a:cubicBezTo>
                    <a:pt x="473" y="371"/>
                    <a:pt x="472" y="371"/>
                    <a:pt x="472" y="371"/>
                  </a:cubicBezTo>
                  <a:cubicBezTo>
                    <a:pt x="472" y="371"/>
                    <a:pt x="470" y="371"/>
                    <a:pt x="471" y="371"/>
                  </a:cubicBezTo>
                  <a:cubicBezTo>
                    <a:pt x="471" y="371"/>
                    <a:pt x="471" y="372"/>
                    <a:pt x="471" y="372"/>
                  </a:cubicBezTo>
                  <a:cubicBezTo>
                    <a:pt x="471" y="372"/>
                    <a:pt x="470" y="371"/>
                    <a:pt x="470" y="371"/>
                  </a:cubicBezTo>
                  <a:cubicBezTo>
                    <a:pt x="469" y="371"/>
                    <a:pt x="469" y="371"/>
                    <a:pt x="468" y="371"/>
                  </a:cubicBezTo>
                  <a:cubicBezTo>
                    <a:pt x="468" y="372"/>
                    <a:pt x="468" y="371"/>
                    <a:pt x="467" y="372"/>
                  </a:cubicBezTo>
                  <a:cubicBezTo>
                    <a:pt x="467" y="372"/>
                    <a:pt x="467" y="373"/>
                    <a:pt x="467" y="372"/>
                  </a:cubicBezTo>
                  <a:cubicBezTo>
                    <a:pt x="467" y="373"/>
                    <a:pt x="467" y="373"/>
                    <a:pt x="467" y="373"/>
                  </a:cubicBezTo>
                  <a:cubicBezTo>
                    <a:pt x="467" y="372"/>
                    <a:pt x="467" y="373"/>
                    <a:pt x="468" y="373"/>
                  </a:cubicBezTo>
                  <a:cubicBezTo>
                    <a:pt x="468" y="374"/>
                    <a:pt x="467" y="374"/>
                    <a:pt x="467" y="374"/>
                  </a:cubicBezTo>
                  <a:cubicBezTo>
                    <a:pt x="467" y="374"/>
                    <a:pt x="468" y="374"/>
                    <a:pt x="468" y="374"/>
                  </a:cubicBezTo>
                  <a:cubicBezTo>
                    <a:pt x="468" y="374"/>
                    <a:pt x="468" y="374"/>
                    <a:pt x="468" y="375"/>
                  </a:cubicBezTo>
                  <a:cubicBezTo>
                    <a:pt x="467" y="374"/>
                    <a:pt x="467" y="375"/>
                    <a:pt x="468" y="375"/>
                  </a:cubicBezTo>
                  <a:cubicBezTo>
                    <a:pt x="468" y="375"/>
                    <a:pt x="467" y="375"/>
                    <a:pt x="467" y="375"/>
                  </a:cubicBezTo>
                  <a:cubicBezTo>
                    <a:pt x="467" y="375"/>
                    <a:pt x="467" y="375"/>
                    <a:pt x="467" y="375"/>
                  </a:cubicBezTo>
                  <a:cubicBezTo>
                    <a:pt x="467" y="376"/>
                    <a:pt x="468" y="375"/>
                    <a:pt x="468" y="375"/>
                  </a:cubicBezTo>
                  <a:cubicBezTo>
                    <a:pt x="468" y="375"/>
                    <a:pt x="467" y="376"/>
                    <a:pt x="467" y="376"/>
                  </a:cubicBezTo>
                  <a:cubicBezTo>
                    <a:pt x="467" y="376"/>
                    <a:pt x="467" y="376"/>
                    <a:pt x="467" y="376"/>
                  </a:cubicBezTo>
                  <a:cubicBezTo>
                    <a:pt x="468" y="376"/>
                    <a:pt x="467" y="376"/>
                    <a:pt x="467" y="376"/>
                  </a:cubicBezTo>
                  <a:cubicBezTo>
                    <a:pt x="467" y="376"/>
                    <a:pt x="467" y="376"/>
                    <a:pt x="467" y="377"/>
                  </a:cubicBezTo>
                  <a:cubicBezTo>
                    <a:pt x="466" y="377"/>
                    <a:pt x="466" y="377"/>
                    <a:pt x="466" y="377"/>
                  </a:cubicBezTo>
                  <a:cubicBezTo>
                    <a:pt x="466" y="377"/>
                    <a:pt x="467" y="377"/>
                    <a:pt x="467" y="377"/>
                  </a:cubicBezTo>
                  <a:cubicBezTo>
                    <a:pt x="466" y="377"/>
                    <a:pt x="466" y="378"/>
                    <a:pt x="466" y="378"/>
                  </a:cubicBezTo>
                  <a:cubicBezTo>
                    <a:pt x="466" y="379"/>
                    <a:pt x="466" y="379"/>
                    <a:pt x="466" y="379"/>
                  </a:cubicBezTo>
                  <a:cubicBezTo>
                    <a:pt x="466" y="379"/>
                    <a:pt x="465" y="381"/>
                    <a:pt x="465" y="382"/>
                  </a:cubicBezTo>
                  <a:cubicBezTo>
                    <a:pt x="465" y="382"/>
                    <a:pt x="465" y="382"/>
                    <a:pt x="465" y="382"/>
                  </a:cubicBezTo>
                  <a:cubicBezTo>
                    <a:pt x="465" y="382"/>
                    <a:pt x="465" y="382"/>
                    <a:pt x="465" y="382"/>
                  </a:cubicBezTo>
                  <a:cubicBezTo>
                    <a:pt x="465" y="382"/>
                    <a:pt x="465" y="382"/>
                    <a:pt x="465" y="382"/>
                  </a:cubicBezTo>
                  <a:cubicBezTo>
                    <a:pt x="465" y="382"/>
                    <a:pt x="465" y="382"/>
                    <a:pt x="465" y="382"/>
                  </a:cubicBezTo>
                  <a:cubicBezTo>
                    <a:pt x="465" y="382"/>
                    <a:pt x="465" y="382"/>
                    <a:pt x="465" y="382"/>
                  </a:cubicBezTo>
                  <a:cubicBezTo>
                    <a:pt x="465" y="382"/>
                    <a:pt x="464" y="383"/>
                    <a:pt x="464" y="383"/>
                  </a:cubicBezTo>
                  <a:cubicBezTo>
                    <a:pt x="464" y="384"/>
                    <a:pt x="463" y="384"/>
                    <a:pt x="463" y="385"/>
                  </a:cubicBezTo>
                  <a:cubicBezTo>
                    <a:pt x="462" y="386"/>
                    <a:pt x="461" y="386"/>
                    <a:pt x="460" y="387"/>
                  </a:cubicBezTo>
                  <a:cubicBezTo>
                    <a:pt x="460" y="387"/>
                    <a:pt x="460" y="388"/>
                    <a:pt x="460" y="388"/>
                  </a:cubicBezTo>
                  <a:cubicBezTo>
                    <a:pt x="460" y="388"/>
                    <a:pt x="460" y="388"/>
                    <a:pt x="460"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8"/>
                    <a:pt x="461" y="388"/>
                  </a:cubicBezTo>
                  <a:cubicBezTo>
                    <a:pt x="461" y="388"/>
                    <a:pt x="461" y="389"/>
                    <a:pt x="461" y="389"/>
                  </a:cubicBezTo>
                  <a:cubicBezTo>
                    <a:pt x="461" y="389"/>
                    <a:pt x="461" y="389"/>
                    <a:pt x="461" y="389"/>
                  </a:cubicBezTo>
                  <a:cubicBezTo>
                    <a:pt x="460" y="389"/>
                    <a:pt x="460" y="389"/>
                    <a:pt x="460" y="390"/>
                  </a:cubicBezTo>
                  <a:cubicBezTo>
                    <a:pt x="460" y="390"/>
                    <a:pt x="460" y="390"/>
                    <a:pt x="460" y="390"/>
                  </a:cubicBezTo>
                  <a:cubicBezTo>
                    <a:pt x="460" y="390"/>
                    <a:pt x="460" y="390"/>
                    <a:pt x="460" y="390"/>
                  </a:cubicBezTo>
                  <a:cubicBezTo>
                    <a:pt x="460" y="390"/>
                    <a:pt x="460" y="390"/>
                    <a:pt x="460" y="390"/>
                  </a:cubicBezTo>
                  <a:cubicBezTo>
                    <a:pt x="460" y="390"/>
                    <a:pt x="460" y="390"/>
                    <a:pt x="460" y="390"/>
                  </a:cubicBezTo>
                  <a:cubicBezTo>
                    <a:pt x="461" y="389"/>
                    <a:pt x="461" y="390"/>
                    <a:pt x="461" y="390"/>
                  </a:cubicBezTo>
                  <a:cubicBezTo>
                    <a:pt x="461" y="390"/>
                    <a:pt x="461" y="390"/>
                    <a:pt x="461" y="390"/>
                  </a:cubicBezTo>
                  <a:cubicBezTo>
                    <a:pt x="461" y="390"/>
                    <a:pt x="461" y="390"/>
                    <a:pt x="461" y="390"/>
                  </a:cubicBezTo>
                  <a:cubicBezTo>
                    <a:pt x="461" y="390"/>
                    <a:pt x="461" y="391"/>
                    <a:pt x="461" y="391"/>
                  </a:cubicBezTo>
                  <a:cubicBezTo>
                    <a:pt x="461" y="391"/>
                    <a:pt x="460" y="392"/>
                    <a:pt x="460" y="392"/>
                  </a:cubicBezTo>
                  <a:cubicBezTo>
                    <a:pt x="460" y="392"/>
                    <a:pt x="460" y="393"/>
                    <a:pt x="460" y="394"/>
                  </a:cubicBezTo>
                  <a:cubicBezTo>
                    <a:pt x="460" y="394"/>
                    <a:pt x="460" y="394"/>
                    <a:pt x="460" y="394"/>
                  </a:cubicBezTo>
                  <a:cubicBezTo>
                    <a:pt x="460" y="394"/>
                    <a:pt x="459" y="394"/>
                    <a:pt x="459" y="394"/>
                  </a:cubicBezTo>
                  <a:cubicBezTo>
                    <a:pt x="459" y="394"/>
                    <a:pt x="457" y="395"/>
                    <a:pt x="457" y="395"/>
                  </a:cubicBezTo>
                  <a:cubicBezTo>
                    <a:pt x="457" y="395"/>
                    <a:pt x="459" y="394"/>
                    <a:pt x="459" y="394"/>
                  </a:cubicBezTo>
                  <a:cubicBezTo>
                    <a:pt x="459" y="394"/>
                    <a:pt x="459" y="395"/>
                    <a:pt x="459" y="395"/>
                  </a:cubicBezTo>
                  <a:cubicBezTo>
                    <a:pt x="459" y="396"/>
                    <a:pt x="460" y="396"/>
                    <a:pt x="461" y="396"/>
                  </a:cubicBezTo>
                  <a:cubicBezTo>
                    <a:pt x="461" y="396"/>
                    <a:pt x="461" y="396"/>
                    <a:pt x="461" y="396"/>
                  </a:cubicBezTo>
                  <a:cubicBezTo>
                    <a:pt x="461" y="396"/>
                    <a:pt x="462" y="396"/>
                    <a:pt x="461" y="396"/>
                  </a:cubicBezTo>
                  <a:cubicBezTo>
                    <a:pt x="462" y="397"/>
                    <a:pt x="463" y="397"/>
                    <a:pt x="464" y="397"/>
                  </a:cubicBezTo>
                  <a:cubicBezTo>
                    <a:pt x="464" y="398"/>
                    <a:pt x="465" y="398"/>
                    <a:pt x="466" y="398"/>
                  </a:cubicBezTo>
                  <a:cubicBezTo>
                    <a:pt x="467" y="400"/>
                    <a:pt x="464" y="400"/>
                    <a:pt x="465" y="401"/>
                  </a:cubicBezTo>
                  <a:cubicBezTo>
                    <a:pt x="467" y="402"/>
                    <a:pt x="468" y="402"/>
                    <a:pt x="470" y="402"/>
                  </a:cubicBezTo>
                  <a:cubicBezTo>
                    <a:pt x="470" y="402"/>
                    <a:pt x="471" y="402"/>
                    <a:pt x="471" y="402"/>
                  </a:cubicBezTo>
                  <a:cubicBezTo>
                    <a:pt x="472" y="402"/>
                    <a:pt x="473" y="402"/>
                    <a:pt x="474" y="402"/>
                  </a:cubicBezTo>
                  <a:cubicBezTo>
                    <a:pt x="475" y="403"/>
                    <a:pt x="477" y="404"/>
                    <a:pt x="479" y="404"/>
                  </a:cubicBezTo>
                  <a:cubicBezTo>
                    <a:pt x="481" y="404"/>
                    <a:pt x="482" y="403"/>
                    <a:pt x="484" y="402"/>
                  </a:cubicBezTo>
                  <a:cubicBezTo>
                    <a:pt x="485" y="401"/>
                    <a:pt x="485" y="401"/>
                    <a:pt x="486" y="400"/>
                  </a:cubicBezTo>
                  <a:cubicBezTo>
                    <a:pt x="487" y="400"/>
                    <a:pt x="488" y="398"/>
                    <a:pt x="488" y="398"/>
                  </a:cubicBezTo>
                  <a:cubicBezTo>
                    <a:pt x="488" y="397"/>
                    <a:pt x="486" y="397"/>
                    <a:pt x="487" y="396"/>
                  </a:cubicBezTo>
                  <a:cubicBezTo>
                    <a:pt x="487" y="396"/>
                    <a:pt x="489" y="395"/>
                    <a:pt x="489" y="395"/>
                  </a:cubicBezTo>
                  <a:cubicBezTo>
                    <a:pt x="490" y="394"/>
                    <a:pt x="491" y="394"/>
                    <a:pt x="492" y="393"/>
                  </a:cubicBezTo>
                  <a:cubicBezTo>
                    <a:pt x="494" y="393"/>
                    <a:pt x="495" y="393"/>
                    <a:pt x="496" y="393"/>
                  </a:cubicBezTo>
                  <a:cubicBezTo>
                    <a:pt x="497" y="393"/>
                    <a:pt x="498" y="392"/>
                    <a:pt x="499" y="392"/>
                  </a:cubicBezTo>
                  <a:cubicBezTo>
                    <a:pt x="500" y="392"/>
                    <a:pt x="501" y="392"/>
                    <a:pt x="501" y="391"/>
                  </a:cubicBezTo>
                  <a:cubicBezTo>
                    <a:pt x="502" y="391"/>
                    <a:pt x="502" y="389"/>
                    <a:pt x="503" y="388"/>
                  </a:cubicBezTo>
                  <a:cubicBezTo>
                    <a:pt x="503" y="388"/>
                    <a:pt x="503" y="387"/>
                    <a:pt x="503" y="387"/>
                  </a:cubicBezTo>
                  <a:cubicBezTo>
                    <a:pt x="503" y="387"/>
                    <a:pt x="503" y="387"/>
                    <a:pt x="504" y="387"/>
                  </a:cubicBezTo>
                  <a:cubicBezTo>
                    <a:pt x="504" y="387"/>
                    <a:pt x="505" y="387"/>
                    <a:pt x="506" y="387"/>
                  </a:cubicBezTo>
                  <a:cubicBezTo>
                    <a:pt x="506" y="387"/>
                    <a:pt x="506" y="387"/>
                    <a:pt x="507" y="387"/>
                  </a:cubicBezTo>
                  <a:cubicBezTo>
                    <a:pt x="507" y="387"/>
                    <a:pt x="507" y="386"/>
                    <a:pt x="507" y="386"/>
                  </a:cubicBezTo>
                  <a:cubicBezTo>
                    <a:pt x="507" y="387"/>
                    <a:pt x="508" y="387"/>
                    <a:pt x="508" y="387"/>
                  </a:cubicBezTo>
                  <a:cubicBezTo>
                    <a:pt x="507" y="387"/>
                    <a:pt x="508" y="388"/>
                    <a:pt x="509" y="388"/>
                  </a:cubicBezTo>
                  <a:cubicBezTo>
                    <a:pt x="509" y="388"/>
                    <a:pt x="509" y="388"/>
                    <a:pt x="509" y="388"/>
                  </a:cubicBezTo>
                  <a:cubicBezTo>
                    <a:pt x="509" y="388"/>
                    <a:pt x="509" y="388"/>
                    <a:pt x="509" y="388"/>
                  </a:cubicBezTo>
                  <a:cubicBezTo>
                    <a:pt x="510" y="389"/>
                    <a:pt x="510" y="389"/>
                    <a:pt x="511" y="390"/>
                  </a:cubicBezTo>
                  <a:cubicBezTo>
                    <a:pt x="511" y="390"/>
                    <a:pt x="512" y="391"/>
                    <a:pt x="513" y="391"/>
                  </a:cubicBezTo>
                  <a:cubicBezTo>
                    <a:pt x="513" y="391"/>
                    <a:pt x="514" y="391"/>
                    <a:pt x="514" y="390"/>
                  </a:cubicBezTo>
                  <a:cubicBezTo>
                    <a:pt x="516" y="390"/>
                    <a:pt x="518" y="389"/>
                    <a:pt x="520" y="389"/>
                  </a:cubicBezTo>
                  <a:cubicBezTo>
                    <a:pt x="521" y="388"/>
                    <a:pt x="521" y="388"/>
                    <a:pt x="522" y="389"/>
                  </a:cubicBezTo>
                  <a:cubicBezTo>
                    <a:pt x="523" y="389"/>
                    <a:pt x="523" y="389"/>
                    <a:pt x="524" y="390"/>
                  </a:cubicBezTo>
                  <a:cubicBezTo>
                    <a:pt x="524" y="390"/>
                    <a:pt x="524" y="390"/>
                    <a:pt x="524" y="391"/>
                  </a:cubicBezTo>
                  <a:cubicBezTo>
                    <a:pt x="524" y="391"/>
                    <a:pt x="524" y="391"/>
                    <a:pt x="524" y="391"/>
                  </a:cubicBezTo>
                  <a:cubicBezTo>
                    <a:pt x="524" y="392"/>
                    <a:pt x="525" y="395"/>
                    <a:pt x="525" y="396"/>
                  </a:cubicBezTo>
                  <a:cubicBezTo>
                    <a:pt x="525" y="398"/>
                    <a:pt x="525" y="400"/>
                    <a:pt x="526" y="401"/>
                  </a:cubicBezTo>
                  <a:cubicBezTo>
                    <a:pt x="527" y="403"/>
                    <a:pt x="529" y="405"/>
                    <a:pt x="530" y="406"/>
                  </a:cubicBezTo>
                  <a:cubicBezTo>
                    <a:pt x="531" y="407"/>
                    <a:pt x="532" y="409"/>
                    <a:pt x="532" y="410"/>
                  </a:cubicBezTo>
                  <a:cubicBezTo>
                    <a:pt x="533" y="411"/>
                    <a:pt x="534" y="412"/>
                    <a:pt x="534" y="414"/>
                  </a:cubicBezTo>
                  <a:cubicBezTo>
                    <a:pt x="535" y="414"/>
                    <a:pt x="534" y="415"/>
                    <a:pt x="534" y="415"/>
                  </a:cubicBezTo>
                  <a:cubicBezTo>
                    <a:pt x="534" y="416"/>
                    <a:pt x="534" y="417"/>
                    <a:pt x="533" y="418"/>
                  </a:cubicBezTo>
                  <a:cubicBezTo>
                    <a:pt x="533" y="419"/>
                    <a:pt x="532" y="421"/>
                    <a:pt x="532" y="422"/>
                  </a:cubicBezTo>
                  <a:cubicBezTo>
                    <a:pt x="532" y="423"/>
                    <a:pt x="534" y="421"/>
                    <a:pt x="534" y="421"/>
                  </a:cubicBezTo>
                  <a:cubicBezTo>
                    <a:pt x="535" y="422"/>
                    <a:pt x="536" y="420"/>
                    <a:pt x="536" y="420"/>
                  </a:cubicBezTo>
                  <a:cubicBezTo>
                    <a:pt x="537" y="419"/>
                    <a:pt x="537" y="418"/>
                    <a:pt x="537" y="417"/>
                  </a:cubicBezTo>
                  <a:cubicBezTo>
                    <a:pt x="538" y="415"/>
                    <a:pt x="538" y="414"/>
                    <a:pt x="540" y="414"/>
                  </a:cubicBezTo>
                  <a:cubicBezTo>
                    <a:pt x="540" y="414"/>
                    <a:pt x="540" y="415"/>
                    <a:pt x="540" y="415"/>
                  </a:cubicBezTo>
                  <a:cubicBezTo>
                    <a:pt x="541" y="415"/>
                    <a:pt x="542" y="417"/>
                    <a:pt x="542" y="418"/>
                  </a:cubicBezTo>
                  <a:cubicBezTo>
                    <a:pt x="543" y="418"/>
                    <a:pt x="543" y="417"/>
                    <a:pt x="543" y="417"/>
                  </a:cubicBezTo>
                  <a:cubicBezTo>
                    <a:pt x="542" y="415"/>
                    <a:pt x="541" y="413"/>
                    <a:pt x="540" y="411"/>
                  </a:cubicBezTo>
                  <a:cubicBezTo>
                    <a:pt x="538" y="408"/>
                    <a:pt x="537" y="406"/>
                    <a:pt x="535" y="403"/>
                  </a:cubicBezTo>
                  <a:cubicBezTo>
                    <a:pt x="534" y="400"/>
                    <a:pt x="533" y="397"/>
                    <a:pt x="532" y="395"/>
                  </a:cubicBezTo>
                  <a:cubicBezTo>
                    <a:pt x="532" y="394"/>
                    <a:pt x="532" y="393"/>
                    <a:pt x="533" y="392"/>
                  </a:cubicBezTo>
                  <a:cubicBezTo>
                    <a:pt x="533" y="392"/>
                    <a:pt x="533" y="391"/>
                    <a:pt x="534" y="391"/>
                  </a:cubicBezTo>
                  <a:cubicBezTo>
                    <a:pt x="533" y="391"/>
                    <a:pt x="533" y="390"/>
                    <a:pt x="533" y="390"/>
                  </a:cubicBezTo>
                  <a:cubicBezTo>
                    <a:pt x="533" y="390"/>
                    <a:pt x="533" y="390"/>
                    <a:pt x="533" y="390"/>
                  </a:cubicBezTo>
                  <a:cubicBezTo>
                    <a:pt x="533" y="390"/>
                    <a:pt x="533" y="390"/>
                    <a:pt x="533" y="390"/>
                  </a:cubicBezTo>
                  <a:cubicBezTo>
                    <a:pt x="533" y="390"/>
                    <a:pt x="533" y="390"/>
                    <a:pt x="533" y="390"/>
                  </a:cubicBezTo>
                  <a:cubicBezTo>
                    <a:pt x="533" y="390"/>
                    <a:pt x="533" y="390"/>
                    <a:pt x="533" y="390"/>
                  </a:cubicBezTo>
                  <a:cubicBezTo>
                    <a:pt x="533" y="390"/>
                    <a:pt x="534" y="389"/>
                    <a:pt x="534" y="389"/>
                  </a:cubicBezTo>
                  <a:cubicBezTo>
                    <a:pt x="533" y="389"/>
                    <a:pt x="534" y="389"/>
                    <a:pt x="534" y="389"/>
                  </a:cubicBezTo>
                  <a:cubicBezTo>
                    <a:pt x="534" y="389"/>
                    <a:pt x="535" y="389"/>
                    <a:pt x="535" y="389"/>
                  </a:cubicBezTo>
                  <a:cubicBezTo>
                    <a:pt x="535" y="389"/>
                    <a:pt x="536" y="388"/>
                    <a:pt x="537" y="388"/>
                  </a:cubicBezTo>
                  <a:cubicBezTo>
                    <a:pt x="537" y="388"/>
                    <a:pt x="538" y="389"/>
                    <a:pt x="538" y="390"/>
                  </a:cubicBezTo>
                  <a:cubicBezTo>
                    <a:pt x="538" y="389"/>
                    <a:pt x="537" y="391"/>
                    <a:pt x="537" y="391"/>
                  </a:cubicBezTo>
                  <a:cubicBezTo>
                    <a:pt x="537" y="392"/>
                    <a:pt x="537" y="392"/>
                    <a:pt x="537" y="392"/>
                  </a:cubicBezTo>
                  <a:cubicBezTo>
                    <a:pt x="537" y="393"/>
                    <a:pt x="537" y="393"/>
                    <a:pt x="537" y="393"/>
                  </a:cubicBezTo>
                  <a:cubicBezTo>
                    <a:pt x="538" y="393"/>
                    <a:pt x="538" y="392"/>
                    <a:pt x="539" y="392"/>
                  </a:cubicBezTo>
                  <a:cubicBezTo>
                    <a:pt x="539" y="392"/>
                    <a:pt x="540" y="391"/>
                    <a:pt x="540" y="392"/>
                  </a:cubicBezTo>
                  <a:cubicBezTo>
                    <a:pt x="541" y="394"/>
                    <a:pt x="541" y="396"/>
                    <a:pt x="541" y="397"/>
                  </a:cubicBezTo>
                  <a:cubicBezTo>
                    <a:pt x="541" y="398"/>
                    <a:pt x="540" y="396"/>
                    <a:pt x="540" y="396"/>
                  </a:cubicBezTo>
                  <a:cubicBezTo>
                    <a:pt x="540" y="396"/>
                    <a:pt x="540" y="396"/>
                    <a:pt x="540" y="395"/>
                  </a:cubicBezTo>
                  <a:cubicBezTo>
                    <a:pt x="540" y="395"/>
                    <a:pt x="540" y="395"/>
                    <a:pt x="540" y="395"/>
                  </a:cubicBezTo>
                  <a:cubicBezTo>
                    <a:pt x="540" y="395"/>
                    <a:pt x="540" y="395"/>
                    <a:pt x="540" y="395"/>
                  </a:cubicBezTo>
                  <a:cubicBezTo>
                    <a:pt x="539" y="395"/>
                    <a:pt x="540" y="396"/>
                    <a:pt x="540" y="396"/>
                  </a:cubicBezTo>
                  <a:cubicBezTo>
                    <a:pt x="540" y="396"/>
                    <a:pt x="540" y="396"/>
                    <a:pt x="540" y="396"/>
                  </a:cubicBezTo>
                  <a:cubicBezTo>
                    <a:pt x="540" y="396"/>
                    <a:pt x="540" y="397"/>
                    <a:pt x="540" y="397"/>
                  </a:cubicBezTo>
                  <a:cubicBezTo>
                    <a:pt x="540" y="397"/>
                    <a:pt x="540" y="396"/>
                    <a:pt x="540" y="397"/>
                  </a:cubicBezTo>
                  <a:cubicBezTo>
                    <a:pt x="540" y="397"/>
                    <a:pt x="540" y="399"/>
                    <a:pt x="541" y="399"/>
                  </a:cubicBezTo>
                  <a:cubicBezTo>
                    <a:pt x="541" y="399"/>
                    <a:pt x="540" y="399"/>
                    <a:pt x="540" y="399"/>
                  </a:cubicBezTo>
                  <a:cubicBezTo>
                    <a:pt x="540" y="399"/>
                    <a:pt x="541" y="400"/>
                    <a:pt x="541" y="399"/>
                  </a:cubicBezTo>
                  <a:cubicBezTo>
                    <a:pt x="541" y="399"/>
                    <a:pt x="542" y="401"/>
                    <a:pt x="541" y="402"/>
                  </a:cubicBezTo>
                  <a:cubicBezTo>
                    <a:pt x="542" y="401"/>
                    <a:pt x="541" y="401"/>
                    <a:pt x="542" y="401"/>
                  </a:cubicBezTo>
                  <a:cubicBezTo>
                    <a:pt x="542" y="401"/>
                    <a:pt x="542" y="401"/>
                    <a:pt x="542" y="401"/>
                  </a:cubicBezTo>
                  <a:cubicBezTo>
                    <a:pt x="542" y="402"/>
                    <a:pt x="543" y="401"/>
                    <a:pt x="542" y="401"/>
                  </a:cubicBezTo>
                  <a:cubicBezTo>
                    <a:pt x="542" y="401"/>
                    <a:pt x="542" y="401"/>
                    <a:pt x="543" y="401"/>
                  </a:cubicBezTo>
                  <a:cubicBezTo>
                    <a:pt x="543" y="401"/>
                    <a:pt x="543" y="401"/>
                    <a:pt x="542" y="401"/>
                  </a:cubicBezTo>
                  <a:cubicBezTo>
                    <a:pt x="543" y="402"/>
                    <a:pt x="544" y="403"/>
                    <a:pt x="544" y="403"/>
                  </a:cubicBezTo>
                  <a:cubicBezTo>
                    <a:pt x="544" y="404"/>
                    <a:pt x="545" y="405"/>
                    <a:pt x="545" y="406"/>
                  </a:cubicBezTo>
                  <a:cubicBezTo>
                    <a:pt x="545" y="405"/>
                    <a:pt x="543" y="404"/>
                    <a:pt x="543" y="404"/>
                  </a:cubicBezTo>
                  <a:cubicBezTo>
                    <a:pt x="543" y="404"/>
                    <a:pt x="545" y="406"/>
                    <a:pt x="545" y="406"/>
                  </a:cubicBezTo>
                  <a:cubicBezTo>
                    <a:pt x="545" y="406"/>
                    <a:pt x="545" y="406"/>
                    <a:pt x="545" y="406"/>
                  </a:cubicBezTo>
                  <a:cubicBezTo>
                    <a:pt x="545" y="406"/>
                    <a:pt x="546" y="407"/>
                    <a:pt x="546" y="407"/>
                  </a:cubicBezTo>
                  <a:cubicBezTo>
                    <a:pt x="546" y="408"/>
                    <a:pt x="547" y="408"/>
                    <a:pt x="547" y="409"/>
                  </a:cubicBezTo>
                  <a:cubicBezTo>
                    <a:pt x="547" y="409"/>
                    <a:pt x="548" y="410"/>
                    <a:pt x="548" y="410"/>
                  </a:cubicBezTo>
                  <a:cubicBezTo>
                    <a:pt x="548" y="411"/>
                    <a:pt x="548" y="412"/>
                    <a:pt x="549" y="412"/>
                  </a:cubicBezTo>
                  <a:cubicBezTo>
                    <a:pt x="549" y="413"/>
                    <a:pt x="548" y="413"/>
                    <a:pt x="548" y="414"/>
                  </a:cubicBezTo>
                  <a:cubicBezTo>
                    <a:pt x="547" y="414"/>
                    <a:pt x="547" y="415"/>
                    <a:pt x="546" y="416"/>
                  </a:cubicBezTo>
                  <a:cubicBezTo>
                    <a:pt x="546" y="417"/>
                    <a:pt x="546" y="417"/>
                    <a:pt x="546" y="418"/>
                  </a:cubicBezTo>
                  <a:cubicBezTo>
                    <a:pt x="546" y="418"/>
                    <a:pt x="546" y="419"/>
                    <a:pt x="546" y="420"/>
                  </a:cubicBezTo>
                  <a:cubicBezTo>
                    <a:pt x="545" y="419"/>
                    <a:pt x="546" y="422"/>
                    <a:pt x="546" y="422"/>
                  </a:cubicBezTo>
                  <a:cubicBezTo>
                    <a:pt x="546" y="421"/>
                    <a:pt x="546" y="421"/>
                    <a:pt x="547" y="420"/>
                  </a:cubicBezTo>
                  <a:cubicBezTo>
                    <a:pt x="547" y="421"/>
                    <a:pt x="547" y="421"/>
                    <a:pt x="547" y="422"/>
                  </a:cubicBezTo>
                  <a:cubicBezTo>
                    <a:pt x="547" y="422"/>
                    <a:pt x="547" y="422"/>
                    <a:pt x="547" y="422"/>
                  </a:cubicBezTo>
                  <a:cubicBezTo>
                    <a:pt x="547" y="423"/>
                    <a:pt x="547" y="424"/>
                    <a:pt x="546" y="425"/>
                  </a:cubicBezTo>
                  <a:cubicBezTo>
                    <a:pt x="547" y="425"/>
                    <a:pt x="547" y="425"/>
                    <a:pt x="547" y="425"/>
                  </a:cubicBezTo>
                  <a:cubicBezTo>
                    <a:pt x="547" y="426"/>
                    <a:pt x="547" y="426"/>
                    <a:pt x="547" y="426"/>
                  </a:cubicBezTo>
                  <a:cubicBezTo>
                    <a:pt x="547" y="426"/>
                    <a:pt x="547" y="426"/>
                    <a:pt x="547" y="426"/>
                  </a:cubicBezTo>
                  <a:cubicBezTo>
                    <a:pt x="547" y="426"/>
                    <a:pt x="547" y="425"/>
                    <a:pt x="548" y="426"/>
                  </a:cubicBezTo>
                  <a:cubicBezTo>
                    <a:pt x="547" y="426"/>
                    <a:pt x="547" y="426"/>
                    <a:pt x="547" y="426"/>
                  </a:cubicBezTo>
                  <a:cubicBezTo>
                    <a:pt x="548" y="426"/>
                    <a:pt x="548" y="427"/>
                    <a:pt x="548" y="427"/>
                  </a:cubicBezTo>
                  <a:cubicBezTo>
                    <a:pt x="548" y="427"/>
                    <a:pt x="550" y="428"/>
                    <a:pt x="550" y="428"/>
                  </a:cubicBezTo>
                  <a:cubicBezTo>
                    <a:pt x="551" y="428"/>
                    <a:pt x="552" y="429"/>
                    <a:pt x="553" y="430"/>
                  </a:cubicBezTo>
                  <a:cubicBezTo>
                    <a:pt x="553" y="430"/>
                    <a:pt x="554" y="431"/>
                    <a:pt x="553" y="431"/>
                  </a:cubicBezTo>
                  <a:cubicBezTo>
                    <a:pt x="552" y="430"/>
                    <a:pt x="551" y="430"/>
                    <a:pt x="551" y="430"/>
                  </a:cubicBezTo>
                  <a:cubicBezTo>
                    <a:pt x="550" y="429"/>
                    <a:pt x="548" y="427"/>
                    <a:pt x="548" y="429"/>
                  </a:cubicBezTo>
                  <a:cubicBezTo>
                    <a:pt x="547" y="430"/>
                    <a:pt x="548" y="432"/>
                    <a:pt x="547" y="433"/>
                  </a:cubicBezTo>
                  <a:cubicBezTo>
                    <a:pt x="547" y="433"/>
                    <a:pt x="547" y="434"/>
                    <a:pt x="547" y="434"/>
                  </a:cubicBezTo>
                  <a:cubicBezTo>
                    <a:pt x="547" y="434"/>
                    <a:pt x="548" y="434"/>
                    <a:pt x="548" y="434"/>
                  </a:cubicBezTo>
                  <a:cubicBezTo>
                    <a:pt x="548" y="433"/>
                    <a:pt x="548" y="433"/>
                    <a:pt x="548" y="433"/>
                  </a:cubicBezTo>
                  <a:cubicBezTo>
                    <a:pt x="549" y="433"/>
                    <a:pt x="549" y="435"/>
                    <a:pt x="549" y="436"/>
                  </a:cubicBezTo>
                  <a:cubicBezTo>
                    <a:pt x="549" y="434"/>
                    <a:pt x="550" y="435"/>
                    <a:pt x="551" y="436"/>
                  </a:cubicBezTo>
                  <a:cubicBezTo>
                    <a:pt x="551" y="435"/>
                    <a:pt x="551" y="435"/>
                    <a:pt x="551" y="434"/>
                  </a:cubicBezTo>
                  <a:cubicBezTo>
                    <a:pt x="551" y="433"/>
                    <a:pt x="551" y="432"/>
                    <a:pt x="551" y="432"/>
                  </a:cubicBezTo>
                  <a:cubicBezTo>
                    <a:pt x="551" y="432"/>
                    <a:pt x="552" y="433"/>
                    <a:pt x="552" y="433"/>
                  </a:cubicBezTo>
                  <a:cubicBezTo>
                    <a:pt x="551" y="433"/>
                    <a:pt x="552" y="434"/>
                    <a:pt x="552" y="433"/>
                  </a:cubicBezTo>
                  <a:cubicBezTo>
                    <a:pt x="552" y="433"/>
                    <a:pt x="552" y="433"/>
                    <a:pt x="552"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3"/>
                    <a:pt x="553" y="433"/>
                    <a:pt x="553" y="433"/>
                  </a:cubicBezTo>
                  <a:cubicBezTo>
                    <a:pt x="553" y="432"/>
                    <a:pt x="553" y="432"/>
                    <a:pt x="553" y="433"/>
                  </a:cubicBezTo>
                  <a:cubicBezTo>
                    <a:pt x="552" y="432"/>
                    <a:pt x="552" y="432"/>
                    <a:pt x="552" y="431"/>
                  </a:cubicBezTo>
                  <a:cubicBezTo>
                    <a:pt x="553" y="431"/>
                    <a:pt x="554" y="431"/>
                    <a:pt x="554" y="431"/>
                  </a:cubicBezTo>
                  <a:cubicBezTo>
                    <a:pt x="554" y="431"/>
                    <a:pt x="554" y="433"/>
                    <a:pt x="555" y="433"/>
                  </a:cubicBezTo>
                  <a:cubicBezTo>
                    <a:pt x="555" y="432"/>
                    <a:pt x="555" y="431"/>
                    <a:pt x="555" y="430"/>
                  </a:cubicBezTo>
                  <a:cubicBezTo>
                    <a:pt x="555" y="431"/>
                    <a:pt x="557" y="433"/>
                    <a:pt x="557" y="432"/>
                  </a:cubicBezTo>
                  <a:cubicBezTo>
                    <a:pt x="558" y="430"/>
                    <a:pt x="555" y="429"/>
                    <a:pt x="554" y="427"/>
                  </a:cubicBezTo>
                  <a:cubicBezTo>
                    <a:pt x="554" y="428"/>
                    <a:pt x="553" y="427"/>
                    <a:pt x="553" y="427"/>
                  </a:cubicBezTo>
                  <a:cubicBezTo>
                    <a:pt x="553" y="427"/>
                    <a:pt x="554" y="427"/>
                    <a:pt x="554" y="427"/>
                  </a:cubicBezTo>
                  <a:cubicBezTo>
                    <a:pt x="554" y="427"/>
                    <a:pt x="554" y="425"/>
                    <a:pt x="555" y="426"/>
                  </a:cubicBezTo>
                  <a:cubicBezTo>
                    <a:pt x="555" y="425"/>
                    <a:pt x="555" y="424"/>
                    <a:pt x="555" y="423"/>
                  </a:cubicBezTo>
                  <a:cubicBezTo>
                    <a:pt x="555" y="422"/>
                    <a:pt x="556" y="420"/>
                    <a:pt x="556" y="421"/>
                  </a:cubicBezTo>
                  <a:cubicBezTo>
                    <a:pt x="557" y="421"/>
                    <a:pt x="557" y="423"/>
                    <a:pt x="557" y="423"/>
                  </a:cubicBezTo>
                  <a:cubicBezTo>
                    <a:pt x="558" y="423"/>
                    <a:pt x="559" y="424"/>
                    <a:pt x="559" y="425"/>
                  </a:cubicBezTo>
                  <a:cubicBezTo>
                    <a:pt x="559" y="424"/>
                    <a:pt x="558" y="424"/>
                    <a:pt x="558" y="423"/>
                  </a:cubicBezTo>
                  <a:cubicBezTo>
                    <a:pt x="558" y="423"/>
                    <a:pt x="559" y="423"/>
                    <a:pt x="559" y="423"/>
                  </a:cubicBezTo>
                  <a:cubicBezTo>
                    <a:pt x="559" y="423"/>
                    <a:pt x="559" y="423"/>
                    <a:pt x="559" y="423"/>
                  </a:cubicBezTo>
                  <a:cubicBezTo>
                    <a:pt x="559" y="423"/>
                    <a:pt x="559" y="423"/>
                    <a:pt x="559" y="423"/>
                  </a:cubicBezTo>
                  <a:cubicBezTo>
                    <a:pt x="559" y="423"/>
                    <a:pt x="560" y="424"/>
                    <a:pt x="560" y="424"/>
                  </a:cubicBezTo>
                  <a:cubicBezTo>
                    <a:pt x="560" y="424"/>
                    <a:pt x="560" y="424"/>
                    <a:pt x="560" y="424"/>
                  </a:cubicBezTo>
                  <a:cubicBezTo>
                    <a:pt x="560" y="424"/>
                    <a:pt x="559" y="423"/>
                    <a:pt x="559" y="423"/>
                  </a:cubicBezTo>
                  <a:cubicBezTo>
                    <a:pt x="559" y="423"/>
                    <a:pt x="559" y="423"/>
                    <a:pt x="559" y="423"/>
                  </a:cubicBezTo>
                  <a:cubicBezTo>
                    <a:pt x="559" y="422"/>
                    <a:pt x="559" y="422"/>
                    <a:pt x="559" y="421"/>
                  </a:cubicBezTo>
                  <a:cubicBezTo>
                    <a:pt x="561" y="422"/>
                    <a:pt x="563" y="422"/>
                    <a:pt x="564" y="423"/>
                  </a:cubicBezTo>
                  <a:cubicBezTo>
                    <a:pt x="565" y="423"/>
                    <a:pt x="568" y="424"/>
                    <a:pt x="568" y="426"/>
                  </a:cubicBezTo>
                  <a:cubicBezTo>
                    <a:pt x="568" y="425"/>
                    <a:pt x="565" y="427"/>
                    <a:pt x="565" y="427"/>
                  </a:cubicBezTo>
                  <a:cubicBezTo>
                    <a:pt x="566" y="427"/>
                    <a:pt x="567" y="426"/>
                    <a:pt x="568" y="426"/>
                  </a:cubicBezTo>
                  <a:cubicBezTo>
                    <a:pt x="569" y="426"/>
                    <a:pt x="570" y="426"/>
                    <a:pt x="572" y="426"/>
                  </a:cubicBezTo>
                  <a:cubicBezTo>
                    <a:pt x="573" y="426"/>
                    <a:pt x="578" y="427"/>
                    <a:pt x="577" y="429"/>
                  </a:cubicBezTo>
                  <a:cubicBezTo>
                    <a:pt x="577" y="429"/>
                    <a:pt x="574" y="428"/>
                    <a:pt x="573" y="428"/>
                  </a:cubicBezTo>
                  <a:cubicBezTo>
                    <a:pt x="574" y="429"/>
                    <a:pt x="574" y="429"/>
                    <a:pt x="574" y="429"/>
                  </a:cubicBezTo>
                  <a:cubicBezTo>
                    <a:pt x="573" y="430"/>
                    <a:pt x="570" y="428"/>
                    <a:pt x="570" y="427"/>
                  </a:cubicBezTo>
                  <a:cubicBezTo>
                    <a:pt x="570" y="427"/>
                    <a:pt x="570" y="427"/>
                    <a:pt x="570" y="427"/>
                  </a:cubicBezTo>
                  <a:cubicBezTo>
                    <a:pt x="569" y="427"/>
                    <a:pt x="567" y="427"/>
                    <a:pt x="566" y="427"/>
                  </a:cubicBezTo>
                  <a:cubicBezTo>
                    <a:pt x="564" y="427"/>
                    <a:pt x="565" y="429"/>
                    <a:pt x="566" y="430"/>
                  </a:cubicBezTo>
                  <a:cubicBezTo>
                    <a:pt x="566" y="430"/>
                    <a:pt x="565" y="431"/>
                    <a:pt x="565" y="431"/>
                  </a:cubicBezTo>
                  <a:cubicBezTo>
                    <a:pt x="565" y="432"/>
                    <a:pt x="564" y="433"/>
                    <a:pt x="565" y="434"/>
                  </a:cubicBezTo>
                  <a:cubicBezTo>
                    <a:pt x="564" y="433"/>
                    <a:pt x="563" y="432"/>
                    <a:pt x="563" y="433"/>
                  </a:cubicBezTo>
                  <a:cubicBezTo>
                    <a:pt x="563" y="433"/>
                    <a:pt x="563" y="433"/>
                    <a:pt x="563" y="433"/>
                  </a:cubicBezTo>
                  <a:cubicBezTo>
                    <a:pt x="563" y="434"/>
                    <a:pt x="563" y="434"/>
                    <a:pt x="562" y="434"/>
                  </a:cubicBezTo>
                  <a:cubicBezTo>
                    <a:pt x="563" y="434"/>
                    <a:pt x="563" y="434"/>
                    <a:pt x="564" y="435"/>
                  </a:cubicBezTo>
                  <a:cubicBezTo>
                    <a:pt x="564" y="435"/>
                    <a:pt x="564" y="435"/>
                    <a:pt x="564" y="435"/>
                  </a:cubicBezTo>
                  <a:cubicBezTo>
                    <a:pt x="564" y="435"/>
                    <a:pt x="564" y="435"/>
                    <a:pt x="564" y="435"/>
                  </a:cubicBezTo>
                  <a:cubicBezTo>
                    <a:pt x="564" y="435"/>
                    <a:pt x="564" y="436"/>
                    <a:pt x="564" y="436"/>
                  </a:cubicBezTo>
                  <a:cubicBezTo>
                    <a:pt x="564" y="436"/>
                    <a:pt x="564" y="436"/>
                    <a:pt x="564" y="436"/>
                  </a:cubicBezTo>
                  <a:cubicBezTo>
                    <a:pt x="564" y="437"/>
                    <a:pt x="563" y="436"/>
                    <a:pt x="563" y="436"/>
                  </a:cubicBezTo>
                  <a:cubicBezTo>
                    <a:pt x="563" y="436"/>
                    <a:pt x="563" y="436"/>
                    <a:pt x="563" y="436"/>
                  </a:cubicBezTo>
                  <a:cubicBezTo>
                    <a:pt x="562" y="436"/>
                    <a:pt x="564" y="437"/>
                    <a:pt x="564" y="437"/>
                  </a:cubicBezTo>
                  <a:cubicBezTo>
                    <a:pt x="564" y="437"/>
                    <a:pt x="564" y="438"/>
                    <a:pt x="564" y="438"/>
                  </a:cubicBezTo>
                  <a:cubicBezTo>
                    <a:pt x="564" y="438"/>
                    <a:pt x="565" y="439"/>
                    <a:pt x="564" y="439"/>
                  </a:cubicBezTo>
                  <a:cubicBezTo>
                    <a:pt x="565" y="439"/>
                    <a:pt x="564" y="439"/>
                    <a:pt x="564" y="439"/>
                  </a:cubicBezTo>
                  <a:cubicBezTo>
                    <a:pt x="564" y="439"/>
                    <a:pt x="563" y="439"/>
                    <a:pt x="563" y="440"/>
                  </a:cubicBezTo>
                  <a:cubicBezTo>
                    <a:pt x="564" y="440"/>
                    <a:pt x="565" y="440"/>
                    <a:pt x="566" y="440"/>
                  </a:cubicBezTo>
                  <a:cubicBezTo>
                    <a:pt x="566" y="441"/>
                    <a:pt x="566" y="441"/>
                    <a:pt x="566" y="441"/>
                  </a:cubicBezTo>
                  <a:cubicBezTo>
                    <a:pt x="567" y="441"/>
                    <a:pt x="566" y="441"/>
                    <a:pt x="566" y="441"/>
                  </a:cubicBezTo>
                  <a:cubicBezTo>
                    <a:pt x="565" y="441"/>
                    <a:pt x="564" y="441"/>
                    <a:pt x="563" y="441"/>
                  </a:cubicBezTo>
                  <a:cubicBezTo>
                    <a:pt x="564" y="441"/>
                    <a:pt x="564" y="441"/>
                    <a:pt x="565" y="441"/>
                  </a:cubicBezTo>
                  <a:cubicBezTo>
                    <a:pt x="566" y="442"/>
                    <a:pt x="567" y="442"/>
                    <a:pt x="567" y="442"/>
                  </a:cubicBezTo>
                  <a:cubicBezTo>
                    <a:pt x="568" y="443"/>
                    <a:pt x="568" y="443"/>
                    <a:pt x="568" y="443"/>
                  </a:cubicBezTo>
                  <a:cubicBezTo>
                    <a:pt x="568" y="444"/>
                    <a:pt x="569" y="444"/>
                    <a:pt x="569" y="445"/>
                  </a:cubicBezTo>
                  <a:cubicBezTo>
                    <a:pt x="569" y="445"/>
                    <a:pt x="569" y="446"/>
                    <a:pt x="569" y="445"/>
                  </a:cubicBezTo>
                  <a:cubicBezTo>
                    <a:pt x="570" y="445"/>
                    <a:pt x="570" y="446"/>
                    <a:pt x="571" y="446"/>
                  </a:cubicBezTo>
                  <a:cubicBezTo>
                    <a:pt x="571" y="446"/>
                    <a:pt x="572" y="447"/>
                    <a:pt x="573" y="447"/>
                  </a:cubicBezTo>
                  <a:cubicBezTo>
                    <a:pt x="571" y="446"/>
                    <a:pt x="572" y="445"/>
                    <a:pt x="574" y="445"/>
                  </a:cubicBezTo>
                  <a:cubicBezTo>
                    <a:pt x="576" y="446"/>
                    <a:pt x="576" y="447"/>
                    <a:pt x="578" y="449"/>
                  </a:cubicBezTo>
                  <a:cubicBezTo>
                    <a:pt x="580" y="452"/>
                    <a:pt x="584" y="450"/>
                    <a:pt x="587" y="451"/>
                  </a:cubicBezTo>
                  <a:cubicBezTo>
                    <a:pt x="587" y="451"/>
                    <a:pt x="587" y="451"/>
                    <a:pt x="587" y="451"/>
                  </a:cubicBezTo>
                  <a:cubicBezTo>
                    <a:pt x="588" y="451"/>
                    <a:pt x="588" y="451"/>
                    <a:pt x="589" y="452"/>
                  </a:cubicBezTo>
                  <a:cubicBezTo>
                    <a:pt x="589" y="452"/>
                    <a:pt x="588" y="453"/>
                    <a:pt x="588" y="453"/>
                  </a:cubicBezTo>
                  <a:cubicBezTo>
                    <a:pt x="587" y="455"/>
                    <a:pt x="586" y="456"/>
                    <a:pt x="585" y="457"/>
                  </a:cubicBezTo>
                  <a:cubicBezTo>
                    <a:pt x="584" y="460"/>
                    <a:pt x="581" y="462"/>
                    <a:pt x="579" y="464"/>
                  </a:cubicBezTo>
                  <a:cubicBezTo>
                    <a:pt x="578" y="465"/>
                    <a:pt x="577" y="467"/>
                    <a:pt x="575" y="467"/>
                  </a:cubicBezTo>
                  <a:cubicBezTo>
                    <a:pt x="573" y="468"/>
                    <a:pt x="571" y="468"/>
                    <a:pt x="570" y="466"/>
                  </a:cubicBezTo>
                  <a:cubicBezTo>
                    <a:pt x="569" y="466"/>
                    <a:pt x="568" y="465"/>
                    <a:pt x="567" y="464"/>
                  </a:cubicBezTo>
                  <a:cubicBezTo>
                    <a:pt x="566" y="464"/>
                    <a:pt x="565" y="463"/>
                    <a:pt x="564" y="463"/>
                  </a:cubicBezTo>
                  <a:cubicBezTo>
                    <a:pt x="562" y="463"/>
                    <a:pt x="560" y="463"/>
                    <a:pt x="558" y="462"/>
                  </a:cubicBezTo>
                  <a:cubicBezTo>
                    <a:pt x="558" y="462"/>
                    <a:pt x="557" y="461"/>
                    <a:pt x="557" y="461"/>
                  </a:cubicBezTo>
                  <a:cubicBezTo>
                    <a:pt x="556" y="460"/>
                    <a:pt x="555" y="459"/>
                    <a:pt x="557" y="461"/>
                  </a:cubicBezTo>
                  <a:cubicBezTo>
                    <a:pt x="553" y="458"/>
                    <a:pt x="549" y="456"/>
                    <a:pt x="546" y="453"/>
                  </a:cubicBezTo>
                  <a:cubicBezTo>
                    <a:pt x="547" y="453"/>
                    <a:pt x="546" y="452"/>
                    <a:pt x="546" y="452"/>
                  </a:cubicBezTo>
                  <a:cubicBezTo>
                    <a:pt x="546" y="451"/>
                    <a:pt x="545" y="450"/>
                    <a:pt x="544" y="449"/>
                  </a:cubicBezTo>
                  <a:cubicBezTo>
                    <a:pt x="542" y="448"/>
                    <a:pt x="540" y="447"/>
                    <a:pt x="537" y="446"/>
                  </a:cubicBezTo>
                  <a:cubicBezTo>
                    <a:pt x="535" y="446"/>
                    <a:pt x="534" y="449"/>
                    <a:pt x="534" y="451"/>
                  </a:cubicBezTo>
                  <a:cubicBezTo>
                    <a:pt x="534" y="454"/>
                    <a:pt x="532" y="453"/>
                    <a:pt x="530" y="452"/>
                  </a:cubicBezTo>
                  <a:cubicBezTo>
                    <a:pt x="528" y="451"/>
                    <a:pt x="527" y="449"/>
                    <a:pt x="525" y="448"/>
                  </a:cubicBezTo>
                  <a:cubicBezTo>
                    <a:pt x="524" y="447"/>
                    <a:pt x="523" y="446"/>
                    <a:pt x="522" y="446"/>
                  </a:cubicBezTo>
                  <a:cubicBezTo>
                    <a:pt x="524" y="444"/>
                    <a:pt x="521" y="441"/>
                    <a:pt x="520" y="440"/>
                  </a:cubicBezTo>
                  <a:cubicBezTo>
                    <a:pt x="518" y="437"/>
                    <a:pt x="515" y="435"/>
                    <a:pt x="513" y="434"/>
                  </a:cubicBezTo>
                  <a:cubicBezTo>
                    <a:pt x="512" y="434"/>
                    <a:pt x="512" y="434"/>
                    <a:pt x="512" y="434"/>
                  </a:cubicBezTo>
                  <a:cubicBezTo>
                    <a:pt x="511" y="433"/>
                    <a:pt x="511" y="433"/>
                    <a:pt x="511" y="432"/>
                  </a:cubicBezTo>
                  <a:cubicBezTo>
                    <a:pt x="510" y="431"/>
                    <a:pt x="509" y="430"/>
                    <a:pt x="509" y="428"/>
                  </a:cubicBezTo>
                  <a:cubicBezTo>
                    <a:pt x="510" y="427"/>
                    <a:pt x="512" y="428"/>
                    <a:pt x="513" y="427"/>
                  </a:cubicBezTo>
                  <a:cubicBezTo>
                    <a:pt x="515" y="426"/>
                    <a:pt x="514" y="424"/>
                    <a:pt x="514" y="422"/>
                  </a:cubicBezTo>
                  <a:cubicBezTo>
                    <a:pt x="515" y="421"/>
                    <a:pt x="516" y="420"/>
                    <a:pt x="516" y="420"/>
                  </a:cubicBezTo>
                  <a:cubicBezTo>
                    <a:pt x="516" y="420"/>
                    <a:pt x="514" y="420"/>
                    <a:pt x="514" y="420"/>
                  </a:cubicBezTo>
                  <a:cubicBezTo>
                    <a:pt x="514" y="419"/>
                    <a:pt x="514" y="418"/>
                    <a:pt x="514" y="418"/>
                  </a:cubicBezTo>
                  <a:cubicBezTo>
                    <a:pt x="514" y="418"/>
                    <a:pt x="513" y="417"/>
                    <a:pt x="513" y="417"/>
                  </a:cubicBezTo>
                  <a:cubicBezTo>
                    <a:pt x="512" y="417"/>
                    <a:pt x="511" y="416"/>
                    <a:pt x="510" y="416"/>
                  </a:cubicBezTo>
                  <a:cubicBezTo>
                    <a:pt x="507" y="415"/>
                    <a:pt x="504" y="414"/>
                    <a:pt x="501" y="413"/>
                  </a:cubicBezTo>
                  <a:cubicBezTo>
                    <a:pt x="498" y="412"/>
                    <a:pt x="496" y="411"/>
                    <a:pt x="493" y="410"/>
                  </a:cubicBezTo>
                  <a:cubicBezTo>
                    <a:pt x="492" y="410"/>
                    <a:pt x="492" y="410"/>
                    <a:pt x="491" y="410"/>
                  </a:cubicBezTo>
                  <a:cubicBezTo>
                    <a:pt x="489" y="409"/>
                    <a:pt x="487" y="410"/>
                    <a:pt x="486" y="410"/>
                  </a:cubicBezTo>
                  <a:cubicBezTo>
                    <a:pt x="483" y="410"/>
                    <a:pt x="480" y="411"/>
                    <a:pt x="477" y="411"/>
                  </a:cubicBezTo>
                  <a:cubicBezTo>
                    <a:pt x="476" y="411"/>
                    <a:pt x="475" y="410"/>
                    <a:pt x="474" y="410"/>
                  </a:cubicBezTo>
                  <a:cubicBezTo>
                    <a:pt x="474" y="409"/>
                    <a:pt x="473" y="409"/>
                    <a:pt x="472" y="409"/>
                  </a:cubicBezTo>
                  <a:cubicBezTo>
                    <a:pt x="472" y="409"/>
                    <a:pt x="471" y="408"/>
                    <a:pt x="471" y="408"/>
                  </a:cubicBezTo>
                  <a:cubicBezTo>
                    <a:pt x="470" y="407"/>
                    <a:pt x="469" y="406"/>
                    <a:pt x="468" y="406"/>
                  </a:cubicBezTo>
                  <a:cubicBezTo>
                    <a:pt x="468" y="405"/>
                    <a:pt x="466" y="403"/>
                    <a:pt x="467" y="403"/>
                  </a:cubicBezTo>
                  <a:cubicBezTo>
                    <a:pt x="465" y="402"/>
                    <a:pt x="463" y="406"/>
                    <a:pt x="461" y="407"/>
                  </a:cubicBezTo>
                  <a:cubicBezTo>
                    <a:pt x="459" y="409"/>
                    <a:pt x="455" y="408"/>
                    <a:pt x="452" y="410"/>
                  </a:cubicBezTo>
                  <a:cubicBezTo>
                    <a:pt x="450" y="411"/>
                    <a:pt x="449" y="413"/>
                    <a:pt x="448" y="415"/>
                  </a:cubicBezTo>
                  <a:cubicBezTo>
                    <a:pt x="447" y="417"/>
                    <a:pt x="445" y="420"/>
                    <a:pt x="443" y="420"/>
                  </a:cubicBezTo>
                  <a:cubicBezTo>
                    <a:pt x="443" y="420"/>
                    <a:pt x="443" y="420"/>
                    <a:pt x="443" y="420"/>
                  </a:cubicBezTo>
                  <a:cubicBezTo>
                    <a:pt x="442" y="421"/>
                    <a:pt x="441" y="421"/>
                    <a:pt x="441" y="421"/>
                  </a:cubicBezTo>
                  <a:cubicBezTo>
                    <a:pt x="440" y="421"/>
                    <a:pt x="439" y="422"/>
                    <a:pt x="438" y="422"/>
                  </a:cubicBezTo>
                  <a:cubicBezTo>
                    <a:pt x="438" y="422"/>
                    <a:pt x="437" y="421"/>
                    <a:pt x="437" y="421"/>
                  </a:cubicBezTo>
                  <a:cubicBezTo>
                    <a:pt x="436" y="421"/>
                    <a:pt x="436" y="421"/>
                    <a:pt x="436" y="421"/>
                  </a:cubicBezTo>
                  <a:cubicBezTo>
                    <a:pt x="435" y="421"/>
                    <a:pt x="434" y="421"/>
                    <a:pt x="433" y="422"/>
                  </a:cubicBezTo>
                  <a:cubicBezTo>
                    <a:pt x="432" y="423"/>
                    <a:pt x="431" y="424"/>
                    <a:pt x="429" y="425"/>
                  </a:cubicBezTo>
                  <a:cubicBezTo>
                    <a:pt x="428" y="425"/>
                    <a:pt x="427" y="425"/>
                    <a:pt x="426" y="426"/>
                  </a:cubicBezTo>
                  <a:cubicBezTo>
                    <a:pt x="425" y="426"/>
                    <a:pt x="425" y="427"/>
                    <a:pt x="425" y="427"/>
                  </a:cubicBezTo>
                  <a:cubicBezTo>
                    <a:pt x="424" y="428"/>
                    <a:pt x="424" y="429"/>
                    <a:pt x="424" y="429"/>
                  </a:cubicBezTo>
                  <a:cubicBezTo>
                    <a:pt x="422" y="430"/>
                    <a:pt x="420" y="430"/>
                    <a:pt x="419" y="431"/>
                  </a:cubicBezTo>
                  <a:cubicBezTo>
                    <a:pt x="419" y="431"/>
                    <a:pt x="420" y="431"/>
                    <a:pt x="420" y="431"/>
                  </a:cubicBezTo>
                  <a:cubicBezTo>
                    <a:pt x="420" y="431"/>
                    <a:pt x="419" y="432"/>
                    <a:pt x="418" y="432"/>
                  </a:cubicBezTo>
                  <a:cubicBezTo>
                    <a:pt x="417" y="433"/>
                    <a:pt x="417" y="434"/>
                    <a:pt x="416" y="434"/>
                  </a:cubicBezTo>
                  <a:cubicBezTo>
                    <a:pt x="415" y="435"/>
                    <a:pt x="414" y="436"/>
                    <a:pt x="413" y="437"/>
                  </a:cubicBezTo>
                  <a:cubicBezTo>
                    <a:pt x="413" y="437"/>
                    <a:pt x="412" y="439"/>
                    <a:pt x="412" y="439"/>
                  </a:cubicBezTo>
                  <a:cubicBezTo>
                    <a:pt x="412" y="439"/>
                    <a:pt x="413" y="438"/>
                    <a:pt x="413" y="438"/>
                  </a:cubicBezTo>
                  <a:cubicBezTo>
                    <a:pt x="413" y="438"/>
                    <a:pt x="413" y="438"/>
                    <a:pt x="413" y="438"/>
                  </a:cubicBezTo>
                  <a:cubicBezTo>
                    <a:pt x="413" y="438"/>
                    <a:pt x="413" y="438"/>
                    <a:pt x="413" y="439"/>
                  </a:cubicBezTo>
                  <a:cubicBezTo>
                    <a:pt x="413" y="439"/>
                    <a:pt x="413" y="438"/>
                    <a:pt x="413" y="438"/>
                  </a:cubicBezTo>
                  <a:cubicBezTo>
                    <a:pt x="412" y="439"/>
                    <a:pt x="414" y="440"/>
                    <a:pt x="413" y="440"/>
                  </a:cubicBezTo>
                  <a:cubicBezTo>
                    <a:pt x="413" y="440"/>
                    <a:pt x="414" y="440"/>
                    <a:pt x="413" y="440"/>
                  </a:cubicBezTo>
                  <a:cubicBezTo>
                    <a:pt x="414" y="440"/>
                    <a:pt x="414" y="440"/>
                    <a:pt x="414" y="440"/>
                  </a:cubicBezTo>
                  <a:cubicBezTo>
                    <a:pt x="414" y="440"/>
                    <a:pt x="413" y="440"/>
                    <a:pt x="413" y="440"/>
                  </a:cubicBezTo>
                  <a:cubicBezTo>
                    <a:pt x="413" y="441"/>
                    <a:pt x="413" y="441"/>
                    <a:pt x="413" y="442"/>
                  </a:cubicBezTo>
                  <a:cubicBezTo>
                    <a:pt x="413" y="443"/>
                    <a:pt x="413" y="443"/>
                    <a:pt x="413" y="443"/>
                  </a:cubicBezTo>
                  <a:cubicBezTo>
                    <a:pt x="413" y="443"/>
                    <a:pt x="412" y="443"/>
                    <a:pt x="412" y="444"/>
                  </a:cubicBezTo>
                  <a:cubicBezTo>
                    <a:pt x="412" y="443"/>
                    <a:pt x="413" y="443"/>
                    <a:pt x="413" y="443"/>
                  </a:cubicBezTo>
                  <a:cubicBezTo>
                    <a:pt x="412" y="444"/>
                    <a:pt x="412" y="444"/>
                    <a:pt x="412" y="445"/>
                  </a:cubicBezTo>
                  <a:cubicBezTo>
                    <a:pt x="411" y="447"/>
                    <a:pt x="410" y="450"/>
                    <a:pt x="409" y="452"/>
                  </a:cubicBezTo>
                  <a:cubicBezTo>
                    <a:pt x="408" y="453"/>
                    <a:pt x="407" y="455"/>
                    <a:pt x="406" y="455"/>
                  </a:cubicBezTo>
                  <a:cubicBezTo>
                    <a:pt x="405" y="456"/>
                    <a:pt x="404" y="457"/>
                    <a:pt x="403" y="458"/>
                  </a:cubicBezTo>
                  <a:cubicBezTo>
                    <a:pt x="403" y="458"/>
                    <a:pt x="403" y="458"/>
                    <a:pt x="404" y="459"/>
                  </a:cubicBezTo>
                  <a:cubicBezTo>
                    <a:pt x="404" y="459"/>
                    <a:pt x="405" y="459"/>
                    <a:pt x="406" y="460"/>
                  </a:cubicBezTo>
                  <a:cubicBezTo>
                    <a:pt x="404" y="459"/>
                    <a:pt x="401" y="465"/>
                    <a:pt x="404" y="466"/>
                  </a:cubicBezTo>
                  <a:cubicBezTo>
                    <a:pt x="404" y="466"/>
                    <a:pt x="403" y="466"/>
                    <a:pt x="403" y="466"/>
                  </a:cubicBezTo>
                  <a:cubicBezTo>
                    <a:pt x="403" y="466"/>
                    <a:pt x="403" y="467"/>
                    <a:pt x="403" y="467"/>
                  </a:cubicBezTo>
                  <a:cubicBezTo>
                    <a:pt x="403" y="467"/>
                    <a:pt x="403" y="467"/>
                    <a:pt x="403" y="467"/>
                  </a:cubicBezTo>
                  <a:cubicBezTo>
                    <a:pt x="403" y="467"/>
                    <a:pt x="403" y="467"/>
                    <a:pt x="403" y="467"/>
                  </a:cubicBezTo>
                  <a:cubicBezTo>
                    <a:pt x="404" y="467"/>
                    <a:pt x="404" y="467"/>
                    <a:pt x="405" y="467"/>
                  </a:cubicBezTo>
                  <a:cubicBezTo>
                    <a:pt x="404" y="467"/>
                    <a:pt x="404" y="467"/>
                    <a:pt x="404" y="467"/>
                  </a:cubicBezTo>
                  <a:cubicBezTo>
                    <a:pt x="403" y="468"/>
                    <a:pt x="405" y="468"/>
                    <a:pt x="405" y="468"/>
                  </a:cubicBezTo>
                  <a:cubicBezTo>
                    <a:pt x="405" y="468"/>
                    <a:pt x="405" y="469"/>
                    <a:pt x="405" y="469"/>
                  </a:cubicBezTo>
                  <a:cubicBezTo>
                    <a:pt x="405" y="469"/>
                    <a:pt x="405" y="469"/>
                    <a:pt x="405" y="469"/>
                  </a:cubicBezTo>
                  <a:cubicBezTo>
                    <a:pt x="406" y="469"/>
                    <a:pt x="405" y="469"/>
                    <a:pt x="404" y="469"/>
                  </a:cubicBezTo>
                  <a:cubicBezTo>
                    <a:pt x="405" y="469"/>
                    <a:pt x="405" y="470"/>
                    <a:pt x="405" y="470"/>
                  </a:cubicBezTo>
                  <a:cubicBezTo>
                    <a:pt x="405" y="471"/>
                    <a:pt x="405" y="470"/>
                    <a:pt x="405" y="470"/>
                  </a:cubicBezTo>
                  <a:cubicBezTo>
                    <a:pt x="405" y="470"/>
                    <a:pt x="405" y="471"/>
                    <a:pt x="405" y="471"/>
                  </a:cubicBezTo>
                  <a:cubicBezTo>
                    <a:pt x="405" y="471"/>
                    <a:pt x="406" y="470"/>
                    <a:pt x="406" y="470"/>
                  </a:cubicBezTo>
                  <a:cubicBezTo>
                    <a:pt x="406" y="471"/>
                    <a:pt x="405" y="471"/>
                    <a:pt x="405" y="472"/>
                  </a:cubicBezTo>
                  <a:cubicBezTo>
                    <a:pt x="405" y="472"/>
                    <a:pt x="405" y="471"/>
                    <a:pt x="406" y="471"/>
                  </a:cubicBezTo>
                  <a:cubicBezTo>
                    <a:pt x="406" y="471"/>
                    <a:pt x="406" y="471"/>
                    <a:pt x="406" y="471"/>
                  </a:cubicBezTo>
                  <a:cubicBezTo>
                    <a:pt x="406" y="471"/>
                    <a:pt x="406" y="471"/>
                    <a:pt x="406" y="471"/>
                  </a:cubicBezTo>
                  <a:cubicBezTo>
                    <a:pt x="406" y="471"/>
                    <a:pt x="406" y="471"/>
                    <a:pt x="406" y="471"/>
                  </a:cubicBezTo>
                  <a:cubicBezTo>
                    <a:pt x="406" y="471"/>
                    <a:pt x="406" y="471"/>
                    <a:pt x="406" y="471"/>
                  </a:cubicBezTo>
                  <a:cubicBezTo>
                    <a:pt x="406" y="472"/>
                    <a:pt x="406" y="471"/>
                    <a:pt x="406" y="471"/>
                  </a:cubicBezTo>
                  <a:cubicBezTo>
                    <a:pt x="406" y="472"/>
                    <a:pt x="406" y="472"/>
                    <a:pt x="406" y="472"/>
                  </a:cubicBezTo>
                  <a:cubicBezTo>
                    <a:pt x="406" y="473"/>
                    <a:pt x="406" y="473"/>
                    <a:pt x="406" y="473"/>
                  </a:cubicBezTo>
                  <a:cubicBezTo>
                    <a:pt x="407" y="474"/>
                    <a:pt x="407" y="474"/>
                    <a:pt x="407" y="475"/>
                  </a:cubicBezTo>
                  <a:cubicBezTo>
                    <a:pt x="408" y="476"/>
                    <a:pt x="409" y="478"/>
                    <a:pt x="408" y="479"/>
                  </a:cubicBezTo>
                  <a:cubicBezTo>
                    <a:pt x="408" y="478"/>
                    <a:pt x="408" y="479"/>
                    <a:pt x="408" y="479"/>
                  </a:cubicBezTo>
                  <a:cubicBezTo>
                    <a:pt x="408" y="480"/>
                    <a:pt x="408" y="480"/>
                    <a:pt x="408" y="480"/>
                  </a:cubicBezTo>
                  <a:cubicBezTo>
                    <a:pt x="408" y="480"/>
                    <a:pt x="408" y="480"/>
                    <a:pt x="408" y="480"/>
                  </a:cubicBezTo>
                  <a:cubicBezTo>
                    <a:pt x="408" y="480"/>
                    <a:pt x="408" y="481"/>
                    <a:pt x="408" y="481"/>
                  </a:cubicBezTo>
                  <a:cubicBezTo>
                    <a:pt x="408" y="481"/>
                    <a:pt x="408" y="481"/>
                    <a:pt x="408" y="481"/>
                  </a:cubicBezTo>
                  <a:cubicBezTo>
                    <a:pt x="408" y="481"/>
                    <a:pt x="407" y="481"/>
                    <a:pt x="407" y="481"/>
                  </a:cubicBezTo>
                  <a:cubicBezTo>
                    <a:pt x="407" y="481"/>
                    <a:pt x="407" y="481"/>
                    <a:pt x="408" y="482"/>
                  </a:cubicBezTo>
                  <a:cubicBezTo>
                    <a:pt x="408" y="482"/>
                    <a:pt x="408" y="483"/>
                    <a:pt x="408" y="483"/>
                  </a:cubicBezTo>
                  <a:cubicBezTo>
                    <a:pt x="408" y="483"/>
                    <a:pt x="408" y="483"/>
                    <a:pt x="407" y="483"/>
                  </a:cubicBezTo>
                  <a:cubicBezTo>
                    <a:pt x="407" y="483"/>
                    <a:pt x="408" y="484"/>
                    <a:pt x="408" y="484"/>
                  </a:cubicBezTo>
                  <a:cubicBezTo>
                    <a:pt x="408" y="484"/>
                    <a:pt x="407" y="484"/>
                    <a:pt x="407" y="484"/>
                  </a:cubicBezTo>
                  <a:cubicBezTo>
                    <a:pt x="407" y="484"/>
                    <a:pt x="408" y="485"/>
                    <a:pt x="408" y="485"/>
                  </a:cubicBezTo>
                  <a:cubicBezTo>
                    <a:pt x="408" y="485"/>
                    <a:pt x="408" y="485"/>
                    <a:pt x="408" y="485"/>
                  </a:cubicBezTo>
                  <a:cubicBezTo>
                    <a:pt x="408" y="485"/>
                    <a:pt x="408" y="485"/>
                    <a:pt x="408" y="485"/>
                  </a:cubicBezTo>
                  <a:cubicBezTo>
                    <a:pt x="408" y="485"/>
                    <a:pt x="408" y="485"/>
                    <a:pt x="408" y="485"/>
                  </a:cubicBezTo>
                  <a:cubicBezTo>
                    <a:pt x="408" y="485"/>
                    <a:pt x="408" y="485"/>
                    <a:pt x="408" y="485"/>
                  </a:cubicBezTo>
                  <a:cubicBezTo>
                    <a:pt x="411" y="486"/>
                    <a:pt x="412" y="490"/>
                    <a:pt x="413" y="493"/>
                  </a:cubicBezTo>
                  <a:cubicBezTo>
                    <a:pt x="415" y="496"/>
                    <a:pt x="416" y="499"/>
                    <a:pt x="420" y="500"/>
                  </a:cubicBezTo>
                  <a:cubicBezTo>
                    <a:pt x="423" y="500"/>
                    <a:pt x="426" y="500"/>
                    <a:pt x="428" y="501"/>
                  </a:cubicBezTo>
                  <a:cubicBezTo>
                    <a:pt x="429" y="501"/>
                    <a:pt x="430" y="502"/>
                    <a:pt x="431" y="502"/>
                  </a:cubicBezTo>
                  <a:cubicBezTo>
                    <a:pt x="432" y="503"/>
                    <a:pt x="432" y="503"/>
                    <a:pt x="433" y="503"/>
                  </a:cubicBezTo>
                  <a:cubicBezTo>
                    <a:pt x="435" y="504"/>
                    <a:pt x="436" y="504"/>
                    <a:pt x="438" y="504"/>
                  </a:cubicBezTo>
                  <a:cubicBezTo>
                    <a:pt x="439" y="505"/>
                    <a:pt x="441" y="505"/>
                    <a:pt x="442" y="505"/>
                  </a:cubicBezTo>
                  <a:cubicBezTo>
                    <a:pt x="443" y="505"/>
                    <a:pt x="443" y="505"/>
                    <a:pt x="444" y="506"/>
                  </a:cubicBezTo>
                  <a:cubicBezTo>
                    <a:pt x="445" y="506"/>
                    <a:pt x="445" y="505"/>
                    <a:pt x="446" y="505"/>
                  </a:cubicBezTo>
                  <a:cubicBezTo>
                    <a:pt x="447" y="505"/>
                    <a:pt x="448" y="505"/>
                    <a:pt x="449" y="505"/>
                  </a:cubicBezTo>
                  <a:cubicBezTo>
                    <a:pt x="450" y="506"/>
                    <a:pt x="452" y="506"/>
                    <a:pt x="453" y="507"/>
                  </a:cubicBezTo>
                  <a:cubicBezTo>
                    <a:pt x="455" y="508"/>
                    <a:pt x="456" y="509"/>
                    <a:pt x="457" y="511"/>
                  </a:cubicBezTo>
                  <a:cubicBezTo>
                    <a:pt x="457" y="511"/>
                    <a:pt x="458" y="512"/>
                    <a:pt x="458" y="512"/>
                  </a:cubicBezTo>
                  <a:cubicBezTo>
                    <a:pt x="458" y="512"/>
                    <a:pt x="458" y="512"/>
                    <a:pt x="458" y="513"/>
                  </a:cubicBezTo>
                  <a:cubicBezTo>
                    <a:pt x="457" y="513"/>
                    <a:pt x="457" y="514"/>
                    <a:pt x="457" y="515"/>
                  </a:cubicBezTo>
                  <a:cubicBezTo>
                    <a:pt x="457" y="515"/>
                    <a:pt x="458" y="517"/>
                    <a:pt x="458" y="516"/>
                  </a:cubicBezTo>
                  <a:cubicBezTo>
                    <a:pt x="458" y="517"/>
                    <a:pt x="461" y="517"/>
                    <a:pt x="461" y="517"/>
                  </a:cubicBezTo>
                  <a:cubicBezTo>
                    <a:pt x="461" y="517"/>
                    <a:pt x="461" y="518"/>
                    <a:pt x="461" y="518"/>
                  </a:cubicBezTo>
                  <a:cubicBezTo>
                    <a:pt x="461" y="517"/>
                    <a:pt x="461" y="517"/>
                    <a:pt x="461" y="517"/>
                  </a:cubicBezTo>
                  <a:cubicBezTo>
                    <a:pt x="461" y="517"/>
                    <a:pt x="461" y="517"/>
                    <a:pt x="461" y="517"/>
                  </a:cubicBezTo>
                  <a:cubicBezTo>
                    <a:pt x="461" y="517"/>
                    <a:pt x="461" y="517"/>
                    <a:pt x="461" y="517"/>
                  </a:cubicBezTo>
                  <a:cubicBezTo>
                    <a:pt x="461" y="517"/>
                    <a:pt x="461" y="517"/>
                    <a:pt x="461" y="516"/>
                  </a:cubicBezTo>
                  <a:cubicBezTo>
                    <a:pt x="461" y="517"/>
                    <a:pt x="461" y="517"/>
                    <a:pt x="461" y="516"/>
                  </a:cubicBezTo>
                  <a:cubicBezTo>
                    <a:pt x="461" y="517"/>
                    <a:pt x="461" y="517"/>
                    <a:pt x="461" y="517"/>
                  </a:cubicBezTo>
                  <a:cubicBezTo>
                    <a:pt x="462" y="517"/>
                    <a:pt x="462" y="517"/>
                    <a:pt x="462" y="517"/>
                  </a:cubicBezTo>
                  <a:cubicBezTo>
                    <a:pt x="462" y="517"/>
                    <a:pt x="463" y="518"/>
                    <a:pt x="462" y="518"/>
                  </a:cubicBezTo>
                  <a:cubicBezTo>
                    <a:pt x="463" y="519"/>
                    <a:pt x="465" y="519"/>
                    <a:pt x="465" y="517"/>
                  </a:cubicBezTo>
                  <a:cubicBezTo>
                    <a:pt x="466" y="518"/>
                    <a:pt x="466" y="522"/>
                    <a:pt x="468" y="522"/>
                  </a:cubicBezTo>
                  <a:cubicBezTo>
                    <a:pt x="468" y="522"/>
                    <a:pt x="468" y="522"/>
                    <a:pt x="467" y="523"/>
                  </a:cubicBezTo>
                  <a:cubicBezTo>
                    <a:pt x="467" y="523"/>
                    <a:pt x="468" y="523"/>
                    <a:pt x="468" y="523"/>
                  </a:cubicBezTo>
                  <a:cubicBezTo>
                    <a:pt x="468" y="523"/>
                    <a:pt x="468" y="524"/>
                    <a:pt x="468" y="524"/>
                  </a:cubicBezTo>
                  <a:cubicBezTo>
                    <a:pt x="467" y="525"/>
                    <a:pt x="466" y="526"/>
                    <a:pt x="466" y="527"/>
                  </a:cubicBezTo>
                  <a:cubicBezTo>
                    <a:pt x="465" y="529"/>
                    <a:pt x="464" y="530"/>
                    <a:pt x="463" y="531"/>
                  </a:cubicBezTo>
                  <a:cubicBezTo>
                    <a:pt x="463" y="531"/>
                    <a:pt x="463" y="531"/>
                    <a:pt x="463" y="532"/>
                  </a:cubicBezTo>
                  <a:cubicBezTo>
                    <a:pt x="463" y="532"/>
                    <a:pt x="464" y="533"/>
                    <a:pt x="464" y="533"/>
                  </a:cubicBezTo>
                  <a:cubicBezTo>
                    <a:pt x="463" y="533"/>
                    <a:pt x="463" y="533"/>
                    <a:pt x="463" y="532"/>
                  </a:cubicBezTo>
                  <a:cubicBezTo>
                    <a:pt x="463" y="532"/>
                    <a:pt x="460" y="536"/>
                    <a:pt x="460" y="534"/>
                  </a:cubicBezTo>
                  <a:cubicBezTo>
                    <a:pt x="460" y="536"/>
                    <a:pt x="460" y="537"/>
                    <a:pt x="461" y="538"/>
                  </a:cubicBezTo>
                  <a:cubicBezTo>
                    <a:pt x="461" y="540"/>
                    <a:pt x="462" y="543"/>
                    <a:pt x="463" y="545"/>
                  </a:cubicBezTo>
                  <a:cubicBezTo>
                    <a:pt x="463" y="547"/>
                    <a:pt x="464" y="549"/>
                    <a:pt x="464" y="551"/>
                  </a:cubicBezTo>
                  <a:cubicBezTo>
                    <a:pt x="464" y="552"/>
                    <a:pt x="465" y="554"/>
                    <a:pt x="464" y="554"/>
                  </a:cubicBezTo>
                  <a:cubicBezTo>
                    <a:pt x="464" y="554"/>
                    <a:pt x="465" y="555"/>
                    <a:pt x="465" y="555"/>
                  </a:cubicBezTo>
                  <a:cubicBezTo>
                    <a:pt x="464" y="555"/>
                    <a:pt x="464" y="555"/>
                    <a:pt x="463" y="555"/>
                  </a:cubicBezTo>
                  <a:cubicBezTo>
                    <a:pt x="463" y="555"/>
                    <a:pt x="463" y="555"/>
                    <a:pt x="463" y="556"/>
                  </a:cubicBezTo>
                  <a:cubicBezTo>
                    <a:pt x="463" y="557"/>
                    <a:pt x="464" y="558"/>
                    <a:pt x="464" y="559"/>
                  </a:cubicBezTo>
                  <a:cubicBezTo>
                    <a:pt x="464" y="560"/>
                    <a:pt x="464" y="563"/>
                    <a:pt x="462" y="564"/>
                  </a:cubicBezTo>
                  <a:cubicBezTo>
                    <a:pt x="462" y="563"/>
                    <a:pt x="462" y="564"/>
                    <a:pt x="462" y="564"/>
                  </a:cubicBezTo>
                  <a:cubicBezTo>
                    <a:pt x="461" y="564"/>
                    <a:pt x="461" y="565"/>
                    <a:pt x="461" y="565"/>
                  </a:cubicBezTo>
                  <a:cubicBezTo>
                    <a:pt x="461" y="566"/>
                    <a:pt x="461" y="567"/>
                    <a:pt x="462" y="569"/>
                  </a:cubicBezTo>
                  <a:cubicBezTo>
                    <a:pt x="462" y="569"/>
                    <a:pt x="462" y="571"/>
                    <a:pt x="461" y="571"/>
                  </a:cubicBezTo>
                  <a:cubicBezTo>
                    <a:pt x="461" y="573"/>
                    <a:pt x="459" y="574"/>
                    <a:pt x="458" y="575"/>
                  </a:cubicBezTo>
                  <a:cubicBezTo>
                    <a:pt x="457" y="575"/>
                    <a:pt x="456" y="576"/>
                    <a:pt x="455" y="577"/>
                  </a:cubicBezTo>
                  <a:cubicBezTo>
                    <a:pt x="453" y="578"/>
                    <a:pt x="453" y="580"/>
                    <a:pt x="452" y="581"/>
                  </a:cubicBezTo>
                  <a:cubicBezTo>
                    <a:pt x="449" y="584"/>
                    <a:pt x="446" y="586"/>
                    <a:pt x="447" y="590"/>
                  </a:cubicBezTo>
                  <a:cubicBezTo>
                    <a:pt x="447" y="590"/>
                    <a:pt x="447" y="590"/>
                    <a:pt x="447" y="590"/>
                  </a:cubicBezTo>
                  <a:cubicBezTo>
                    <a:pt x="447" y="591"/>
                    <a:pt x="447" y="592"/>
                    <a:pt x="447" y="593"/>
                  </a:cubicBezTo>
                  <a:cubicBezTo>
                    <a:pt x="447" y="595"/>
                    <a:pt x="448" y="598"/>
                    <a:pt x="448" y="600"/>
                  </a:cubicBezTo>
                  <a:cubicBezTo>
                    <a:pt x="448" y="602"/>
                    <a:pt x="448" y="603"/>
                    <a:pt x="448" y="605"/>
                  </a:cubicBezTo>
                  <a:cubicBezTo>
                    <a:pt x="448" y="606"/>
                    <a:pt x="448" y="607"/>
                    <a:pt x="448" y="607"/>
                  </a:cubicBezTo>
                  <a:cubicBezTo>
                    <a:pt x="448" y="607"/>
                    <a:pt x="448" y="608"/>
                    <a:pt x="448" y="608"/>
                  </a:cubicBezTo>
                  <a:cubicBezTo>
                    <a:pt x="448" y="608"/>
                    <a:pt x="448" y="609"/>
                    <a:pt x="448" y="609"/>
                  </a:cubicBezTo>
                  <a:cubicBezTo>
                    <a:pt x="447" y="609"/>
                    <a:pt x="447" y="610"/>
                    <a:pt x="447" y="610"/>
                  </a:cubicBezTo>
                  <a:cubicBezTo>
                    <a:pt x="447" y="611"/>
                    <a:pt x="447" y="612"/>
                    <a:pt x="447" y="612"/>
                  </a:cubicBezTo>
                  <a:cubicBezTo>
                    <a:pt x="447" y="614"/>
                    <a:pt x="446" y="616"/>
                    <a:pt x="446" y="618"/>
                  </a:cubicBezTo>
                  <a:cubicBezTo>
                    <a:pt x="446" y="619"/>
                    <a:pt x="446" y="620"/>
                    <a:pt x="445" y="621"/>
                  </a:cubicBezTo>
                  <a:cubicBezTo>
                    <a:pt x="445" y="621"/>
                    <a:pt x="445" y="621"/>
                    <a:pt x="445" y="622"/>
                  </a:cubicBezTo>
                  <a:cubicBezTo>
                    <a:pt x="445" y="622"/>
                    <a:pt x="445" y="623"/>
                    <a:pt x="445" y="623"/>
                  </a:cubicBezTo>
                  <a:cubicBezTo>
                    <a:pt x="445" y="624"/>
                    <a:pt x="446" y="626"/>
                    <a:pt x="446" y="627"/>
                  </a:cubicBezTo>
                  <a:cubicBezTo>
                    <a:pt x="446" y="627"/>
                    <a:pt x="446" y="628"/>
                    <a:pt x="446" y="629"/>
                  </a:cubicBezTo>
                  <a:cubicBezTo>
                    <a:pt x="446" y="629"/>
                    <a:pt x="446" y="629"/>
                    <a:pt x="446" y="629"/>
                  </a:cubicBezTo>
                  <a:cubicBezTo>
                    <a:pt x="445" y="629"/>
                    <a:pt x="445" y="629"/>
                    <a:pt x="444" y="630"/>
                  </a:cubicBezTo>
                  <a:cubicBezTo>
                    <a:pt x="442" y="630"/>
                    <a:pt x="439" y="631"/>
                    <a:pt x="437" y="632"/>
                  </a:cubicBezTo>
                  <a:cubicBezTo>
                    <a:pt x="432" y="633"/>
                    <a:pt x="427" y="634"/>
                    <a:pt x="422" y="635"/>
                  </a:cubicBezTo>
                  <a:cubicBezTo>
                    <a:pt x="411" y="638"/>
                    <a:pt x="401" y="639"/>
                    <a:pt x="391" y="640"/>
                  </a:cubicBezTo>
                  <a:cubicBezTo>
                    <a:pt x="370" y="643"/>
                    <a:pt x="348" y="642"/>
                    <a:pt x="327" y="639"/>
                  </a:cubicBezTo>
                  <a:cubicBezTo>
                    <a:pt x="306" y="637"/>
                    <a:pt x="284" y="631"/>
                    <a:pt x="264" y="623"/>
                  </a:cubicBezTo>
                  <a:cubicBezTo>
                    <a:pt x="241" y="615"/>
                    <a:pt x="219" y="603"/>
                    <a:pt x="200" y="589"/>
                  </a:cubicBezTo>
                  <a:cubicBezTo>
                    <a:pt x="196" y="586"/>
                    <a:pt x="193" y="584"/>
                    <a:pt x="190" y="581"/>
                  </a:cubicBezTo>
                  <a:cubicBezTo>
                    <a:pt x="190" y="581"/>
                    <a:pt x="190" y="580"/>
                    <a:pt x="190" y="581"/>
                  </a:cubicBezTo>
                  <a:cubicBezTo>
                    <a:pt x="190" y="580"/>
                    <a:pt x="188" y="579"/>
                    <a:pt x="189" y="578"/>
                  </a:cubicBezTo>
                  <a:cubicBezTo>
                    <a:pt x="189" y="578"/>
                    <a:pt x="190" y="579"/>
                    <a:pt x="191" y="579"/>
                  </a:cubicBezTo>
                  <a:cubicBezTo>
                    <a:pt x="191" y="580"/>
                    <a:pt x="192" y="581"/>
                    <a:pt x="193" y="581"/>
                  </a:cubicBezTo>
                  <a:cubicBezTo>
                    <a:pt x="194" y="579"/>
                    <a:pt x="193" y="577"/>
                    <a:pt x="191" y="578"/>
                  </a:cubicBezTo>
                  <a:cubicBezTo>
                    <a:pt x="192" y="578"/>
                    <a:pt x="192" y="578"/>
                    <a:pt x="192" y="578"/>
                  </a:cubicBezTo>
                  <a:cubicBezTo>
                    <a:pt x="192" y="579"/>
                    <a:pt x="191" y="579"/>
                    <a:pt x="191" y="579"/>
                  </a:cubicBezTo>
                  <a:cubicBezTo>
                    <a:pt x="190" y="578"/>
                    <a:pt x="190" y="577"/>
                    <a:pt x="190" y="577"/>
                  </a:cubicBezTo>
                  <a:cubicBezTo>
                    <a:pt x="190" y="575"/>
                    <a:pt x="191" y="573"/>
                    <a:pt x="192" y="572"/>
                  </a:cubicBezTo>
                  <a:cubicBezTo>
                    <a:pt x="192" y="573"/>
                    <a:pt x="194" y="573"/>
                    <a:pt x="194" y="573"/>
                  </a:cubicBezTo>
                  <a:cubicBezTo>
                    <a:pt x="196" y="574"/>
                    <a:pt x="197" y="574"/>
                    <a:pt x="198" y="575"/>
                  </a:cubicBezTo>
                  <a:cubicBezTo>
                    <a:pt x="199" y="575"/>
                    <a:pt x="199" y="575"/>
                    <a:pt x="200" y="574"/>
                  </a:cubicBezTo>
                  <a:cubicBezTo>
                    <a:pt x="200" y="574"/>
                    <a:pt x="201" y="573"/>
                    <a:pt x="201" y="573"/>
                  </a:cubicBezTo>
                  <a:cubicBezTo>
                    <a:pt x="201" y="572"/>
                    <a:pt x="202" y="569"/>
                    <a:pt x="203" y="570"/>
                  </a:cubicBezTo>
                  <a:cubicBezTo>
                    <a:pt x="203" y="569"/>
                    <a:pt x="202" y="569"/>
                    <a:pt x="202" y="569"/>
                  </a:cubicBezTo>
                  <a:cubicBezTo>
                    <a:pt x="203" y="569"/>
                    <a:pt x="202" y="569"/>
                    <a:pt x="202" y="568"/>
                  </a:cubicBezTo>
                  <a:cubicBezTo>
                    <a:pt x="202" y="568"/>
                    <a:pt x="203" y="569"/>
                    <a:pt x="203" y="569"/>
                  </a:cubicBezTo>
                  <a:cubicBezTo>
                    <a:pt x="203" y="569"/>
                    <a:pt x="202" y="568"/>
                    <a:pt x="202" y="568"/>
                  </a:cubicBezTo>
                  <a:cubicBezTo>
                    <a:pt x="202" y="568"/>
                    <a:pt x="202" y="568"/>
                    <a:pt x="202" y="568"/>
                  </a:cubicBezTo>
                  <a:cubicBezTo>
                    <a:pt x="203" y="568"/>
                    <a:pt x="204" y="568"/>
                    <a:pt x="204" y="568"/>
                  </a:cubicBezTo>
                  <a:cubicBezTo>
                    <a:pt x="203" y="568"/>
                    <a:pt x="203" y="568"/>
                    <a:pt x="203" y="568"/>
                  </a:cubicBezTo>
                  <a:cubicBezTo>
                    <a:pt x="203" y="568"/>
                    <a:pt x="203" y="568"/>
                    <a:pt x="203" y="568"/>
                  </a:cubicBezTo>
                  <a:cubicBezTo>
                    <a:pt x="203" y="567"/>
                    <a:pt x="203" y="568"/>
                    <a:pt x="203" y="568"/>
                  </a:cubicBezTo>
                  <a:cubicBezTo>
                    <a:pt x="203" y="568"/>
                    <a:pt x="202" y="567"/>
                    <a:pt x="203" y="567"/>
                  </a:cubicBezTo>
                  <a:cubicBezTo>
                    <a:pt x="206" y="568"/>
                    <a:pt x="210" y="571"/>
                    <a:pt x="214" y="571"/>
                  </a:cubicBezTo>
                  <a:cubicBezTo>
                    <a:pt x="216" y="571"/>
                    <a:pt x="217" y="570"/>
                    <a:pt x="219" y="570"/>
                  </a:cubicBezTo>
                  <a:cubicBezTo>
                    <a:pt x="220" y="569"/>
                    <a:pt x="222" y="568"/>
                    <a:pt x="223" y="567"/>
                  </a:cubicBezTo>
                  <a:cubicBezTo>
                    <a:pt x="223" y="566"/>
                    <a:pt x="223" y="566"/>
                    <a:pt x="223" y="565"/>
                  </a:cubicBezTo>
                  <a:cubicBezTo>
                    <a:pt x="222" y="564"/>
                    <a:pt x="221" y="563"/>
                    <a:pt x="222" y="562"/>
                  </a:cubicBezTo>
                  <a:cubicBezTo>
                    <a:pt x="222" y="561"/>
                    <a:pt x="224" y="561"/>
                    <a:pt x="223" y="560"/>
                  </a:cubicBezTo>
                  <a:cubicBezTo>
                    <a:pt x="222" y="558"/>
                    <a:pt x="221" y="557"/>
                    <a:pt x="222" y="556"/>
                  </a:cubicBezTo>
                  <a:cubicBezTo>
                    <a:pt x="222" y="554"/>
                    <a:pt x="223" y="553"/>
                    <a:pt x="223" y="552"/>
                  </a:cubicBezTo>
                  <a:cubicBezTo>
                    <a:pt x="223" y="554"/>
                    <a:pt x="222" y="555"/>
                    <a:pt x="223" y="557"/>
                  </a:cubicBezTo>
                  <a:cubicBezTo>
                    <a:pt x="223" y="558"/>
                    <a:pt x="224" y="558"/>
                    <a:pt x="225" y="559"/>
                  </a:cubicBezTo>
                  <a:cubicBezTo>
                    <a:pt x="227" y="560"/>
                    <a:pt x="228" y="560"/>
                    <a:pt x="229" y="561"/>
                  </a:cubicBezTo>
                  <a:cubicBezTo>
                    <a:pt x="230" y="562"/>
                    <a:pt x="231" y="562"/>
                    <a:pt x="232" y="562"/>
                  </a:cubicBezTo>
                  <a:cubicBezTo>
                    <a:pt x="233" y="562"/>
                    <a:pt x="234" y="562"/>
                    <a:pt x="235" y="562"/>
                  </a:cubicBezTo>
                  <a:cubicBezTo>
                    <a:pt x="237" y="561"/>
                    <a:pt x="239" y="560"/>
                    <a:pt x="240" y="558"/>
                  </a:cubicBezTo>
                  <a:cubicBezTo>
                    <a:pt x="242" y="557"/>
                    <a:pt x="244" y="556"/>
                    <a:pt x="246" y="555"/>
                  </a:cubicBezTo>
                  <a:cubicBezTo>
                    <a:pt x="247" y="554"/>
                    <a:pt x="248" y="554"/>
                    <a:pt x="249" y="553"/>
                  </a:cubicBezTo>
                  <a:cubicBezTo>
                    <a:pt x="251" y="552"/>
                    <a:pt x="252" y="551"/>
                    <a:pt x="253" y="550"/>
                  </a:cubicBezTo>
                  <a:cubicBezTo>
                    <a:pt x="254" y="549"/>
                    <a:pt x="257" y="548"/>
                    <a:pt x="258" y="546"/>
                  </a:cubicBezTo>
                  <a:cubicBezTo>
                    <a:pt x="259" y="545"/>
                    <a:pt x="260" y="543"/>
                    <a:pt x="260" y="542"/>
                  </a:cubicBezTo>
                  <a:cubicBezTo>
                    <a:pt x="261" y="542"/>
                    <a:pt x="261" y="541"/>
                    <a:pt x="261" y="540"/>
                  </a:cubicBezTo>
                  <a:cubicBezTo>
                    <a:pt x="260" y="540"/>
                    <a:pt x="261" y="540"/>
                    <a:pt x="261" y="540"/>
                  </a:cubicBezTo>
                  <a:cubicBezTo>
                    <a:pt x="262" y="540"/>
                    <a:pt x="262" y="540"/>
                    <a:pt x="262" y="539"/>
                  </a:cubicBezTo>
                  <a:cubicBezTo>
                    <a:pt x="263" y="539"/>
                    <a:pt x="262" y="538"/>
                    <a:pt x="262" y="538"/>
                  </a:cubicBezTo>
                  <a:cubicBezTo>
                    <a:pt x="264" y="540"/>
                    <a:pt x="267" y="537"/>
                    <a:pt x="269" y="536"/>
                  </a:cubicBezTo>
                  <a:cubicBezTo>
                    <a:pt x="269" y="536"/>
                    <a:pt x="270" y="536"/>
                    <a:pt x="270" y="536"/>
                  </a:cubicBezTo>
                  <a:cubicBezTo>
                    <a:pt x="270" y="536"/>
                    <a:pt x="271" y="536"/>
                    <a:pt x="271" y="536"/>
                  </a:cubicBezTo>
                  <a:cubicBezTo>
                    <a:pt x="272" y="536"/>
                    <a:pt x="272" y="537"/>
                    <a:pt x="273" y="537"/>
                  </a:cubicBezTo>
                  <a:cubicBezTo>
                    <a:pt x="273" y="537"/>
                    <a:pt x="274" y="537"/>
                    <a:pt x="274" y="537"/>
                  </a:cubicBezTo>
                  <a:cubicBezTo>
                    <a:pt x="274" y="537"/>
                    <a:pt x="274" y="537"/>
                    <a:pt x="274" y="537"/>
                  </a:cubicBezTo>
                  <a:cubicBezTo>
                    <a:pt x="274" y="537"/>
                    <a:pt x="277" y="536"/>
                    <a:pt x="277" y="536"/>
                  </a:cubicBezTo>
                  <a:cubicBezTo>
                    <a:pt x="277" y="536"/>
                    <a:pt x="276" y="536"/>
                    <a:pt x="277" y="536"/>
                  </a:cubicBezTo>
                  <a:cubicBezTo>
                    <a:pt x="276" y="535"/>
                    <a:pt x="278" y="536"/>
                    <a:pt x="278" y="536"/>
                  </a:cubicBezTo>
                  <a:cubicBezTo>
                    <a:pt x="279" y="536"/>
                    <a:pt x="279" y="536"/>
                    <a:pt x="280" y="537"/>
                  </a:cubicBezTo>
                  <a:cubicBezTo>
                    <a:pt x="279" y="536"/>
                    <a:pt x="279" y="536"/>
                    <a:pt x="279" y="536"/>
                  </a:cubicBezTo>
                  <a:cubicBezTo>
                    <a:pt x="280" y="537"/>
                    <a:pt x="281" y="537"/>
                    <a:pt x="282" y="537"/>
                  </a:cubicBezTo>
                  <a:cubicBezTo>
                    <a:pt x="283" y="537"/>
                    <a:pt x="283" y="537"/>
                    <a:pt x="284" y="537"/>
                  </a:cubicBezTo>
                  <a:cubicBezTo>
                    <a:pt x="284" y="538"/>
                    <a:pt x="284" y="538"/>
                    <a:pt x="285" y="538"/>
                  </a:cubicBezTo>
                  <a:cubicBezTo>
                    <a:pt x="284" y="538"/>
                    <a:pt x="285" y="537"/>
                    <a:pt x="285" y="537"/>
                  </a:cubicBezTo>
                  <a:cubicBezTo>
                    <a:pt x="285" y="537"/>
                    <a:pt x="285" y="537"/>
                    <a:pt x="285" y="537"/>
                  </a:cubicBezTo>
                  <a:cubicBezTo>
                    <a:pt x="286" y="537"/>
                    <a:pt x="286" y="536"/>
                    <a:pt x="286" y="536"/>
                  </a:cubicBezTo>
                  <a:cubicBezTo>
                    <a:pt x="287" y="536"/>
                    <a:pt x="287" y="536"/>
                    <a:pt x="288" y="536"/>
                  </a:cubicBezTo>
                  <a:cubicBezTo>
                    <a:pt x="289" y="536"/>
                    <a:pt x="290" y="535"/>
                    <a:pt x="290" y="534"/>
                  </a:cubicBezTo>
                  <a:cubicBezTo>
                    <a:pt x="292" y="531"/>
                    <a:pt x="296" y="530"/>
                    <a:pt x="297" y="527"/>
                  </a:cubicBezTo>
                  <a:cubicBezTo>
                    <a:pt x="297" y="527"/>
                    <a:pt x="297" y="527"/>
                    <a:pt x="298" y="527"/>
                  </a:cubicBezTo>
                  <a:cubicBezTo>
                    <a:pt x="298" y="526"/>
                    <a:pt x="298" y="526"/>
                    <a:pt x="298" y="526"/>
                  </a:cubicBezTo>
                  <a:cubicBezTo>
                    <a:pt x="298" y="525"/>
                    <a:pt x="299" y="525"/>
                    <a:pt x="299" y="524"/>
                  </a:cubicBezTo>
                  <a:cubicBezTo>
                    <a:pt x="300" y="524"/>
                    <a:pt x="301" y="523"/>
                    <a:pt x="302" y="521"/>
                  </a:cubicBezTo>
                  <a:cubicBezTo>
                    <a:pt x="303" y="520"/>
                    <a:pt x="303" y="518"/>
                    <a:pt x="304" y="517"/>
                  </a:cubicBezTo>
                  <a:cubicBezTo>
                    <a:pt x="304" y="516"/>
                    <a:pt x="305" y="516"/>
                    <a:pt x="305" y="515"/>
                  </a:cubicBezTo>
                  <a:cubicBezTo>
                    <a:pt x="305" y="515"/>
                    <a:pt x="305" y="514"/>
                    <a:pt x="305" y="514"/>
                  </a:cubicBezTo>
                  <a:cubicBezTo>
                    <a:pt x="305" y="514"/>
                    <a:pt x="306" y="514"/>
                    <a:pt x="306" y="514"/>
                  </a:cubicBezTo>
                  <a:cubicBezTo>
                    <a:pt x="306" y="513"/>
                    <a:pt x="306" y="513"/>
                    <a:pt x="306" y="513"/>
                  </a:cubicBezTo>
                  <a:cubicBezTo>
                    <a:pt x="306" y="513"/>
                    <a:pt x="306" y="513"/>
                    <a:pt x="306" y="513"/>
                  </a:cubicBezTo>
                  <a:cubicBezTo>
                    <a:pt x="306" y="513"/>
                    <a:pt x="306" y="512"/>
                    <a:pt x="306" y="512"/>
                  </a:cubicBezTo>
                  <a:cubicBezTo>
                    <a:pt x="306" y="512"/>
                    <a:pt x="307" y="511"/>
                    <a:pt x="307" y="511"/>
                  </a:cubicBezTo>
                  <a:cubicBezTo>
                    <a:pt x="307" y="511"/>
                    <a:pt x="307" y="511"/>
                    <a:pt x="307" y="511"/>
                  </a:cubicBezTo>
                  <a:cubicBezTo>
                    <a:pt x="307" y="511"/>
                    <a:pt x="307" y="511"/>
                    <a:pt x="308" y="511"/>
                  </a:cubicBezTo>
                  <a:cubicBezTo>
                    <a:pt x="308" y="511"/>
                    <a:pt x="308" y="512"/>
                    <a:pt x="308" y="512"/>
                  </a:cubicBezTo>
                  <a:cubicBezTo>
                    <a:pt x="309" y="513"/>
                    <a:pt x="310" y="512"/>
                    <a:pt x="311" y="511"/>
                  </a:cubicBezTo>
                  <a:cubicBezTo>
                    <a:pt x="313" y="510"/>
                    <a:pt x="314" y="509"/>
                    <a:pt x="316" y="508"/>
                  </a:cubicBezTo>
                  <a:cubicBezTo>
                    <a:pt x="318" y="507"/>
                    <a:pt x="320" y="506"/>
                    <a:pt x="323" y="504"/>
                  </a:cubicBezTo>
                  <a:cubicBezTo>
                    <a:pt x="324" y="503"/>
                    <a:pt x="325" y="502"/>
                    <a:pt x="326" y="500"/>
                  </a:cubicBezTo>
                  <a:cubicBezTo>
                    <a:pt x="326" y="500"/>
                    <a:pt x="326" y="500"/>
                    <a:pt x="326" y="500"/>
                  </a:cubicBezTo>
                  <a:cubicBezTo>
                    <a:pt x="326" y="500"/>
                    <a:pt x="326" y="500"/>
                    <a:pt x="326" y="500"/>
                  </a:cubicBezTo>
                  <a:cubicBezTo>
                    <a:pt x="326" y="500"/>
                    <a:pt x="326" y="499"/>
                    <a:pt x="326" y="499"/>
                  </a:cubicBezTo>
                  <a:cubicBezTo>
                    <a:pt x="326" y="498"/>
                    <a:pt x="327" y="497"/>
                    <a:pt x="327" y="496"/>
                  </a:cubicBezTo>
                  <a:cubicBezTo>
                    <a:pt x="326" y="493"/>
                    <a:pt x="323" y="492"/>
                    <a:pt x="321" y="489"/>
                  </a:cubicBezTo>
                  <a:cubicBezTo>
                    <a:pt x="320" y="487"/>
                    <a:pt x="318" y="484"/>
                    <a:pt x="316" y="482"/>
                  </a:cubicBezTo>
                  <a:cubicBezTo>
                    <a:pt x="315" y="481"/>
                    <a:pt x="314" y="479"/>
                    <a:pt x="312" y="478"/>
                  </a:cubicBezTo>
                  <a:cubicBezTo>
                    <a:pt x="312" y="478"/>
                    <a:pt x="312" y="477"/>
                    <a:pt x="311" y="477"/>
                  </a:cubicBezTo>
                  <a:cubicBezTo>
                    <a:pt x="311" y="477"/>
                    <a:pt x="310" y="478"/>
                    <a:pt x="310" y="478"/>
                  </a:cubicBezTo>
                  <a:cubicBezTo>
                    <a:pt x="310" y="478"/>
                    <a:pt x="310" y="477"/>
                    <a:pt x="310" y="477"/>
                  </a:cubicBezTo>
                  <a:cubicBezTo>
                    <a:pt x="310" y="478"/>
                    <a:pt x="310" y="478"/>
                    <a:pt x="310" y="478"/>
                  </a:cubicBezTo>
                  <a:cubicBezTo>
                    <a:pt x="309" y="478"/>
                    <a:pt x="308" y="476"/>
                    <a:pt x="307" y="475"/>
                  </a:cubicBezTo>
                  <a:cubicBezTo>
                    <a:pt x="307" y="475"/>
                    <a:pt x="307" y="475"/>
                    <a:pt x="306" y="475"/>
                  </a:cubicBezTo>
                  <a:cubicBezTo>
                    <a:pt x="306" y="475"/>
                    <a:pt x="306" y="475"/>
                    <a:pt x="306" y="475"/>
                  </a:cubicBezTo>
                  <a:cubicBezTo>
                    <a:pt x="306" y="475"/>
                    <a:pt x="306" y="475"/>
                    <a:pt x="306" y="474"/>
                  </a:cubicBezTo>
                  <a:cubicBezTo>
                    <a:pt x="306" y="474"/>
                    <a:pt x="305" y="475"/>
                    <a:pt x="305" y="475"/>
                  </a:cubicBezTo>
                  <a:cubicBezTo>
                    <a:pt x="305" y="475"/>
                    <a:pt x="306" y="475"/>
                    <a:pt x="306" y="475"/>
                  </a:cubicBezTo>
                  <a:cubicBezTo>
                    <a:pt x="305" y="474"/>
                    <a:pt x="304" y="475"/>
                    <a:pt x="303" y="475"/>
                  </a:cubicBezTo>
                  <a:cubicBezTo>
                    <a:pt x="304" y="475"/>
                    <a:pt x="304" y="475"/>
                    <a:pt x="305" y="475"/>
                  </a:cubicBezTo>
                  <a:cubicBezTo>
                    <a:pt x="305" y="475"/>
                    <a:pt x="305" y="474"/>
                    <a:pt x="304" y="474"/>
                  </a:cubicBezTo>
                  <a:cubicBezTo>
                    <a:pt x="304" y="474"/>
                    <a:pt x="303" y="475"/>
                    <a:pt x="303" y="475"/>
                  </a:cubicBezTo>
                  <a:cubicBezTo>
                    <a:pt x="302" y="475"/>
                    <a:pt x="302" y="476"/>
                    <a:pt x="302" y="476"/>
                  </a:cubicBezTo>
                  <a:cubicBezTo>
                    <a:pt x="302" y="475"/>
                    <a:pt x="303" y="475"/>
                    <a:pt x="303" y="474"/>
                  </a:cubicBezTo>
                  <a:cubicBezTo>
                    <a:pt x="304" y="474"/>
                    <a:pt x="304" y="473"/>
                    <a:pt x="304" y="473"/>
                  </a:cubicBezTo>
                  <a:cubicBezTo>
                    <a:pt x="304" y="473"/>
                    <a:pt x="303" y="473"/>
                    <a:pt x="303" y="473"/>
                  </a:cubicBezTo>
                  <a:cubicBezTo>
                    <a:pt x="303" y="473"/>
                    <a:pt x="304" y="472"/>
                    <a:pt x="304" y="472"/>
                  </a:cubicBezTo>
                  <a:cubicBezTo>
                    <a:pt x="304" y="472"/>
                    <a:pt x="304" y="472"/>
                    <a:pt x="304" y="472"/>
                  </a:cubicBezTo>
                  <a:cubicBezTo>
                    <a:pt x="303" y="472"/>
                    <a:pt x="303" y="471"/>
                    <a:pt x="304" y="471"/>
                  </a:cubicBezTo>
                  <a:cubicBezTo>
                    <a:pt x="303" y="471"/>
                    <a:pt x="302" y="471"/>
                    <a:pt x="302" y="471"/>
                  </a:cubicBezTo>
                  <a:cubicBezTo>
                    <a:pt x="302" y="470"/>
                    <a:pt x="302" y="470"/>
                    <a:pt x="302" y="470"/>
                  </a:cubicBezTo>
                  <a:cubicBezTo>
                    <a:pt x="302" y="470"/>
                    <a:pt x="302" y="470"/>
                    <a:pt x="302" y="470"/>
                  </a:cubicBezTo>
                  <a:cubicBezTo>
                    <a:pt x="302" y="470"/>
                    <a:pt x="302" y="469"/>
                    <a:pt x="302" y="469"/>
                  </a:cubicBezTo>
                  <a:cubicBezTo>
                    <a:pt x="302" y="469"/>
                    <a:pt x="302" y="469"/>
                    <a:pt x="302" y="469"/>
                  </a:cubicBezTo>
                  <a:cubicBezTo>
                    <a:pt x="302" y="469"/>
                    <a:pt x="302" y="469"/>
                    <a:pt x="302" y="469"/>
                  </a:cubicBezTo>
                  <a:cubicBezTo>
                    <a:pt x="302" y="469"/>
                    <a:pt x="302" y="469"/>
                    <a:pt x="302" y="469"/>
                  </a:cubicBezTo>
                  <a:cubicBezTo>
                    <a:pt x="302" y="469"/>
                    <a:pt x="302" y="469"/>
                    <a:pt x="301" y="469"/>
                  </a:cubicBezTo>
                  <a:cubicBezTo>
                    <a:pt x="302" y="469"/>
                    <a:pt x="301" y="468"/>
                    <a:pt x="300" y="468"/>
                  </a:cubicBezTo>
                  <a:cubicBezTo>
                    <a:pt x="300" y="468"/>
                    <a:pt x="301" y="468"/>
                    <a:pt x="301" y="468"/>
                  </a:cubicBezTo>
                  <a:cubicBezTo>
                    <a:pt x="301" y="468"/>
                    <a:pt x="300" y="468"/>
                    <a:pt x="300" y="468"/>
                  </a:cubicBezTo>
                  <a:cubicBezTo>
                    <a:pt x="300" y="468"/>
                    <a:pt x="300" y="468"/>
                    <a:pt x="300" y="468"/>
                  </a:cubicBezTo>
                  <a:cubicBezTo>
                    <a:pt x="300" y="468"/>
                    <a:pt x="300" y="468"/>
                    <a:pt x="300" y="468"/>
                  </a:cubicBezTo>
                  <a:cubicBezTo>
                    <a:pt x="300" y="468"/>
                    <a:pt x="300" y="467"/>
                    <a:pt x="301" y="467"/>
                  </a:cubicBezTo>
                  <a:cubicBezTo>
                    <a:pt x="300" y="467"/>
                    <a:pt x="300" y="468"/>
                    <a:pt x="300" y="468"/>
                  </a:cubicBezTo>
                  <a:cubicBezTo>
                    <a:pt x="300" y="468"/>
                    <a:pt x="300" y="467"/>
                    <a:pt x="300" y="467"/>
                  </a:cubicBezTo>
                  <a:cubicBezTo>
                    <a:pt x="300" y="467"/>
                    <a:pt x="298" y="466"/>
                    <a:pt x="298" y="466"/>
                  </a:cubicBezTo>
                  <a:cubicBezTo>
                    <a:pt x="298" y="466"/>
                    <a:pt x="297" y="465"/>
                    <a:pt x="297" y="465"/>
                  </a:cubicBezTo>
                  <a:cubicBezTo>
                    <a:pt x="297" y="465"/>
                    <a:pt x="297" y="465"/>
                    <a:pt x="296" y="465"/>
                  </a:cubicBezTo>
                  <a:cubicBezTo>
                    <a:pt x="296" y="465"/>
                    <a:pt x="296" y="465"/>
                    <a:pt x="296" y="464"/>
                  </a:cubicBezTo>
                  <a:cubicBezTo>
                    <a:pt x="296" y="464"/>
                    <a:pt x="296" y="465"/>
                    <a:pt x="296" y="465"/>
                  </a:cubicBezTo>
                  <a:cubicBezTo>
                    <a:pt x="296" y="465"/>
                    <a:pt x="296" y="465"/>
                    <a:pt x="296" y="464"/>
                  </a:cubicBezTo>
                  <a:cubicBezTo>
                    <a:pt x="296" y="465"/>
                    <a:pt x="295" y="465"/>
                    <a:pt x="295" y="465"/>
                  </a:cubicBezTo>
                  <a:cubicBezTo>
                    <a:pt x="294" y="465"/>
                    <a:pt x="293" y="466"/>
                    <a:pt x="293" y="467"/>
                  </a:cubicBezTo>
                  <a:cubicBezTo>
                    <a:pt x="293" y="467"/>
                    <a:pt x="293" y="466"/>
                    <a:pt x="293" y="466"/>
                  </a:cubicBezTo>
                  <a:cubicBezTo>
                    <a:pt x="293" y="466"/>
                    <a:pt x="292" y="466"/>
                    <a:pt x="291" y="466"/>
                  </a:cubicBezTo>
                  <a:cubicBezTo>
                    <a:pt x="292" y="466"/>
                    <a:pt x="292" y="466"/>
                    <a:pt x="292" y="466"/>
                  </a:cubicBezTo>
                  <a:cubicBezTo>
                    <a:pt x="291" y="466"/>
                    <a:pt x="291" y="467"/>
                    <a:pt x="290" y="467"/>
                  </a:cubicBezTo>
                  <a:cubicBezTo>
                    <a:pt x="290" y="467"/>
                    <a:pt x="289" y="467"/>
                    <a:pt x="289" y="468"/>
                  </a:cubicBezTo>
                  <a:cubicBezTo>
                    <a:pt x="289" y="468"/>
                    <a:pt x="289" y="468"/>
                    <a:pt x="289" y="468"/>
                  </a:cubicBezTo>
                  <a:cubicBezTo>
                    <a:pt x="289" y="468"/>
                    <a:pt x="288" y="468"/>
                    <a:pt x="288" y="468"/>
                  </a:cubicBezTo>
                  <a:cubicBezTo>
                    <a:pt x="288" y="468"/>
                    <a:pt x="288" y="468"/>
                    <a:pt x="289" y="468"/>
                  </a:cubicBezTo>
                  <a:cubicBezTo>
                    <a:pt x="289" y="468"/>
                    <a:pt x="289" y="467"/>
                    <a:pt x="289" y="467"/>
                  </a:cubicBezTo>
                  <a:cubicBezTo>
                    <a:pt x="289" y="467"/>
                    <a:pt x="291" y="465"/>
                    <a:pt x="289" y="466"/>
                  </a:cubicBezTo>
                  <a:cubicBezTo>
                    <a:pt x="289" y="466"/>
                    <a:pt x="289" y="466"/>
                    <a:pt x="289" y="466"/>
                  </a:cubicBezTo>
                  <a:cubicBezTo>
                    <a:pt x="289" y="466"/>
                    <a:pt x="289" y="466"/>
                    <a:pt x="289" y="466"/>
                  </a:cubicBezTo>
                  <a:cubicBezTo>
                    <a:pt x="288" y="466"/>
                    <a:pt x="288" y="466"/>
                    <a:pt x="287" y="465"/>
                  </a:cubicBezTo>
                  <a:cubicBezTo>
                    <a:pt x="289" y="465"/>
                    <a:pt x="291" y="465"/>
                    <a:pt x="293" y="464"/>
                  </a:cubicBezTo>
                  <a:cubicBezTo>
                    <a:pt x="293" y="464"/>
                    <a:pt x="295" y="463"/>
                    <a:pt x="295" y="463"/>
                  </a:cubicBezTo>
                  <a:cubicBezTo>
                    <a:pt x="294" y="463"/>
                    <a:pt x="294" y="462"/>
                    <a:pt x="294" y="462"/>
                  </a:cubicBezTo>
                  <a:cubicBezTo>
                    <a:pt x="294" y="462"/>
                    <a:pt x="293" y="462"/>
                    <a:pt x="293" y="462"/>
                  </a:cubicBezTo>
                  <a:cubicBezTo>
                    <a:pt x="293" y="462"/>
                    <a:pt x="292" y="461"/>
                    <a:pt x="292" y="461"/>
                  </a:cubicBezTo>
                  <a:cubicBezTo>
                    <a:pt x="292" y="461"/>
                    <a:pt x="292" y="461"/>
                    <a:pt x="292" y="460"/>
                  </a:cubicBezTo>
                  <a:cubicBezTo>
                    <a:pt x="291" y="460"/>
                    <a:pt x="291" y="460"/>
                    <a:pt x="290" y="460"/>
                  </a:cubicBezTo>
                  <a:cubicBezTo>
                    <a:pt x="289" y="461"/>
                    <a:pt x="288" y="461"/>
                    <a:pt x="287" y="461"/>
                  </a:cubicBezTo>
                  <a:cubicBezTo>
                    <a:pt x="287" y="461"/>
                    <a:pt x="288" y="461"/>
                    <a:pt x="287" y="461"/>
                  </a:cubicBezTo>
                  <a:cubicBezTo>
                    <a:pt x="287" y="461"/>
                    <a:pt x="288" y="460"/>
                    <a:pt x="288" y="460"/>
                  </a:cubicBezTo>
                  <a:cubicBezTo>
                    <a:pt x="289" y="461"/>
                    <a:pt x="288" y="459"/>
                    <a:pt x="288" y="459"/>
                  </a:cubicBezTo>
                  <a:cubicBezTo>
                    <a:pt x="288" y="458"/>
                    <a:pt x="287" y="460"/>
                    <a:pt x="286" y="460"/>
                  </a:cubicBezTo>
                  <a:cubicBezTo>
                    <a:pt x="287" y="460"/>
                    <a:pt x="286" y="460"/>
                    <a:pt x="286" y="460"/>
                  </a:cubicBezTo>
                  <a:cubicBezTo>
                    <a:pt x="286" y="460"/>
                    <a:pt x="287" y="460"/>
                    <a:pt x="287" y="460"/>
                  </a:cubicBezTo>
                  <a:cubicBezTo>
                    <a:pt x="287" y="460"/>
                    <a:pt x="287" y="460"/>
                    <a:pt x="287" y="460"/>
                  </a:cubicBezTo>
                  <a:cubicBezTo>
                    <a:pt x="287" y="460"/>
                    <a:pt x="286" y="460"/>
                    <a:pt x="286" y="461"/>
                  </a:cubicBezTo>
                  <a:cubicBezTo>
                    <a:pt x="287" y="460"/>
                    <a:pt x="287" y="460"/>
                    <a:pt x="287" y="461"/>
                  </a:cubicBezTo>
                  <a:cubicBezTo>
                    <a:pt x="287" y="461"/>
                    <a:pt x="287" y="461"/>
                    <a:pt x="286" y="461"/>
                  </a:cubicBezTo>
                  <a:cubicBezTo>
                    <a:pt x="287" y="461"/>
                    <a:pt x="287" y="461"/>
                    <a:pt x="287" y="461"/>
                  </a:cubicBezTo>
                  <a:cubicBezTo>
                    <a:pt x="286" y="461"/>
                    <a:pt x="286" y="462"/>
                    <a:pt x="285" y="462"/>
                  </a:cubicBezTo>
                  <a:cubicBezTo>
                    <a:pt x="286" y="462"/>
                    <a:pt x="286" y="461"/>
                    <a:pt x="286" y="461"/>
                  </a:cubicBezTo>
                  <a:cubicBezTo>
                    <a:pt x="286" y="461"/>
                    <a:pt x="286" y="461"/>
                    <a:pt x="286" y="461"/>
                  </a:cubicBezTo>
                  <a:cubicBezTo>
                    <a:pt x="286" y="461"/>
                    <a:pt x="287" y="460"/>
                    <a:pt x="286" y="460"/>
                  </a:cubicBezTo>
                  <a:cubicBezTo>
                    <a:pt x="286" y="460"/>
                    <a:pt x="285" y="460"/>
                    <a:pt x="285" y="460"/>
                  </a:cubicBezTo>
                  <a:cubicBezTo>
                    <a:pt x="285" y="460"/>
                    <a:pt x="286" y="460"/>
                    <a:pt x="286" y="460"/>
                  </a:cubicBezTo>
                  <a:cubicBezTo>
                    <a:pt x="286" y="460"/>
                    <a:pt x="286" y="460"/>
                    <a:pt x="286" y="460"/>
                  </a:cubicBezTo>
                  <a:cubicBezTo>
                    <a:pt x="286" y="460"/>
                    <a:pt x="286" y="460"/>
                    <a:pt x="286" y="460"/>
                  </a:cubicBezTo>
                  <a:cubicBezTo>
                    <a:pt x="286" y="460"/>
                    <a:pt x="287" y="460"/>
                    <a:pt x="287" y="460"/>
                  </a:cubicBezTo>
                  <a:cubicBezTo>
                    <a:pt x="287" y="460"/>
                    <a:pt x="287" y="459"/>
                    <a:pt x="287" y="459"/>
                  </a:cubicBezTo>
                  <a:cubicBezTo>
                    <a:pt x="287" y="459"/>
                    <a:pt x="287" y="459"/>
                    <a:pt x="287" y="459"/>
                  </a:cubicBezTo>
                  <a:cubicBezTo>
                    <a:pt x="287" y="459"/>
                    <a:pt x="287" y="459"/>
                    <a:pt x="287" y="459"/>
                  </a:cubicBezTo>
                  <a:cubicBezTo>
                    <a:pt x="287" y="459"/>
                    <a:pt x="286" y="459"/>
                    <a:pt x="286" y="459"/>
                  </a:cubicBezTo>
                  <a:cubicBezTo>
                    <a:pt x="287" y="459"/>
                    <a:pt x="289" y="458"/>
                    <a:pt x="290" y="458"/>
                  </a:cubicBezTo>
                  <a:cubicBezTo>
                    <a:pt x="288" y="459"/>
                    <a:pt x="291" y="461"/>
                    <a:pt x="292" y="460"/>
                  </a:cubicBezTo>
                  <a:cubicBezTo>
                    <a:pt x="292" y="459"/>
                    <a:pt x="291" y="459"/>
                    <a:pt x="291" y="459"/>
                  </a:cubicBezTo>
                  <a:cubicBezTo>
                    <a:pt x="291" y="459"/>
                    <a:pt x="291" y="459"/>
                    <a:pt x="290" y="459"/>
                  </a:cubicBezTo>
                  <a:cubicBezTo>
                    <a:pt x="290" y="459"/>
                    <a:pt x="290" y="459"/>
                    <a:pt x="290" y="459"/>
                  </a:cubicBezTo>
                  <a:cubicBezTo>
                    <a:pt x="290" y="459"/>
                    <a:pt x="291" y="459"/>
                    <a:pt x="291" y="459"/>
                  </a:cubicBezTo>
                  <a:cubicBezTo>
                    <a:pt x="291" y="458"/>
                    <a:pt x="291" y="458"/>
                    <a:pt x="290" y="458"/>
                  </a:cubicBezTo>
                  <a:cubicBezTo>
                    <a:pt x="290" y="457"/>
                    <a:pt x="291" y="457"/>
                    <a:pt x="292" y="457"/>
                  </a:cubicBezTo>
                  <a:cubicBezTo>
                    <a:pt x="293" y="457"/>
                    <a:pt x="292" y="455"/>
                    <a:pt x="292" y="455"/>
                  </a:cubicBezTo>
                  <a:cubicBezTo>
                    <a:pt x="291" y="452"/>
                    <a:pt x="290" y="449"/>
                    <a:pt x="292" y="448"/>
                  </a:cubicBezTo>
                  <a:cubicBezTo>
                    <a:pt x="292" y="448"/>
                    <a:pt x="292" y="448"/>
                    <a:pt x="291" y="448"/>
                  </a:cubicBezTo>
                  <a:cubicBezTo>
                    <a:pt x="292" y="447"/>
                    <a:pt x="292" y="447"/>
                    <a:pt x="292" y="446"/>
                  </a:cubicBezTo>
                  <a:cubicBezTo>
                    <a:pt x="292" y="445"/>
                    <a:pt x="291" y="446"/>
                    <a:pt x="291" y="446"/>
                  </a:cubicBezTo>
                  <a:cubicBezTo>
                    <a:pt x="291" y="445"/>
                    <a:pt x="290" y="443"/>
                    <a:pt x="290" y="442"/>
                  </a:cubicBezTo>
                  <a:cubicBezTo>
                    <a:pt x="289" y="440"/>
                    <a:pt x="287" y="439"/>
                    <a:pt x="286" y="439"/>
                  </a:cubicBezTo>
                  <a:cubicBezTo>
                    <a:pt x="287" y="438"/>
                    <a:pt x="278" y="434"/>
                    <a:pt x="277" y="435"/>
                  </a:cubicBezTo>
                  <a:cubicBezTo>
                    <a:pt x="277" y="434"/>
                    <a:pt x="277" y="432"/>
                    <a:pt x="276" y="431"/>
                  </a:cubicBezTo>
                  <a:cubicBezTo>
                    <a:pt x="276" y="431"/>
                    <a:pt x="276" y="430"/>
                    <a:pt x="275" y="430"/>
                  </a:cubicBezTo>
                  <a:cubicBezTo>
                    <a:pt x="275" y="429"/>
                    <a:pt x="274" y="431"/>
                    <a:pt x="273" y="431"/>
                  </a:cubicBezTo>
                  <a:cubicBezTo>
                    <a:pt x="274" y="429"/>
                    <a:pt x="275" y="427"/>
                    <a:pt x="273" y="425"/>
                  </a:cubicBezTo>
                  <a:cubicBezTo>
                    <a:pt x="273" y="424"/>
                    <a:pt x="272" y="423"/>
                    <a:pt x="271" y="423"/>
                  </a:cubicBezTo>
                  <a:cubicBezTo>
                    <a:pt x="271" y="422"/>
                    <a:pt x="270" y="421"/>
                    <a:pt x="270" y="421"/>
                  </a:cubicBezTo>
                  <a:cubicBezTo>
                    <a:pt x="270" y="420"/>
                    <a:pt x="270" y="420"/>
                    <a:pt x="271" y="420"/>
                  </a:cubicBezTo>
                  <a:cubicBezTo>
                    <a:pt x="271" y="420"/>
                    <a:pt x="270" y="420"/>
                    <a:pt x="270" y="420"/>
                  </a:cubicBezTo>
                  <a:cubicBezTo>
                    <a:pt x="270" y="420"/>
                    <a:pt x="270" y="419"/>
                    <a:pt x="270" y="418"/>
                  </a:cubicBezTo>
                  <a:cubicBezTo>
                    <a:pt x="270" y="418"/>
                    <a:pt x="270" y="418"/>
                    <a:pt x="270" y="417"/>
                  </a:cubicBezTo>
                  <a:cubicBezTo>
                    <a:pt x="270" y="417"/>
                    <a:pt x="269" y="417"/>
                    <a:pt x="269" y="417"/>
                  </a:cubicBezTo>
                  <a:cubicBezTo>
                    <a:pt x="268" y="417"/>
                    <a:pt x="268" y="416"/>
                    <a:pt x="267" y="416"/>
                  </a:cubicBezTo>
                  <a:cubicBezTo>
                    <a:pt x="267" y="416"/>
                    <a:pt x="267" y="416"/>
                    <a:pt x="267" y="415"/>
                  </a:cubicBezTo>
                  <a:cubicBezTo>
                    <a:pt x="266" y="415"/>
                    <a:pt x="266" y="415"/>
                    <a:pt x="267" y="415"/>
                  </a:cubicBezTo>
                  <a:cubicBezTo>
                    <a:pt x="267" y="415"/>
                    <a:pt x="267" y="414"/>
                    <a:pt x="267" y="414"/>
                  </a:cubicBezTo>
                  <a:cubicBezTo>
                    <a:pt x="268" y="414"/>
                    <a:pt x="269" y="414"/>
                    <a:pt x="269" y="414"/>
                  </a:cubicBezTo>
                  <a:cubicBezTo>
                    <a:pt x="269" y="414"/>
                    <a:pt x="268" y="414"/>
                    <a:pt x="268" y="414"/>
                  </a:cubicBezTo>
                  <a:cubicBezTo>
                    <a:pt x="267" y="414"/>
                    <a:pt x="267" y="413"/>
                    <a:pt x="266" y="413"/>
                  </a:cubicBezTo>
                  <a:cubicBezTo>
                    <a:pt x="266" y="413"/>
                    <a:pt x="263" y="412"/>
                    <a:pt x="263" y="412"/>
                  </a:cubicBezTo>
                  <a:cubicBezTo>
                    <a:pt x="263" y="412"/>
                    <a:pt x="263" y="412"/>
                    <a:pt x="264" y="413"/>
                  </a:cubicBezTo>
                  <a:cubicBezTo>
                    <a:pt x="259" y="413"/>
                    <a:pt x="254" y="409"/>
                    <a:pt x="251" y="406"/>
                  </a:cubicBezTo>
                  <a:cubicBezTo>
                    <a:pt x="251" y="406"/>
                    <a:pt x="251" y="406"/>
                    <a:pt x="251" y="406"/>
                  </a:cubicBezTo>
                  <a:cubicBezTo>
                    <a:pt x="251" y="404"/>
                    <a:pt x="247" y="402"/>
                    <a:pt x="246" y="402"/>
                  </a:cubicBezTo>
                  <a:cubicBezTo>
                    <a:pt x="245" y="401"/>
                    <a:pt x="244" y="401"/>
                    <a:pt x="243" y="401"/>
                  </a:cubicBezTo>
                  <a:cubicBezTo>
                    <a:pt x="242" y="401"/>
                    <a:pt x="242" y="401"/>
                    <a:pt x="242" y="402"/>
                  </a:cubicBezTo>
                  <a:cubicBezTo>
                    <a:pt x="242" y="402"/>
                    <a:pt x="242" y="403"/>
                    <a:pt x="242" y="404"/>
                  </a:cubicBezTo>
                  <a:cubicBezTo>
                    <a:pt x="242" y="405"/>
                    <a:pt x="241" y="407"/>
                    <a:pt x="239" y="406"/>
                  </a:cubicBezTo>
                  <a:cubicBezTo>
                    <a:pt x="237" y="406"/>
                    <a:pt x="241" y="402"/>
                    <a:pt x="241" y="402"/>
                  </a:cubicBezTo>
                  <a:cubicBezTo>
                    <a:pt x="241" y="402"/>
                    <a:pt x="241" y="401"/>
                    <a:pt x="241" y="401"/>
                  </a:cubicBezTo>
                  <a:cubicBezTo>
                    <a:pt x="241" y="401"/>
                    <a:pt x="240" y="401"/>
                    <a:pt x="240" y="401"/>
                  </a:cubicBezTo>
                  <a:cubicBezTo>
                    <a:pt x="240" y="400"/>
                    <a:pt x="241" y="400"/>
                    <a:pt x="241" y="400"/>
                  </a:cubicBezTo>
                  <a:cubicBezTo>
                    <a:pt x="242" y="400"/>
                    <a:pt x="244" y="400"/>
                    <a:pt x="244" y="399"/>
                  </a:cubicBezTo>
                  <a:cubicBezTo>
                    <a:pt x="245" y="398"/>
                    <a:pt x="244" y="398"/>
                    <a:pt x="243" y="397"/>
                  </a:cubicBezTo>
                  <a:cubicBezTo>
                    <a:pt x="243" y="397"/>
                    <a:pt x="243" y="397"/>
                    <a:pt x="242" y="397"/>
                  </a:cubicBezTo>
                  <a:cubicBezTo>
                    <a:pt x="242" y="397"/>
                    <a:pt x="242" y="397"/>
                    <a:pt x="242" y="397"/>
                  </a:cubicBezTo>
                  <a:cubicBezTo>
                    <a:pt x="242" y="398"/>
                    <a:pt x="242" y="398"/>
                    <a:pt x="242" y="397"/>
                  </a:cubicBezTo>
                  <a:cubicBezTo>
                    <a:pt x="241" y="398"/>
                    <a:pt x="240" y="398"/>
                    <a:pt x="238" y="398"/>
                  </a:cubicBezTo>
                  <a:cubicBezTo>
                    <a:pt x="238" y="398"/>
                    <a:pt x="238" y="398"/>
                    <a:pt x="237" y="398"/>
                  </a:cubicBezTo>
                  <a:cubicBezTo>
                    <a:pt x="236" y="398"/>
                    <a:pt x="236" y="398"/>
                    <a:pt x="235" y="398"/>
                  </a:cubicBezTo>
                  <a:cubicBezTo>
                    <a:pt x="234" y="398"/>
                    <a:pt x="234" y="399"/>
                    <a:pt x="233" y="399"/>
                  </a:cubicBezTo>
                  <a:cubicBezTo>
                    <a:pt x="233" y="399"/>
                    <a:pt x="232" y="398"/>
                    <a:pt x="232" y="398"/>
                  </a:cubicBezTo>
                  <a:cubicBezTo>
                    <a:pt x="231" y="398"/>
                    <a:pt x="230" y="399"/>
                    <a:pt x="229" y="399"/>
                  </a:cubicBezTo>
                  <a:cubicBezTo>
                    <a:pt x="230" y="399"/>
                    <a:pt x="229" y="400"/>
                    <a:pt x="228" y="400"/>
                  </a:cubicBezTo>
                  <a:cubicBezTo>
                    <a:pt x="228" y="400"/>
                    <a:pt x="227" y="401"/>
                    <a:pt x="226" y="401"/>
                  </a:cubicBezTo>
                  <a:cubicBezTo>
                    <a:pt x="225" y="401"/>
                    <a:pt x="221" y="403"/>
                    <a:pt x="222" y="404"/>
                  </a:cubicBezTo>
                  <a:cubicBezTo>
                    <a:pt x="222" y="403"/>
                    <a:pt x="222" y="402"/>
                    <a:pt x="222" y="401"/>
                  </a:cubicBezTo>
                  <a:cubicBezTo>
                    <a:pt x="222" y="401"/>
                    <a:pt x="221" y="400"/>
                    <a:pt x="221" y="399"/>
                  </a:cubicBezTo>
                  <a:cubicBezTo>
                    <a:pt x="220" y="398"/>
                    <a:pt x="220" y="398"/>
                    <a:pt x="219" y="397"/>
                  </a:cubicBezTo>
                  <a:cubicBezTo>
                    <a:pt x="219" y="397"/>
                    <a:pt x="218" y="397"/>
                    <a:pt x="218" y="397"/>
                  </a:cubicBezTo>
                  <a:cubicBezTo>
                    <a:pt x="218" y="397"/>
                    <a:pt x="218" y="397"/>
                    <a:pt x="218" y="397"/>
                  </a:cubicBezTo>
                  <a:cubicBezTo>
                    <a:pt x="215" y="397"/>
                    <a:pt x="212" y="395"/>
                    <a:pt x="209" y="394"/>
                  </a:cubicBezTo>
                  <a:cubicBezTo>
                    <a:pt x="210" y="395"/>
                    <a:pt x="209" y="395"/>
                    <a:pt x="209" y="395"/>
                  </a:cubicBezTo>
                  <a:cubicBezTo>
                    <a:pt x="208" y="394"/>
                    <a:pt x="208" y="394"/>
                    <a:pt x="209" y="394"/>
                  </a:cubicBezTo>
                  <a:cubicBezTo>
                    <a:pt x="209" y="394"/>
                    <a:pt x="208" y="393"/>
                    <a:pt x="208" y="393"/>
                  </a:cubicBezTo>
                  <a:cubicBezTo>
                    <a:pt x="208" y="393"/>
                    <a:pt x="209" y="393"/>
                    <a:pt x="209" y="393"/>
                  </a:cubicBezTo>
                  <a:cubicBezTo>
                    <a:pt x="207" y="390"/>
                    <a:pt x="205" y="387"/>
                    <a:pt x="208" y="384"/>
                  </a:cubicBezTo>
                  <a:cubicBezTo>
                    <a:pt x="207" y="384"/>
                    <a:pt x="207" y="384"/>
                    <a:pt x="207" y="384"/>
                  </a:cubicBezTo>
                  <a:cubicBezTo>
                    <a:pt x="207" y="384"/>
                    <a:pt x="208" y="383"/>
                    <a:pt x="208" y="384"/>
                  </a:cubicBezTo>
                  <a:cubicBezTo>
                    <a:pt x="208" y="384"/>
                    <a:pt x="209" y="381"/>
                    <a:pt x="209" y="381"/>
                  </a:cubicBezTo>
                  <a:cubicBezTo>
                    <a:pt x="209" y="381"/>
                    <a:pt x="209" y="381"/>
                    <a:pt x="209" y="381"/>
                  </a:cubicBezTo>
                  <a:cubicBezTo>
                    <a:pt x="210" y="379"/>
                    <a:pt x="212" y="377"/>
                    <a:pt x="211" y="374"/>
                  </a:cubicBezTo>
                  <a:cubicBezTo>
                    <a:pt x="211" y="371"/>
                    <a:pt x="208" y="370"/>
                    <a:pt x="206" y="369"/>
                  </a:cubicBezTo>
                  <a:cubicBezTo>
                    <a:pt x="206" y="369"/>
                    <a:pt x="206" y="369"/>
                    <a:pt x="206" y="369"/>
                  </a:cubicBezTo>
                  <a:cubicBezTo>
                    <a:pt x="206" y="369"/>
                    <a:pt x="205" y="369"/>
                    <a:pt x="205" y="369"/>
                  </a:cubicBezTo>
                  <a:cubicBezTo>
                    <a:pt x="204" y="368"/>
                    <a:pt x="203" y="368"/>
                    <a:pt x="202" y="368"/>
                  </a:cubicBezTo>
                  <a:cubicBezTo>
                    <a:pt x="201" y="367"/>
                    <a:pt x="200" y="367"/>
                    <a:pt x="199" y="367"/>
                  </a:cubicBezTo>
                  <a:cubicBezTo>
                    <a:pt x="199" y="367"/>
                    <a:pt x="198" y="366"/>
                    <a:pt x="198" y="366"/>
                  </a:cubicBezTo>
                  <a:cubicBezTo>
                    <a:pt x="198" y="366"/>
                    <a:pt x="198" y="366"/>
                    <a:pt x="199" y="366"/>
                  </a:cubicBezTo>
                  <a:cubicBezTo>
                    <a:pt x="199" y="366"/>
                    <a:pt x="199" y="365"/>
                    <a:pt x="199" y="365"/>
                  </a:cubicBezTo>
                  <a:cubicBezTo>
                    <a:pt x="199" y="365"/>
                    <a:pt x="199" y="364"/>
                    <a:pt x="200" y="364"/>
                  </a:cubicBezTo>
                  <a:cubicBezTo>
                    <a:pt x="200" y="363"/>
                    <a:pt x="201" y="362"/>
                    <a:pt x="201" y="362"/>
                  </a:cubicBezTo>
                  <a:cubicBezTo>
                    <a:pt x="202" y="361"/>
                    <a:pt x="203" y="359"/>
                    <a:pt x="202" y="359"/>
                  </a:cubicBezTo>
                  <a:cubicBezTo>
                    <a:pt x="203" y="359"/>
                    <a:pt x="203" y="358"/>
                    <a:pt x="204" y="358"/>
                  </a:cubicBezTo>
                  <a:cubicBezTo>
                    <a:pt x="203" y="358"/>
                    <a:pt x="204" y="359"/>
                    <a:pt x="203" y="360"/>
                  </a:cubicBezTo>
                  <a:cubicBezTo>
                    <a:pt x="204" y="359"/>
                    <a:pt x="206" y="358"/>
                    <a:pt x="206" y="357"/>
                  </a:cubicBezTo>
                  <a:cubicBezTo>
                    <a:pt x="206" y="357"/>
                    <a:pt x="206" y="357"/>
                    <a:pt x="205" y="357"/>
                  </a:cubicBezTo>
                  <a:cubicBezTo>
                    <a:pt x="206" y="357"/>
                    <a:pt x="206" y="356"/>
                    <a:pt x="207" y="356"/>
                  </a:cubicBezTo>
                  <a:cubicBezTo>
                    <a:pt x="206" y="356"/>
                    <a:pt x="206" y="356"/>
                    <a:pt x="206" y="356"/>
                  </a:cubicBezTo>
                  <a:cubicBezTo>
                    <a:pt x="206" y="356"/>
                    <a:pt x="206" y="355"/>
                    <a:pt x="206" y="355"/>
                  </a:cubicBezTo>
                  <a:cubicBezTo>
                    <a:pt x="206" y="356"/>
                    <a:pt x="206" y="356"/>
                    <a:pt x="206" y="356"/>
                  </a:cubicBezTo>
                  <a:cubicBezTo>
                    <a:pt x="208" y="356"/>
                    <a:pt x="209" y="353"/>
                    <a:pt x="210" y="352"/>
                  </a:cubicBezTo>
                  <a:cubicBezTo>
                    <a:pt x="210" y="352"/>
                    <a:pt x="210" y="351"/>
                    <a:pt x="210" y="350"/>
                  </a:cubicBezTo>
                  <a:cubicBezTo>
                    <a:pt x="210" y="350"/>
                    <a:pt x="210" y="350"/>
                    <a:pt x="210" y="350"/>
                  </a:cubicBezTo>
                  <a:cubicBezTo>
                    <a:pt x="210" y="350"/>
                    <a:pt x="210" y="350"/>
                    <a:pt x="210" y="350"/>
                  </a:cubicBezTo>
                  <a:cubicBezTo>
                    <a:pt x="209" y="350"/>
                    <a:pt x="209" y="350"/>
                    <a:pt x="210" y="350"/>
                  </a:cubicBezTo>
                  <a:cubicBezTo>
                    <a:pt x="209" y="350"/>
                    <a:pt x="209" y="350"/>
                    <a:pt x="209" y="350"/>
                  </a:cubicBezTo>
                  <a:cubicBezTo>
                    <a:pt x="209" y="350"/>
                    <a:pt x="208" y="350"/>
                    <a:pt x="208" y="350"/>
                  </a:cubicBezTo>
                  <a:cubicBezTo>
                    <a:pt x="208" y="350"/>
                    <a:pt x="207" y="349"/>
                    <a:pt x="208" y="349"/>
                  </a:cubicBezTo>
                  <a:cubicBezTo>
                    <a:pt x="206" y="349"/>
                    <a:pt x="205" y="348"/>
                    <a:pt x="203" y="348"/>
                  </a:cubicBezTo>
                  <a:cubicBezTo>
                    <a:pt x="202" y="348"/>
                    <a:pt x="201" y="348"/>
                    <a:pt x="200" y="349"/>
                  </a:cubicBezTo>
                  <a:cubicBezTo>
                    <a:pt x="199" y="349"/>
                    <a:pt x="199" y="350"/>
                    <a:pt x="198" y="351"/>
                  </a:cubicBezTo>
                  <a:cubicBezTo>
                    <a:pt x="195" y="355"/>
                    <a:pt x="190" y="352"/>
                    <a:pt x="186" y="352"/>
                  </a:cubicBezTo>
                  <a:cubicBezTo>
                    <a:pt x="186" y="352"/>
                    <a:pt x="186" y="352"/>
                    <a:pt x="187" y="352"/>
                  </a:cubicBezTo>
                  <a:cubicBezTo>
                    <a:pt x="185" y="351"/>
                    <a:pt x="183" y="350"/>
                    <a:pt x="181" y="348"/>
                  </a:cubicBezTo>
                  <a:cubicBezTo>
                    <a:pt x="181" y="349"/>
                    <a:pt x="181" y="348"/>
                    <a:pt x="181" y="348"/>
                  </a:cubicBezTo>
                  <a:cubicBezTo>
                    <a:pt x="181" y="348"/>
                    <a:pt x="181" y="347"/>
                    <a:pt x="181" y="347"/>
                  </a:cubicBezTo>
                  <a:cubicBezTo>
                    <a:pt x="180" y="345"/>
                    <a:pt x="180" y="344"/>
                    <a:pt x="180" y="343"/>
                  </a:cubicBezTo>
                  <a:cubicBezTo>
                    <a:pt x="180" y="341"/>
                    <a:pt x="180" y="340"/>
                    <a:pt x="180" y="338"/>
                  </a:cubicBezTo>
                  <a:cubicBezTo>
                    <a:pt x="180" y="338"/>
                    <a:pt x="180" y="336"/>
                    <a:pt x="180" y="336"/>
                  </a:cubicBezTo>
                  <a:cubicBezTo>
                    <a:pt x="180" y="336"/>
                    <a:pt x="180" y="338"/>
                    <a:pt x="180" y="338"/>
                  </a:cubicBezTo>
                  <a:cubicBezTo>
                    <a:pt x="180" y="339"/>
                    <a:pt x="179" y="337"/>
                    <a:pt x="179" y="337"/>
                  </a:cubicBezTo>
                  <a:cubicBezTo>
                    <a:pt x="179" y="336"/>
                    <a:pt x="180" y="336"/>
                    <a:pt x="180" y="335"/>
                  </a:cubicBezTo>
                  <a:close/>
                  <a:moveTo>
                    <a:pt x="573" y="288"/>
                  </a:moveTo>
                  <a:cubicBezTo>
                    <a:pt x="573" y="288"/>
                    <a:pt x="573" y="288"/>
                    <a:pt x="573" y="289"/>
                  </a:cubicBezTo>
                  <a:cubicBezTo>
                    <a:pt x="573" y="288"/>
                    <a:pt x="573" y="288"/>
                    <a:pt x="573" y="288"/>
                  </a:cubicBezTo>
                  <a:cubicBezTo>
                    <a:pt x="573" y="288"/>
                    <a:pt x="573" y="288"/>
                    <a:pt x="573" y="288"/>
                  </a:cubicBezTo>
                  <a:close/>
                  <a:moveTo>
                    <a:pt x="107" y="472"/>
                  </a:moveTo>
                  <a:cubicBezTo>
                    <a:pt x="100" y="455"/>
                    <a:pt x="95" y="437"/>
                    <a:pt x="91" y="419"/>
                  </a:cubicBezTo>
                  <a:cubicBezTo>
                    <a:pt x="87" y="401"/>
                    <a:pt x="85" y="383"/>
                    <a:pt x="85" y="364"/>
                  </a:cubicBezTo>
                  <a:cubicBezTo>
                    <a:pt x="85" y="345"/>
                    <a:pt x="87" y="327"/>
                    <a:pt x="91" y="308"/>
                  </a:cubicBezTo>
                  <a:cubicBezTo>
                    <a:pt x="95" y="290"/>
                    <a:pt x="100" y="272"/>
                    <a:pt x="107" y="255"/>
                  </a:cubicBezTo>
                  <a:cubicBezTo>
                    <a:pt x="112" y="245"/>
                    <a:pt x="117" y="235"/>
                    <a:pt x="122" y="226"/>
                  </a:cubicBezTo>
                  <a:cubicBezTo>
                    <a:pt x="125" y="221"/>
                    <a:pt x="128" y="217"/>
                    <a:pt x="131" y="212"/>
                  </a:cubicBezTo>
                  <a:cubicBezTo>
                    <a:pt x="132" y="210"/>
                    <a:pt x="134" y="208"/>
                    <a:pt x="135" y="205"/>
                  </a:cubicBezTo>
                  <a:cubicBezTo>
                    <a:pt x="136" y="204"/>
                    <a:pt x="137" y="203"/>
                    <a:pt x="137" y="202"/>
                  </a:cubicBezTo>
                  <a:cubicBezTo>
                    <a:pt x="138" y="202"/>
                    <a:pt x="138" y="201"/>
                    <a:pt x="138" y="201"/>
                  </a:cubicBezTo>
                  <a:cubicBezTo>
                    <a:pt x="139" y="200"/>
                    <a:pt x="139" y="200"/>
                    <a:pt x="139" y="200"/>
                  </a:cubicBezTo>
                  <a:cubicBezTo>
                    <a:pt x="139" y="200"/>
                    <a:pt x="140" y="199"/>
                    <a:pt x="140" y="199"/>
                  </a:cubicBezTo>
                  <a:cubicBezTo>
                    <a:pt x="140" y="199"/>
                    <a:pt x="139" y="200"/>
                    <a:pt x="139" y="201"/>
                  </a:cubicBezTo>
                  <a:cubicBezTo>
                    <a:pt x="139" y="201"/>
                    <a:pt x="139" y="201"/>
                    <a:pt x="139" y="201"/>
                  </a:cubicBezTo>
                  <a:cubicBezTo>
                    <a:pt x="139" y="201"/>
                    <a:pt x="140" y="202"/>
                    <a:pt x="140" y="201"/>
                  </a:cubicBezTo>
                  <a:cubicBezTo>
                    <a:pt x="140" y="202"/>
                    <a:pt x="141" y="203"/>
                    <a:pt x="141" y="203"/>
                  </a:cubicBezTo>
                  <a:cubicBezTo>
                    <a:pt x="141" y="203"/>
                    <a:pt x="141" y="203"/>
                    <a:pt x="141" y="203"/>
                  </a:cubicBezTo>
                  <a:cubicBezTo>
                    <a:pt x="141" y="203"/>
                    <a:pt x="141" y="203"/>
                    <a:pt x="140" y="203"/>
                  </a:cubicBezTo>
                  <a:cubicBezTo>
                    <a:pt x="141" y="203"/>
                    <a:pt x="141" y="204"/>
                    <a:pt x="141" y="204"/>
                  </a:cubicBezTo>
                  <a:cubicBezTo>
                    <a:pt x="141" y="204"/>
                    <a:pt x="140" y="204"/>
                    <a:pt x="140" y="205"/>
                  </a:cubicBezTo>
                  <a:cubicBezTo>
                    <a:pt x="140" y="205"/>
                    <a:pt x="140" y="205"/>
                    <a:pt x="141" y="205"/>
                  </a:cubicBezTo>
                  <a:cubicBezTo>
                    <a:pt x="141" y="205"/>
                    <a:pt x="141" y="205"/>
                    <a:pt x="141" y="205"/>
                  </a:cubicBezTo>
                  <a:cubicBezTo>
                    <a:pt x="141" y="205"/>
                    <a:pt x="142" y="206"/>
                    <a:pt x="142" y="205"/>
                  </a:cubicBezTo>
                  <a:cubicBezTo>
                    <a:pt x="142" y="206"/>
                    <a:pt x="143" y="207"/>
                    <a:pt x="143" y="207"/>
                  </a:cubicBezTo>
                  <a:cubicBezTo>
                    <a:pt x="144" y="208"/>
                    <a:pt x="144" y="208"/>
                    <a:pt x="145" y="209"/>
                  </a:cubicBezTo>
                  <a:cubicBezTo>
                    <a:pt x="145" y="209"/>
                    <a:pt x="145" y="209"/>
                    <a:pt x="146" y="209"/>
                  </a:cubicBezTo>
                  <a:cubicBezTo>
                    <a:pt x="146" y="209"/>
                    <a:pt x="146" y="209"/>
                    <a:pt x="147" y="209"/>
                  </a:cubicBezTo>
                  <a:cubicBezTo>
                    <a:pt x="147" y="208"/>
                    <a:pt x="147" y="208"/>
                    <a:pt x="147" y="208"/>
                  </a:cubicBezTo>
                  <a:cubicBezTo>
                    <a:pt x="147" y="208"/>
                    <a:pt x="147" y="208"/>
                    <a:pt x="146" y="208"/>
                  </a:cubicBezTo>
                  <a:cubicBezTo>
                    <a:pt x="146" y="208"/>
                    <a:pt x="147" y="207"/>
                    <a:pt x="147" y="207"/>
                  </a:cubicBezTo>
                  <a:cubicBezTo>
                    <a:pt x="147" y="207"/>
                    <a:pt x="146" y="206"/>
                    <a:pt x="147" y="206"/>
                  </a:cubicBezTo>
                  <a:cubicBezTo>
                    <a:pt x="146" y="206"/>
                    <a:pt x="146" y="206"/>
                    <a:pt x="146" y="206"/>
                  </a:cubicBezTo>
                  <a:cubicBezTo>
                    <a:pt x="146" y="206"/>
                    <a:pt x="146" y="207"/>
                    <a:pt x="146" y="207"/>
                  </a:cubicBezTo>
                  <a:cubicBezTo>
                    <a:pt x="146" y="208"/>
                    <a:pt x="146" y="208"/>
                    <a:pt x="146" y="208"/>
                  </a:cubicBezTo>
                  <a:cubicBezTo>
                    <a:pt x="146" y="208"/>
                    <a:pt x="146" y="208"/>
                    <a:pt x="146" y="208"/>
                  </a:cubicBezTo>
                  <a:cubicBezTo>
                    <a:pt x="146" y="208"/>
                    <a:pt x="146" y="207"/>
                    <a:pt x="146" y="207"/>
                  </a:cubicBezTo>
                  <a:cubicBezTo>
                    <a:pt x="146" y="206"/>
                    <a:pt x="146" y="205"/>
                    <a:pt x="146" y="205"/>
                  </a:cubicBezTo>
                  <a:cubicBezTo>
                    <a:pt x="146" y="204"/>
                    <a:pt x="145" y="204"/>
                    <a:pt x="145" y="204"/>
                  </a:cubicBezTo>
                  <a:cubicBezTo>
                    <a:pt x="145" y="204"/>
                    <a:pt x="145" y="203"/>
                    <a:pt x="144" y="203"/>
                  </a:cubicBezTo>
                  <a:cubicBezTo>
                    <a:pt x="145" y="203"/>
                    <a:pt x="145" y="203"/>
                    <a:pt x="145" y="202"/>
                  </a:cubicBezTo>
                  <a:cubicBezTo>
                    <a:pt x="145" y="203"/>
                    <a:pt x="146" y="203"/>
                    <a:pt x="145" y="203"/>
                  </a:cubicBezTo>
                  <a:cubicBezTo>
                    <a:pt x="146" y="203"/>
                    <a:pt x="146" y="203"/>
                    <a:pt x="146" y="203"/>
                  </a:cubicBezTo>
                  <a:cubicBezTo>
                    <a:pt x="146" y="203"/>
                    <a:pt x="146" y="202"/>
                    <a:pt x="145" y="202"/>
                  </a:cubicBezTo>
                  <a:cubicBezTo>
                    <a:pt x="146" y="202"/>
                    <a:pt x="146" y="202"/>
                    <a:pt x="146" y="202"/>
                  </a:cubicBezTo>
                  <a:cubicBezTo>
                    <a:pt x="146" y="202"/>
                    <a:pt x="147" y="202"/>
                    <a:pt x="147" y="202"/>
                  </a:cubicBezTo>
                  <a:cubicBezTo>
                    <a:pt x="147" y="202"/>
                    <a:pt x="147" y="203"/>
                    <a:pt x="147" y="203"/>
                  </a:cubicBezTo>
                  <a:cubicBezTo>
                    <a:pt x="147" y="203"/>
                    <a:pt x="147" y="204"/>
                    <a:pt x="147" y="204"/>
                  </a:cubicBezTo>
                  <a:cubicBezTo>
                    <a:pt x="147" y="204"/>
                    <a:pt x="147" y="204"/>
                    <a:pt x="147" y="204"/>
                  </a:cubicBezTo>
                  <a:cubicBezTo>
                    <a:pt x="147" y="204"/>
                    <a:pt x="148" y="205"/>
                    <a:pt x="148" y="205"/>
                  </a:cubicBezTo>
                  <a:cubicBezTo>
                    <a:pt x="148" y="205"/>
                    <a:pt x="148" y="205"/>
                    <a:pt x="148" y="205"/>
                  </a:cubicBezTo>
                  <a:cubicBezTo>
                    <a:pt x="148" y="205"/>
                    <a:pt x="148" y="205"/>
                    <a:pt x="148" y="205"/>
                  </a:cubicBezTo>
                  <a:cubicBezTo>
                    <a:pt x="148" y="205"/>
                    <a:pt x="148" y="205"/>
                    <a:pt x="148" y="205"/>
                  </a:cubicBezTo>
                  <a:cubicBezTo>
                    <a:pt x="148" y="205"/>
                    <a:pt x="148" y="204"/>
                    <a:pt x="148" y="204"/>
                  </a:cubicBezTo>
                  <a:cubicBezTo>
                    <a:pt x="148" y="204"/>
                    <a:pt x="148" y="204"/>
                    <a:pt x="148" y="204"/>
                  </a:cubicBezTo>
                  <a:cubicBezTo>
                    <a:pt x="148" y="204"/>
                    <a:pt x="148" y="204"/>
                    <a:pt x="148" y="205"/>
                  </a:cubicBezTo>
                  <a:cubicBezTo>
                    <a:pt x="148" y="204"/>
                    <a:pt x="148" y="204"/>
                    <a:pt x="148" y="204"/>
                  </a:cubicBezTo>
                  <a:cubicBezTo>
                    <a:pt x="148" y="204"/>
                    <a:pt x="148" y="204"/>
                    <a:pt x="148" y="204"/>
                  </a:cubicBezTo>
                  <a:cubicBezTo>
                    <a:pt x="148" y="204"/>
                    <a:pt x="148" y="204"/>
                    <a:pt x="148" y="204"/>
                  </a:cubicBezTo>
                  <a:cubicBezTo>
                    <a:pt x="148" y="205"/>
                    <a:pt x="148" y="205"/>
                    <a:pt x="148" y="206"/>
                  </a:cubicBezTo>
                  <a:cubicBezTo>
                    <a:pt x="148" y="206"/>
                    <a:pt x="148" y="206"/>
                    <a:pt x="148" y="206"/>
                  </a:cubicBezTo>
                  <a:cubicBezTo>
                    <a:pt x="148" y="207"/>
                    <a:pt x="149" y="207"/>
                    <a:pt x="149" y="207"/>
                  </a:cubicBezTo>
                  <a:cubicBezTo>
                    <a:pt x="149" y="207"/>
                    <a:pt x="149" y="207"/>
                    <a:pt x="149" y="207"/>
                  </a:cubicBezTo>
                  <a:cubicBezTo>
                    <a:pt x="149" y="208"/>
                    <a:pt x="149" y="209"/>
                    <a:pt x="149" y="209"/>
                  </a:cubicBezTo>
                  <a:cubicBezTo>
                    <a:pt x="149" y="210"/>
                    <a:pt x="149" y="209"/>
                    <a:pt x="149" y="209"/>
                  </a:cubicBezTo>
                  <a:cubicBezTo>
                    <a:pt x="149" y="209"/>
                    <a:pt x="149" y="210"/>
                    <a:pt x="149" y="210"/>
                  </a:cubicBezTo>
                  <a:cubicBezTo>
                    <a:pt x="149" y="210"/>
                    <a:pt x="148" y="209"/>
                    <a:pt x="148" y="210"/>
                  </a:cubicBezTo>
                  <a:cubicBezTo>
                    <a:pt x="148" y="210"/>
                    <a:pt x="147" y="211"/>
                    <a:pt x="148" y="211"/>
                  </a:cubicBezTo>
                  <a:cubicBezTo>
                    <a:pt x="148" y="212"/>
                    <a:pt x="148" y="212"/>
                    <a:pt x="148" y="213"/>
                  </a:cubicBezTo>
                  <a:cubicBezTo>
                    <a:pt x="148" y="213"/>
                    <a:pt x="148" y="213"/>
                    <a:pt x="147" y="214"/>
                  </a:cubicBezTo>
                  <a:cubicBezTo>
                    <a:pt x="147" y="214"/>
                    <a:pt x="147" y="214"/>
                    <a:pt x="147" y="214"/>
                  </a:cubicBezTo>
                  <a:cubicBezTo>
                    <a:pt x="147" y="214"/>
                    <a:pt x="148" y="212"/>
                    <a:pt x="147" y="212"/>
                  </a:cubicBezTo>
                  <a:cubicBezTo>
                    <a:pt x="148" y="212"/>
                    <a:pt x="145" y="213"/>
                    <a:pt x="145" y="214"/>
                  </a:cubicBezTo>
                  <a:cubicBezTo>
                    <a:pt x="146" y="213"/>
                    <a:pt x="146" y="213"/>
                    <a:pt x="147" y="212"/>
                  </a:cubicBezTo>
                  <a:cubicBezTo>
                    <a:pt x="147" y="212"/>
                    <a:pt x="146" y="213"/>
                    <a:pt x="146" y="213"/>
                  </a:cubicBezTo>
                  <a:cubicBezTo>
                    <a:pt x="147" y="213"/>
                    <a:pt x="147" y="212"/>
                    <a:pt x="147" y="212"/>
                  </a:cubicBezTo>
                  <a:cubicBezTo>
                    <a:pt x="147" y="212"/>
                    <a:pt x="147" y="212"/>
                    <a:pt x="147" y="211"/>
                  </a:cubicBezTo>
                  <a:cubicBezTo>
                    <a:pt x="147" y="211"/>
                    <a:pt x="147" y="211"/>
                    <a:pt x="147" y="211"/>
                  </a:cubicBezTo>
                  <a:cubicBezTo>
                    <a:pt x="147" y="211"/>
                    <a:pt x="146" y="211"/>
                    <a:pt x="146" y="211"/>
                  </a:cubicBezTo>
                  <a:cubicBezTo>
                    <a:pt x="146" y="211"/>
                    <a:pt x="145" y="210"/>
                    <a:pt x="145" y="210"/>
                  </a:cubicBezTo>
                  <a:cubicBezTo>
                    <a:pt x="144" y="209"/>
                    <a:pt x="143" y="208"/>
                    <a:pt x="142" y="208"/>
                  </a:cubicBezTo>
                  <a:cubicBezTo>
                    <a:pt x="142" y="207"/>
                    <a:pt x="141" y="210"/>
                    <a:pt x="141" y="210"/>
                  </a:cubicBezTo>
                  <a:cubicBezTo>
                    <a:pt x="141" y="211"/>
                    <a:pt x="141" y="213"/>
                    <a:pt x="141" y="214"/>
                  </a:cubicBezTo>
                  <a:cubicBezTo>
                    <a:pt x="141" y="214"/>
                    <a:pt x="142" y="214"/>
                    <a:pt x="142" y="215"/>
                  </a:cubicBezTo>
                  <a:cubicBezTo>
                    <a:pt x="142" y="215"/>
                    <a:pt x="142" y="215"/>
                    <a:pt x="141" y="215"/>
                  </a:cubicBezTo>
                  <a:cubicBezTo>
                    <a:pt x="142" y="215"/>
                    <a:pt x="141" y="216"/>
                    <a:pt x="141" y="217"/>
                  </a:cubicBezTo>
                  <a:cubicBezTo>
                    <a:pt x="141" y="217"/>
                    <a:pt x="141" y="217"/>
                    <a:pt x="141" y="217"/>
                  </a:cubicBezTo>
                  <a:cubicBezTo>
                    <a:pt x="141" y="217"/>
                    <a:pt x="141" y="217"/>
                    <a:pt x="141" y="217"/>
                  </a:cubicBezTo>
                  <a:cubicBezTo>
                    <a:pt x="141" y="217"/>
                    <a:pt x="141" y="216"/>
                    <a:pt x="141" y="216"/>
                  </a:cubicBezTo>
                  <a:cubicBezTo>
                    <a:pt x="141" y="216"/>
                    <a:pt x="140" y="217"/>
                    <a:pt x="140" y="217"/>
                  </a:cubicBezTo>
                  <a:cubicBezTo>
                    <a:pt x="141" y="218"/>
                    <a:pt x="141" y="218"/>
                    <a:pt x="142" y="218"/>
                  </a:cubicBezTo>
                  <a:cubicBezTo>
                    <a:pt x="141" y="218"/>
                    <a:pt x="141" y="218"/>
                    <a:pt x="140" y="218"/>
                  </a:cubicBezTo>
                  <a:cubicBezTo>
                    <a:pt x="139" y="221"/>
                    <a:pt x="138" y="223"/>
                    <a:pt x="137" y="226"/>
                  </a:cubicBezTo>
                  <a:cubicBezTo>
                    <a:pt x="136" y="227"/>
                    <a:pt x="135" y="228"/>
                    <a:pt x="134" y="229"/>
                  </a:cubicBezTo>
                  <a:cubicBezTo>
                    <a:pt x="134" y="230"/>
                    <a:pt x="133" y="231"/>
                    <a:pt x="133" y="232"/>
                  </a:cubicBezTo>
                  <a:cubicBezTo>
                    <a:pt x="133" y="234"/>
                    <a:pt x="132" y="237"/>
                    <a:pt x="131" y="238"/>
                  </a:cubicBezTo>
                  <a:cubicBezTo>
                    <a:pt x="131" y="239"/>
                    <a:pt x="130" y="239"/>
                    <a:pt x="130" y="240"/>
                  </a:cubicBezTo>
                  <a:cubicBezTo>
                    <a:pt x="129" y="242"/>
                    <a:pt x="130" y="245"/>
                    <a:pt x="130" y="247"/>
                  </a:cubicBezTo>
                  <a:cubicBezTo>
                    <a:pt x="130" y="250"/>
                    <a:pt x="131" y="253"/>
                    <a:pt x="131" y="255"/>
                  </a:cubicBezTo>
                  <a:cubicBezTo>
                    <a:pt x="131" y="257"/>
                    <a:pt x="131" y="259"/>
                    <a:pt x="131" y="260"/>
                  </a:cubicBezTo>
                  <a:cubicBezTo>
                    <a:pt x="132" y="261"/>
                    <a:pt x="132" y="263"/>
                    <a:pt x="132" y="264"/>
                  </a:cubicBezTo>
                  <a:cubicBezTo>
                    <a:pt x="132" y="264"/>
                    <a:pt x="131" y="265"/>
                    <a:pt x="132" y="266"/>
                  </a:cubicBezTo>
                  <a:cubicBezTo>
                    <a:pt x="132" y="267"/>
                    <a:pt x="132" y="267"/>
                    <a:pt x="133" y="268"/>
                  </a:cubicBezTo>
                  <a:cubicBezTo>
                    <a:pt x="134" y="269"/>
                    <a:pt x="134" y="270"/>
                    <a:pt x="135" y="271"/>
                  </a:cubicBezTo>
                  <a:cubicBezTo>
                    <a:pt x="136" y="273"/>
                    <a:pt x="138" y="275"/>
                    <a:pt x="138" y="277"/>
                  </a:cubicBezTo>
                  <a:cubicBezTo>
                    <a:pt x="138" y="277"/>
                    <a:pt x="138" y="277"/>
                    <a:pt x="138" y="277"/>
                  </a:cubicBezTo>
                  <a:cubicBezTo>
                    <a:pt x="138" y="278"/>
                    <a:pt x="138" y="279"/>
                    <a:pt x="138" y="279"/>
                  </a:cubicBezTo>
                  <a:cubicBezTo>
                    <a:pt x="138" y="280"/>
                    <a:pt x="138" y="281"/>
                    <a:pt x="138" y="281"/>
                  </a:cubicBezTo>
                  <a:cubicBezTo>
                    <a:pt x="138" y="281"/>
                    <a:pt x="138" y="281"/>
                    <a:pt x="138" y="281"/>
                  </a:cubicBezTo>
                  <a:cubicBezTo>
                    <a:pt x="139" y="284"/>
                    <a:pt x="138" y="288"/>
                    <a:pt x="139" y="291"/>
                  </a:cubicBezTo>
                  <a:cubicBezTo>
                    <a:pt x="140" y="292"/>
                    <a:pt x="141" y="294"/>
                    <a:pt x="141" y="295"/>
                  </a:cubicBezTo>
                  <a:cubicBezTo>
                    <a:pt x="140" y="296"/>
                    <a:pt x="139" y="296"/>
                    <a:pt x="139" y="296"/>
                  </a:cubicBezTo>
                  <a:cubicBezTo>
                    <a:pt x="138" y="296"/>
                    <a:pt x="137" y="296"/>
                    <a:pt x="138" y="297"/>
                  </a:cubicBezTo>
                  <a:cubicBezTo>
                    <a:pt x="138" y="298"/>
                    <a:pt x="139" y="299"/>
                    <a:pt x="140" y="300"/>
                  </a:cubicBezTo>
                  <a:cubicBezTo>
                    <a:pt x="141" y="301"/>
                    <a:pt x="141" y="302"/>
                    <a:pt x="142" y="303"/>
                  </a:cubicBezTo>
                  <a:cubicBezTo>
                    <a:pt x="142" y="304"/>
                    <a:pt x="142" y="305"/>
                    <a:pt x="142" y="306"/>
                  </a:cubicBezTo>
                  <a:cubicBezTo>
                    <a:pt x="142" y="306"/>
                    <a:pt x="142" y="307"/>
                    <a:pt x="142" y="307"/>
                  </a:cubicBezTo>
                  <a:cubicBezTo>
                    <a:pt x="142" y="308"/>
                    <a:pt x="142" y="308"/>
                    <a:pt x="142" y="309"/>
                  </a:cubicBezTo>
                  <a:cubicBezTo>
                    <a:pt x="142" y="309"/>
                    <a:pt x="142" y="309"/>
                    <a:pt x="142" y="309"/>
                  </a:cubicBezTo>
                  <a:cubicBezTo>
                    <a:pt x="142" y="309"/>
                    <a:pt x="142" y="310"/>
                    <a:pt x="143" y="310"/>
                  </a:cubicBezTo>
                  <a:cubicBezTo>
                    <a:pt x="143" y="311"/>
                    <a:pt x="143" y="311"/>
                    <a:pt x="143" y="312"/>
                  </a:cubicBezTo>
                  <a:cubicBezTo>
                    <a:pt x="143" y="311"/>
                    <a:pt x="143" y="311"/>
                    <a:pt x="143" y="312"/>
                  </a:cubicBezTo>
                  <a:cubicBezTo>
                    <a:pt x="143" y="313"/>
                    <a:pt x="143" y="313"/>
                    <a:pt x="143" y="314"/>
                  </a:cubicBezTo>
                  <a:cubicBezTo>
                    <a:pt x="144" y="315"/>
                    <a:pt x="144" y="317"/>
                    <a:pt x="146" y="318"/>
                  </a:cubicBezTo>
                  <a:cubicBezTo>
                    <a:pt x="146" y="318"/>
                    <a:pt x="147" y="318"/>
                    <a:pt x="147" y="318"/>
                  </a:cubicBezTo>
                  <a:cubicBezTo>
                    <a:pt x="148" y="318"/>
                    <a:pt x="147" y="316"/>
                    <a:pt x="147" y="316"/>
                  </a:cubicBezTo>
                  <a:cubicBezTo>
                    <a:pt x="147" y="315"/>
                    <a:pt x="147" y="314"/>
                    <a:pt x="147" y="313"/>
                  </a:cubicBezTo>
                  <a:cubicBezTo>
                    <a:pt x="147" y="312"/>
                    <a:pt x="147" y="311"/>
                    <a:pt x="147" y="311"/>
                  </a:cubicBezTo>
                  <a:cubicBezTo>
                    <a:pt x="147" y="311"/>
                    <a:pt x="147" y="311"/>
                    <a:pt x="147" y="311"/>
                  </a:cubicBezTo>
                  <a:cubicBezTo>
                    <a:pt x="147" y="311"/>
                    <a:pt x="147" y="311"/>
                    <a:pt x="147" y="311"/>
                  </a:cubicBezTo>
                  <a:cubicBezTo>
                    <a:pt x="147" y="311"/>
                    <a:pt x="147" y="310"/>
                    <a:pt x="147" y="310"/>
                  </a:cubicBezTo>
                  <a:cubicBezTo>
                    <a:pt x="147" y="310"/>
                    <a:pt x="147" y="310"/>
                    <a:pt x="147" y="310"/>
                  </a:cubicBezTo>
                  <a:cubicBezTo>
                    <a:pt x="146" y="310"/>
                    <a:pt x="146" y="309"/>
                    <a:pt x="146" y="309"/>
                  </a:cubicBezTo>
                  <a:cubicBezTo>
                    <a:pt x="146" y="309"/>
                    <a:pt x="146" y="307"/>
                    <a:pt x="146" y="307"/>
                  </a:cubicBezTo>
                  <a:cubicBezTo>
                    <a:pt x="146" y="306"/>
                    <a:pt x="146" y="305"/>
                    <a:pt x="146" y="304"/>
                  </a:cubicBezTo>
                  <a:cubicBezTo>
                    <a:pt x="146" y="304"/>
                    <a:pt x="146" y="303"/>
                    <a:pt x="146" y="302"/>
                  </a:cubicBezTo>
                  <a:cubicBezTo>
                    <a:pt x="146" y="302"/>
                    <a:pt x="145" y="301"/>
                    <a:pt x="146" y="302"/>
                  </a:cubicBezTo>
                  <a:cubicBezTo>
                    <a:pt x="145" y="301"/>
                    <a:pt x="145" y="301"/>
                    <a:pt x="145" y="300"/>
                  </a:cubicBezTo>
                  <a:cubicBezTo>
                    <a:pt x="145" y="300"/>
                    <a:pt x="145" y="299"/>
                    <a:pt x="145" y="298"/>
                  </a:cubicBezTo>
                  <a:cubicBezTo>
                    <a:pt x="144" y="297"/>
                    <a:pt x="144" y="295"/>
                    <a:pt x="144" y="294"/>
                  </a:cubicBezTo>
                  <a:cubicBezTo>
                    <a:pt x="143" y="292"/>
                    <a:pt x="143" y="291"/>
                    <a:pt x="142" y="289"/>
                  </a:cubicBezTo>
                  <a:cubicBezTo>
                    <a:pt x="142" y="287"/>
                    <a:pt x="143" y="285"/>
                    <a:pt x="144" y="283"/>
                  </a:cubicBezTo>
                  <a:cubicBezTo>
                    <a:pt x="144" y="283"/>
                    <a:pt x="144" y="284"/>
                    <a:pt x="144" y="284"/>
                  </a:cubicBezTo>
                  <a:cubicBezTo>
                    <a:pt x="144" y="284"/>
                    <a:pt x="144" y="283"/>
                    <a:pt x="144" y="283"/>
                  </a:cubicBezTo>
                  <a:cubicBezTo>
                    <a:pt x="144" y="283"/>
                    <a:pt x="147" y="287"/>
                    <a:pt x="148" y="288"/>
                  </a:cubicBezTo>
                  <a:cubicBezTo>
                    <a:pt x="147" y="288"/>
                    <a:pt x="147" y="290"/>
                    <a:pt x="147" y="291"/>
                  </a:cubicBezTo>
                  <a:cubicBezTo>
                    <a:pt x="147" y="293"/>
                    <a:pt x="148" y="294"/>
                    <a:pt x="148" y="295"/>
                  </a:cubicBezTo>
                  <a:cubicBezTo>
                    <a:pt x="148" y="295"/>
                    <a:pt x="147" y="295"/>
                    <a:pt x="147" y="295"/>
                  </a:cubicBezTo>
                  <a:cubicBezTo>
                    <a:pt x="146" y="295"/>
                    <a:pt x="146" y="296"/>
                    <a:pt x="146" y="296"/>
                  </a:cubicBezTo>
                  <a:cubicBezTo>
                    <a:pt x="147" y="296"/>
                    <a:pt x="147" y="296"/>
                    <a:pt x="148" y="296"/>
                  </a:cubicBezTo>
                  <a:cubicBezTo>
                    <a:pt x="148" y="296"/>
                    <a:pt x="148" y="296"/>
                    <a:pt x="148" y="296"/>
                  </a:cubicBezTo>
                  <a:cubicBezTo>
                    <a:pt x="148" y="297"/>
                    <a:pt x="148" y="297"/>
                    <a:pt x="148" y="297"/>
                  </a:cubicBezTo>
                  <a:cubicBezTo>
                    <a:pt x="147" y="298"/>
                    <a:pt x="149" y="300"/>
                    <a:pt x="149" y="301"/>
                  </a:cubicBezTo>
                  <a:cubicBezTo>
                    <a:pt x="150" y="302"/>
                    <a:pt x="150" y="303"/>
                    <a:pt x="150" y="303"/>
                  </a:cubicBezTo>
                  <a:cubicBezTo>
                    <a:pt x="150" y="304"/>
                    <a:pt x="151" y="305"/>
                    <a:pt x="151" y="305"/>
                  </a:cubicBezTo>
                  <a:cubicBezTo>
                    <a:pt x="151" y="305"/>
                    <a:pt x="151" y="305"/>
                    <a:pt x="151" y="305"/>
                  </a:cubicBezTo>
                  <a:cubicBezTo>
                    <a:pt x="151" y="306"/>
                    <a:pt x="151" y="306"/>
                    <a:pt x="152" y="306"/>
                  </a:cubicBezTo>
                  <a:cubicBezTo>
                    <a:pt x="152" y="307"/>
                    <a:pt x="152" y="308"/>
                    <a:pt x="152" y="308"/>
                  </a:cubicBezTo>
                  <a:cubicBezTo>
                    <a:pt x="152" y="309"/>
                    <a:pt x="152" y="309"/>
                    <a:pt x="151" y="309"/>
                  </a:cubicBezTo>
                  <a:cubicBezTo>
                    <a:pt x="151" y="310"/>
                    <a:pt x="151" y="310"/>
                    <a:pt x="152" y="310"/>
                  </a:cubicBezTo>
                  <a:cubicBezTo>
                    <a:pt x="152" y="310"/>
                    <a:pt x="152" y="311"/>
                    <a:pt x="152" y="311"/>
                  </a:cubicBezTo>
                  <a:cubicBezTo>
                    <a:pt x="152" y="311"/>
                    <a:pt x="152" y="311"/>
                    <a:pt x="152" y="311"/>
                  </a:cubicBezTo>
                  <a:cubicBezTo>
                    <a:pt x="152" y="311"/>
                    <a:pt x="152" y="311"/>
                    <a:pt x="152" y="312"/>
                  </a:cubicBezTo>
                  <a:cubicBezTo>
                    <a:pt x="152" y="312"/>
                    <a:pt x="152" y="312"/>
                    <a:pt x="152" y="312"/>
                  </a:cubicBezTo>
                  <a:cubicBezTo>
                    <a:pt x="153" y="312"/>
                    <a:pt x="153" y="312"/>
                    <a:pt x="153" y="312"/>
                  </a:cubicBezTo>
                  <a:cubicBezTo>
                    <a:pt x="153" y="312"/>
                    <a:pt x="153" y="312"/>
                    <a:pt x="153" y="312"/>
                  </a:cubicBezTo>
                  <a:cubicBezTo>
                    <a:pt x="153" y="312"/>
                    <a:pt x="153" y="313"/>
                    <a:pt x="153" y="313"/>
                  </a:cubicBezTo>
                  <a:cubicBezTo>
                    <a:pt x="154" y="313"/>
                    <a:pt x="154" y="314"/>
                    <a:pt x="154" y="315"/>
                  </a:cubicBezTo>
                  <a:cubicBezTo>
                    <a:pt x="154" y="315"/>
                    <a:pt x="154" y="315"/>
                    <a:pt x="154" y="315"/>
                  </a:cubicBezTo>
                  <a:cubicBezTo>
                    <a:pt x="154" y="315"/>
                    <a:pt x="154" y="315"/>
                    <a:pt x="154" y="315"/>
                  </a:cubicBezTo>
                  <a:cubicBezTo>
                    <a:pt x="154" y="315"/>
                    <a:pt x="154" y="316"/>
                    <a:pt x="154" y="316"/>
                  </a:cubicBezTo>
                  <a:cubicBezTo>
                    <a:pt x="155" y="316"/>
                    <a:pt x="155" y="316"/>
                    <a:pt x="155" y="316"/>
                  </a:cubicBezTo>
                  <a:cubicBezTo>
                    <a:pt x="155" y="316"/>
                    <a:pt x="154" y="316"/>
                    <a:pt x="154" y="316"/>
                  </a:cubicBezTo>
                  <a:cubicBezTo>
                    <a:pt x="154" y="316"/>
                    <a:pt x="154" y="318"/>
                    <a:pt x="155" y="319"/>
                  </a:cubicBezTo>
                  <a:cubicBezTo>
                    <a:pt x="155" y="320"/>
                    <a:pt x="156" y="322"/>
                    <a:pt x="156" y="324"/>
                  </a:cubicBezTo>
                  <a:cubicBezTo>
                    <a:pt x="157" y="325"/>
                    <a:pt x="157" y="326"/>
                    <a:pt x="157" y="327"/>
                  </a:cubicBezTo>
                  <a:cubicBezTo>
                    <a:pt x="157" y="329"/>
                    <a:pt x="157" y="330"/>
                    <a:pt x="156" y="331"/>
                  </a:cubicBezTo>
                  <a:cubicBezTo>
                    <a:pt x="155" y="333"/>
                    <a:pt x="155" y="334"/>
                    <a:pt x="156" y="335"/>
                  </a:cubicBezTo>
                  <a:cubicBezTo>
                    <a:pt x="157" y="337"/>
                    <a:pt x="158" y="340"/>
                    <a:pt x="160" y="342"/>
                  </a:cubicBezTo>
                  <a:cubicBezTo>
                    <a:pt x="162" y="344"/>
                    <a:pt x="164" y="346"/>
                    <a:pt x="166" y="348"/>
                  </a:cubicBezTo>
                  <a:cubicBezTo>
                    <a:pt x="168" y="350"/>
                    <a:pt x="170" y="353"/>
                    <a:pt x="172" y="355"/>
                  </a:cubicBezTo>
                  <a:cubicBezTo>
                    <a:pt x="174" y="356"/>
                    <a:pt x="175" y="357"/>
                    <a:pt x="177" y="357"/>
                  </a:cubicBezTo>
                  <a:cubicBezTo>
                    <a:pt x="179" y="358"/>
                    <a:pt x="181" y="358"/>
                    <a:pt x="183" y="359"/>
                  </a:cubicBezTo>
                  <a:cubicBezTo>
                    <a:pt x="183" y="358"/>
                    <a:pt x="182" y="358"/>
                    <a:pt x="182" y="358"/>
                  </a:cubicBezTo>
                  <a:cubicBezTo>
                    <a:pt x="182" y="358"/>
                    <a:pt x="182" y="358"/>
                    <a:pt x="182" y="358"/>
                  </a:cubicBezTo>
                  <a:cubicBezTo>
                    <a:pt x="183" y="358"/>
                    <a:pt x="183" y="358"/>
                    <a:pt x="183" y="359"/>
                  </a:cubicBezTo>
                  <a:cubicBezTo>
                    <a:pt x="183" y="359"/>
                    <a:pt x="183" y="359"/>
                    <a:pt x="183" y="359"/>
                  </a:cubicBezTo>
                  <a:cubicBezTo>
                    <a:pt x="186" y="361"/>
                    <a:pt x="186" y="365"/>
                    <a:pt x="188" y="368"/>
                  </a:cubicBezTo>
                  <a:cubicBezTo>
                    <a:pt x="189" y="369"/>
                    <a:pt x="189" y="369"/>
                    <a:pt x="190" y="370"/>
                  </a:cubicBezTo>
                  <a:cubicBezTo>
                    <a:pt x="191" y="371"/>
                    <a:pt x="192" y="372"/>
                    <a:pt x="193" y="373"/>
                  </a:cubicBezTo>
                  <a:cubicBezTo>
                    <a:pt x="194" y="373"/>
                    <a:pt x="195" y="374"/>
                    <a:pt x="196" y="375"/>
                  </a:cubicBezTo>
                  <a:cubicBezTo>
                    <a:pt x="197" y="375"/>
                    <a:pt x="197" y="375"/>
                    <a:pt x="197" y="375"/>
                  </a:cubicBezTo>
                  <a:cubicBezTo>
                    <a:pt x="198" y="375"/>
                    <a:pt x="198" y="375"/>
                    <a:pt x="198" y="374"/>
                  </a:cubicBezTo>
                  <a:cubicBezTo>
                    <a:pt x="198" y="374"/>
                    <a:pt x="198" y="375"/>
                    <a:pt x="198" y="375"/>
                  </a:cubicBezTo>
                  <a:cubicBezTo>
                    <a:pt x="198" y="375"/>
                    <a:pt x="199" y="375"/>
                    <a:pt x="199" y="375"/>
                  </a:cubicBezTo>
                  <a:cubicBezTo>
                    <a:pt x="198" y="375"/>
                    <a:pt x="198" y="376"/>
                    <a:pt x="198" y="376"/>
                  </a:cubicBezTo>
                  <a:cubicBezTo>
                    <a:pt x="198" y="376"/>
                    <a:pt x="198" y="376"/>
                    <a:pt x="198" y="376"/>
                  </a:cubicBezTo>
                  <a:cubicBezTo>
                    <a:pt x="197" y="377"/>
                    <a:pt x="198" y="378"/>
                    <a:pt x="199" y="379"/>
                  </a:cubicBezTo>
                  <a:cubicBezTo>
                    <a:pt x="199" y="380"/>
                    <a:pt x="200" y="382"/>
                    <a:pt x="200" y="383"/>
                  </a:cubicBezTo>
                  <a:cubicBezTo>
                    <a:pt x="200" y="384"/>
                    <a:pt x="200" y="384"/>
                    <a:pt x="200" y="385"/>
                  </a:cubicBezTo>
                  <a:cubicBezTo>
                    <a:pt x="200" y="385"/>
                    <a:pt x="199" y="386"/>
                    <a:pt x="199" y="387"/>
                  </a:cubicBezTo>
                  <a:cubicBezTo>
                    <a:pt x="200" y="388"/>
                    <a:pt x="201" y="388"/>
                    <a:pt x="202" y="389"/>
                  </a:cubicBezTo>
                  <a:cubicBezTo>
                    <a:pt x="201" y="388"/>
                    <a:pt x="201" y="388"/>
                    <a:pt x="201" y="387"/>
                  </a:cubicBezTo>
                  <a:cubicBezTo>
                    <a:pt x="202" y="389"/>
                    <a:pt x="204" y="391"/>
                    <a:pt x="204" y="393"/>
                  </a:cubicBezTo>
                  <a:cubicBezTo>
                    <a:pt x="205" y="394"/>
                    <a:pt x="205" y="395"/>
                    <a:pt x="205" y="396"/>
                  </a:cubicBezTo>
                  <a:cubicBezTo>
                    <a:pt x="206" y="397"/>
                    <a:pt x="207" y="397"/>
                    <a:pt x="207" y="396"/>
                  </a:cubicBezTo>
                  <a:cubicBezTo>
                    <a:pt x="207" y="397"/>
                    <a:pt x="209" y="398"/>
                    <a:pt x="209" y="399"/>
                  </a:cubicBezTo>
                  <a:cubicBezTo>
                    <a:pt x="210" y="399"/>
                    <a:pt x="210" y="400"/>
                    <a:pt x="210" y="400"/>
                  </a:cubicBezTo>
                  <a:cubicBezTo>
                    <a:pt x="210" y="401"/>
                    <a:pt x="211" y="402"/>
                    <a:pt x="212" y="402"/>
                  </a:cubicBezTo>
                  <a:cubicBezTo>
                    <a:pt x="213" y="402"/>
                    <a:pt x="212" y="400"/>
                    <a:pt x="212" y="399"/>
                  </a:cubicBezTo>
                  <a:cubicBezTo>
                    <a:pt x="212" y="399"/>
                    <a:pt x="213" y="399"/>
                    <a:pt x="213" y="399"/>
                  </a:cubicBezTo>
                  <a:cubicBezTo>
                    <a:pt x="214" y="399"/>
                    <a:pt x="215" y="399"/>
                    <a:pt x="215" y="398"/>
                  </a:cubicBezTo>
                  <a:cubicBezTo>
                    <a:pt x="215" y="398"/>
                    <a:pt x="215" y="398"/>
                    <a:pt x="215" y="398"/>
                  </a:cubicBezTo>
                  <a:cubicBezTo>
                    <a:pt x="217" y="396"/>
                    <a:pt x="218" y="400"/>
                    <a:pt x="219" y="402"/>
                  </a:cubicBezTo>
                  <a:cubicBezTo>
                    <a:pt x="219" y="403"/>
                    <a:pt x="219" y="405"/>
                    <a:pt x="219" y="406"/>
                  </a:cubicBezTo>
                  <a:cubicBezTo>
                    <a:pt x="219" y="406"/>
                    <a:pt x="219" y="408"/>
                    <a:pt x="219" y="408"/>
                  </a:cubicBezTo>
                  <a:cubicBezTo>
                    <a:pt x="219" y="408"/>
                    <a:pt x="218" y="409"/>
                    <a:pt x="218" y="409"/>
                  </a:cubicBezTo>
                  <a:cubicBezTo>
                    <a:pt x="217" y="410"/>
                    <a:pt x="217" y="411"/>
                    <a:pt x="217" y="412"/>
                  </a:cubicBezTo>
                  <a:cubicBezTo>
                    <a:pt x="217" y="412"/>
                    <a:pt x="216" y="416"/>
                    <a:pt x="217" y="416"/>
                  </a:cubicBezTo>
                  <a:cubicBezTo>
                    <a:pt x="215" y="416"/>
                    <a:pt x="213" y="416"/>
                    <a:pt x="212" y="417"/>
                  </a:cubicBezTo>
                  <a:cubicBezTo>
                    <a:pt x="211" y="418"/>
                    <a:pt x="208" y="419"/>
                    <a:pt x="209" y="420"/>
                  </a:cubicBezTo>
                  <a:cubicBezTo>
                    <a:pt x="207" y="419"/>
                    <a:pt x="205" y="421"/>
                    <a:pt x="204" y="422"/>
                  </a:cubicBezTo>
                  <a:cubicBezTo>
                    <a:pt x="202" y="423"/>
                    <a:pt x="200" y="425"/>
                    <a:pt x="199" y="427"/>
                  </a:cubicBezTo>
                  <a:cubicBezTo>
                    <a:pt x="199" y="428"/>
                    <a:pt x="198" y="429"/>
                    <a:pt x="198" y="430"/>
                  </a:cubicBezTo>
                  <a:cubicBezTo>
                    <a:pt x="198" y="431"/>
                    <a:pt x="200" y="430"/>
                    <a:pt x="201" y="430"/>
                  </a:cubicBezTo>
                  <a:cubicBezTo>
                    <a:pt x="200" y="430"/>
                    <a:pt x="200" y="431"/>
                    <a:pt x="201" y="431"/>
                  </a:cubicBezTo>
                  <a:cubicBezTo>
                    <a:pt x="201" y="431"/>
                    <a:pt x="200" y="431"/>
                    <a:pt x="200" y="431"/>
                  </a:cubicBezTo>
                  <a:cubicBezTo>
                    <a:pt x="200" y="431"/>
                    <a:pt x="200" y="431"/>
                    <a:pt x="200" y="431"/>
                  </a:cubicBezTo>
                  <a:cubicBezTo>
                    <a:pt x="200" y="431"/>
                    <a:pt x="200" y="431"/>
                    <a:pt x="199" y="431"/>
                  </a:cubicBezTo>
                  <a:cubicBezTo>
                    <a:pt x="199" y="431"/>
                    <a:pt x="199" y="432"/>
                    <a:pt x="199" y="432"/>
                  </a:cubicBezTo>
                  <a:cubicBezTo>
                    <a:pt x="199" y="432"/>
                    <a:pt x="198" y="432"/>
                    <a:pt x="198" y="433"/>
                  </a:cubicBezTo>
                  <a:cubicBezTo>
                    <a:pt x="197" y="433"/>
                    <a:pt x="196" y="434"/>
                    <a:pt x="195" y="434"/>
                  </a:cubicBezTo>
                  <a:cubicBezTo>
                    <a:pt x="195" y="435"/>
                    <a:pt x="194" y="435"/>
                    <a:pt x="194" y="435"/>
                  </a:cubicBezTo>
                  <a:cubicBezTo>
                    <a:pt x="193" y="437"/>
                    <a:pt x="193" y="439"/>
                    <a:pt x="194" y="440"/>
                  </a:cubicBezTo>
                  <a:cubicBezTo>
                    <a:pt x="194" y="441"/>
                    <a:pt x="195" y="442"/>
                    <a:pt x="195" y="443"/>
                  </a:cubicBezTo>
                  <a:cubicBezTo>
                    <a:pt x="195" y="444"/>
                    <a:pt x="196" y="445"/>
                    <a:pt x="196" y="446"/>
                  </a:cubicBezTo>
                  <a:cubicBezTo>
                    <a:pt x="197" y="450"/>
                    <a:pt x="196" y="455"/>
                    <a:pt x="197" y="459"/>
                  </a:cubicBezTo>
                  <a:cubicBezTo>
                    <a:pt x="197" y="461"/>
                    <a:pt x="198" y="463"/>
                    <a:pt x="198" y="465"/>
                  </a:cubicBezTo>
                  <a:cubicBezTo>
                    <a:pt x="198" y="466"/>
                    <a:pt x="198" y="467"/>
                    <a:pt x="197" y="468"/>
                  </a:cubicBezTo>
                  <a:cubicBezTo>
                    <a:pt x="197" y="468"/>
                    <a:pt x="197" y="468"/>
                    <a:pt x="197" y="468"/>
                  </a:cubicBezTo>
                  <a:cubicBezTo>
                    <a:pt x="197" y="469"/>
                    <a:pt x="197" y="469"/>
                    <a:pt x="197" y="470"/>
                  </a:cubicBezTo>
                  <a:cubicBezTo>
                    <a:pt x="196" y="470"/>
                    <a:pt x="197" y="471"/>
                    <a:pt x="197" y="471"/>
                  </a:cubicBezTo>
                  <a:cubicBezTo>
                    <a:pt x="198" y="472"/>
                    <a:pt x="198" y="473"/>
                    <a:pt x="199" y="474"/>
                  </a:cubicBezTo>
                  <a:cubicBezTo>
                    <a:pt x="201" y="477"/>
                    <a:pt x="202" y="480"/>
                    <a:pt x="204" y="482"/>
                  </a:cubicBezTo>
                  <a:cubicBezTo>
                    <a:pt x="205" y="484"/>
                    <a:pt x="207" y="486"/>
                    <a:pt x="207" y="488"/>
                  </a:cubicBezTo>
                  <a:cubicBezTo>
                    <a:pt x="208" y="492"/>
                    <a:pt x="207" y="495"/>
                    <a:pt x="205" y="498"/>
                  </a:cubicBezTo>
                  <a:cubicBezTo>
                    <a:pt x="204" y="500"/>
                    <a:pt x="203" y="501"/>
                    <a:pt x="202" y="503"/>
                  </a:cubicBezTo>
                  <a:cubicBezTo>
                    <a:pt x="202" y="503"/>
                    <a:pt x="202" y="503"/>
                    <a:pt x="202" y="504"/>
                  </a:cubicBezTo>
                  <a:cubicBezTo>
                    <a:pt x="202" y="504"/>
                    <a:pt x="202" y="504"/>
                    <a:pt x="202" y="503"/>
                  </a:cubicBezTo>
                  <a:cubicBezTo>
                    <a:pt x="202" y="504"/>
                    <a:pt x="202" y="504"/>
                    <a:pt x="202" y="504"/>
                  </a:cubicBezTo>
                  <a:cubicBezTo>
                    <a:pt x="202" y="504"/>
                    <a:pt x="202" y="504"/>
                    <a:pt x="202" y="504"/>
                  </a:cubicBezTo>
                  <a:cubicBezTo>
                    <a:pt x="201" y="507"/>
                    <a:pt x="199" y="509"/>
                    <a:pt x="198" y="511"/>
                  </a:cubicBezTo>
                  <a:cubicBezTo>
                    <a:pt x="197" y="514"/>
                    <a:pt x="195" y="517"/>
                    <a:pt x="193" y="520"/>
                  </a:cubicBezTo>
                  <a:cubicBezTo>
                    <a:pt x="192" y="522"/>
                    <a:pt x="191" y="524"/>
                    <a:pt x="189" y="526"/>
                  </a:cubicBezTo>
                  <a:cubicBezTo>
                    <a:pt x="186" y="529"/>
                    <a:pt x="187" y="534"/>
                    <a:pt x="183" y="537"/>
                  </a:cubicBezTo>
                  <a:cubicBezTo>
                    <a:pt x="182" y="539"/>
                    <a:pt x="180" y="540"/>
                    <a:pt x="179" y="541"/>
                  </a:cubicBezTo>
                  <a:cubicBezTo>
                    <a:pt x="177" y="543"/>
                    <a:pt x="175" y="544"/>
                    <a:pt x="175" y="546"/>
                  </a:cubicBezTo>
                  <a:cubicBezTo>
                    <a:pt x="175" y="546"/>
                    <a:pt x="175" y="546"/>
                    <a:pt x="175" y="546"/>
                  </a:cubicBezTo>
                  <a:cubicBezTo>
                    <a:pt x="174" y="546"/>
                    <a:pt x="174" y="546"/>
                    <a:pt x="173" y="547"/>
                  </a:cubicBezTo>
                  <a:cubicBezTo>
                    <a:pt x="173" y="547"/>
                    <a:pt x="173" y="546"/>
                    <a:pt x="173" y="547"/>
                  </a:cubicBezTo>
                  <a:cubicBezTo>
                    <a:pt x="173" y="547"/>
                    <a:pt x="173" y="547"/>
                    <a:pt x="173" y="547"/>
                  </a:cubicBezTo>
                  <a:cubicBezTo>
                    <a:pt x="171" y="550"/>
                    <a:pt x="170" y="554"/>
                    <a:pt x="169" y="558"/>
                  </a:cubicBezTo>
                  <a:cubicBezTo>
                    <a:pt x="169" y="558"/>
                    <a:pt x="169" y="557"/>
                    <a:pt x="169" y="557"/>
                  </a:cubicBezTo>
                  <a:cubicBezTo>
                    <a:pt x="169" y="557"/>
                    <a:pt x="169" y="558"/>
                    <a:pt x="169" y="558"/>
                  </a:cubicBezTo>
                  <a:cubicBezTo>
                    <a:pt x="169" y="558"/>
                    <a:pt x="167" y="559"/>
                    <a:pt x="167" y="560"/>
                  </a:cubicBezTo>
                  <a:cubicBezTo>
                    <a:pt x="167" y="560"/>
                    <a:pt x="167" y="560"/>
                    <a:pt x="166" y="560"/>
                  </a:cubicBezTo>
                  <a:cubicBezTo>
                    <a:pt x="166" y="560"/>
                    <a:pt x="166" y="559"/>
                    <a:pt x="166" y="559"/>
                  </a:cubicBezTo>
                  <a:cubicBezTo>
                    <a:pt x="165" y="559"/>
                    <a:pt x="165" y="558"/>
                    <a:pt x="164" y="558"/>
                  </a:cubicBezTo>
                  <a:cubicBezTo>
                    <a:pt x="163" y="556"/>
                    <a:pt x="161" y="555"/>
                    <a:pt x="159" y="553"/>
                  </a:cubicBezTo>
                  <a:cubicBezTo>
                    <a:pt x="156" y="549"/>
                    <a:pt x="153" y="546"/>
                    <a:pt x="150" y="542"/>
                  </a:cubicBezTo>
                  <a:cubicBezTo>
                    <a:pt x="144" y="535"/>
                    <a:pt x="139" y="528"/>
                    <a:pt x="134" y="520"/>
                  </a:cubicBezTo>
                  <a:cubicBezTo>
                    <a:pt x="123" y="505"/>
                    <a:pt x="115" y="489"/>
                    <a:pt x="107" y="47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2111473" y="3332498"/>
              <a:ext cx="496717" cy="761815"/>
              <a:chOff x="2111473" y="3121177"/>
              <a:chExt cx="496717" cy="761815"/>
            </a:xfrm>
          </p:grpSpPr>
          <p:sp>
            <p:nvSpPr>
              <p:cNvPr id="29" name="Freeform 12"/>
              <p:cNvSpPr>
                <a:spLocks noEditPoints="1"/>
              </p:cNvSpPr>
              <p:nvPr/>
            </p:nvSpPr>
            <p:spPr bwMode="auto">
              <a:xfrm>
                <a:off x="2111473" y="3121177"/>
                <a:ext cx="378665" cy="679119"/>
              </a:xfrm>
              <a:custGeom>
                <a:avLst/>
                <a:gdLst>
                  <a:gd name="T0" fmla="*/ 191 w 207"/>
                  <a:gd name="T1" fmla="*/ 0 h 371"/>
                  <a:gd name="T2" fmla="*/ 207 w 207"/>
                  <a:gd name="T3" fmla="*/ 355 h 371"/>
                  <a:gd name="T4" fmla="*/ 16 w 207"/>
                  <a:gd name="T5" fmla="*/ 371 h 371"/>
                  <a:gd name="T6" fmla="*/ 0 w 207"/>
                  <a:gd name="T7" fmla="*/ 17 h 371"/>
                  <a:gd name="T8" fmla="*/ 16 w 207"/>
                  <a:gd name="T9" fmla="*/ 0 h 371"/>
                  <a:gd name="T10" fmla="*/ 183 w 207"/>
                  <a:gd name="T11" fmla="*/ 23 h 371"/>
                  <a:gd name="T12" fmla="*/ 23 w 207"/>
                  <a:gd name="T13" fmla="*/ 57 h 371"/>
                  <a:gd name="T14" fmla="*/ 158 w 207"/>
                  <a:gd name="T15" fmla="*/ 40 h 371"/>
                  <a:gd name="T16" fmla="*/ 177 w 207"/>
                  <a:gd name="T17" fmla="*/ 44 h 371"/>
                  <a:gd name="T18" fmla="*/ 173 w 207"/>
                  <a:gd name="T19" fmla="*/ 50 h 371"/>
                  <a:gd name="T20" fmla="*/ 155 w 207"/>
                  <a:gd name="T21" fmla="*/ 47 h 371"/>
                  <a:gd name="T22" fmla="*/ 158 w 207"/>
                  <a:gd name="T23" fmla="*/ 40 h 371"/>
                  <a:gd name="T24" fmla="*/ 23 w 207"/>
                  <a:gd name="T25" fmla="*/ 74 h 371"/>
                  <a:gd name="T26" fmla="*/ 183 w 207"/>
                  <a:gd name="T27" fmla="*/ 107 h 371"/>
                  <a:gd name="T28" fmla="*/ 23 w 207"/>
                  <a:gd name="T29" fmla="*/ 74 h 371"/>
                  <a:gd name="T30" fmla="*/ 173 w 207"/>
                  <a:gd name="T31" fmla="*/ 91 h 371"/>
                  <a:gd name="T32" fmla="*/ 177 w 207"/>
                  <a:gd name="T33" fmla="*/ 97 h 371"/>
                  <a:gd name="T34" fmla="*/ 158 w 207"/>
                  <a:gd name="T35" fmla="*/ 101 h 371"/>
                  <a:gd name="T36" fmla="*/ 155 w 207"/>
                  <a:gd name="T37" fmla="*/ 94 h 371"/>
                  <a:gd name="T38" fmla="*/ 158 w 207"/>
                  <a:gd name="T39" fmla="*/ 91 h 371"/>
                  <a:gd name="T40" fmla="*/ 183 w 207"/>
                  <a:gd name="T41" fmla="*/ 188 h 371"/>
                  <a:gd name="T42" fmla="*/ 142 w 207"/>
                  <a:gd name="T43" fmla="*/ 188 h 371"/>
                  <a:gd name="T44" fmla="*/ 163 w 207"/>
                  <a:gd name="T45" fmla="*/ 167 h 371"/>
                  <a:gd name="T46" fmla="*/ 171 w 207"/>
                  <a:gd name="T47" fmla="*/ 188 h 371"/>
                  <a:gd name="T48" fmla="*/ 154 w 207"/>
                  <a:gd name="T49" fmla="*/ 188 h 371"/>
                  <a:gd name="T50" fmla="*/ 163 w 207"/>
                  <a:gd name="T51" fmla="*/ 179 h 371"/>
                  <a:gd name="T52" fmla="*/ 27 w 207"/>
                  <a:gd name="T53" fmla="*/ 181 h 371"/>
                  <a:gd name="T54" fmla="*/ 23 w 207"/>
                  <a:gd name="T55" fmla="*/ 159 h 371"/>
                  <a:gd name="T56" fmla="*/ 45 w 207"/>
                  <a:gd name="T57" fmla="*/ 155 h 371"/>
                  <a:gd name="T58" fmla="*/ 50 w 207"/>
                  <a:gd name="T59" fmla="*/ 177 h 371"/>
                  <a:gd name="T60" fmla="*/ 45 w 207"/>
                  <a:gd name="T61" fmla="*/ 181 h 371"/>
                  <a:gd name="T62" fmla="*/ 27 w 207"/>
                  <a:gd name="T63" fmla="*/ 221 h 371"/>
                  <a:gd name="T64" fmla="*/ 23 w 207"/>
                  <a:gd name="T65" fmla="*/ 198 h 371"/>
                  <a:gd name="T66" fmla="*/ 45 w 207"/>
                  <a:gd name="T67" fmla="*/ 194 h 371"/>
                  <a:gd name="T68" fmla="*/ 50 w 207"/>
                  <a:gd name="T69" fmla="*/ 216 h 371"/>
                  <a:gd name="T70" fmla="*/ 45 w 207"/>
                  <a:gd name="T71" fmla="*/ 221 h 371"/>
                  <a:gd name="T72" fmla="*/ 182 w 207"/>
                  <a:gd name="T73" fmla="*/ 324 h 371"/>
                  <a:gd name="T74" fmla="*/ 183 w 207"/>
                  <a:gd name="T75" fmla="*/ 316 h 371"/>
                  <a:gd name="T76" fmla="*/ 24 w 207"/>
                  <a:gd name="T77" fmla="*/ 315 h 371"/>
                  <a:gd name="T78" fmla="*/ 23 w 207"/>
                  <a:gd name="T79" fmla="*/ 323 h 371"/>
                  <a:gd name="T80" fmla="*/ 24 w 207"/>
                  <a:gd name="T81" fmla="*/ 324 h 371"/>
                  <a:gd name="T82" fmla="*/ 182 w 207"/>
                  <a:gd name="T83" fmla="*/ 301 h 371"/>
                  <a:gd name="T84" fmla="*/ 183 w 207"/>
                  <a:gd name="T85" fmla="*/ 293 h 371"/>
                  <a:gd name="T86" fmla="*/ 24 w 207"/>
                  <a:gd name="T87" fmla="*/ 291 h 371"/>
                  <a:gd name="T88" fmla="*/ 23 w 207"/>
                  <a:gd name="T89" fmla="*/ 299 h 371"/>
                  <a:gd name="T90" fmla="*/ 24 w 207"/>
                  <a:gd name="T91" fmla="*/ 301 h 371"/>
                  <a:gd name="T92" fmla="*/ 182 w 207"/>
                  <a:gd name="T93" fmla="*/ 348 h 371"/>
                  <a:gd name="T94" fmla="*/ 183 w 207"/>
                  <a:gd name="T95" fmla="*/ 340 h 371"/>
                  <a:gd name="T96" fmla="*/ 24 w 207"/>
                  <a:gd name="T97" fmla="*/ 338 h 371"/>
                  <a:gd name="T98" fmla="*/ 23 w 207"/>
                  <a:gd name="T99" fmla="*/ 346 h 371"/>
                  <a:gd name="T100" fmla="*/ 24 w 207"/>
                  <a:gd name="T101" fmla="*/ 348 h 371"/>
                  <a:gd name="T102" fmla="*/ 182 w 207"/>
                  <a:gd name="T103" fmla="*/ 277 h 371"/>
                  <a:gd name="T104" fmla="*/ 183 w 207"/>
                  <a:gd name="T105" fmla="*/ 269 h 371"/>
                  <a:gd name="T106" fmla="*/ 24 w 207"/>
                  <a:gd name="T107" fmla="*/ 268 h 371"/>
                  <a:gd name="T108" fmla="*/ 23 w 207"/>
                  <a:gd name="T109" fmla="*/ 276 h 371"/>
                  <a:gd name="T110" fmla="*/ 24 w 207"/>
                  <a:gd name="T111" fmla="*/ 27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7" h="371">
                    <a:moveTo>
                      <a:pt x="16" y="0"/>
                    </a:moveTo>
                    <a:cubicBezTo>
                      <a:pt x="191" y="0"/>
                      <a:pt x="191" y="0"/>
                      <a:pt x="191" y="0"/>
                    </a:cubicBezTo>
                    <a:cubicBezTo>
                      <a:pt x="199" y="0"/>
                      <a:pt x="207" y="8"/>
                      <a:pt x="207" y="17"/>
                    </a:cubicBezTo>
                    <a:cubicBezTo>
                      <a:pt x="207" y="355"/>
                      <a:pt x="207" y="355"/>
                      <a:pt x="207" y="355"/>
                    </a:cubicBezTo>
                    <a:cubicBezTo>
                      <a:pt x="207" y="364"/>
                      <a:pt x="199" y="371"/>
                      <a:pt x="191" y="371"/>
                    </a:cubicBezTo>
                    <a:cubicBezTo>
                      <a:pt x="16" y="371"/>
                      <a:pt x="16" y="371"/>
                      <a:pt x="16" y="371"/>
                    </a:cubicBezTo>
                    <a:cubicBezTo>
                      <a:pt x="7" y="371"/>
                      <a:pt x="0" y="364"/>
                      <a:pt x="0" y="355"/>
                    </a:cubicBezTo>
                    <a:cubicBezTo>
                      <a:pt x="0" y="17"/>
                      <a:pt x="0" y="17"/>
                      <a:pt x="0" y="17"/>
                    </a:cubicBezTo>
                    <a:cubicBezTo>
                      <a:pt x="0" y="8"/>
                      <a:pt x="7" y="0"/>
                      <a:pt x="16" y="0"/>
                    </a:cubicBezTo>
                    <a:cubicBezTo>
                      <a:pt x="16" y="0"/>
                      <a:pt x="16" y="0"/>
                      <a:pt x="16" y="0"/>
                    </a:cubicBezTo>
                    <a:close/>
                    <a:moveTo>
                      <a:pt x="23" y="23"/>
                    </a:moveTo>
                    <a:cubicBezTo>
                      <a:pt x="183" y="23"/>
                      <a:pt x="183" y="23"/>
                      <a:pt x="183" y="23"/>
                    </a:cubicBezTo>
                    <a:cubicBezTo>
                      <a:pt x="183" y="57"/>
                      <a:pt x="183" y="57"/>
                      <a:pt x="183" y="57"/>
                    </a:cubicBezTo>
                    <a:cubicBezTo>
                      <a:pt x="23" y="57"/>
                      <a:pt x="23" y="57"/>
                      <a:pt x="23" y="57"/>
                    </a:cubicBezTo>
                    <a:cubicBezTo>
                      <a:pt x="23" y="23"/>
                      <a:pt x="23" y="23"/>
                      <a:pt x="23" y="23"/>
                    </a:cubicBezTo>
                    <a:close/>
                    <a:moveTo>
                      <a:pt x="158" y="40"/>
                    </a:moveTo>
                    <a:cubicBezTo>
                      <a:pt x="162" y="40"/>
                      <a:pt x="169" y="40"/>
                      <a:pt x="173" y="40"/>
                    </a:cubicBezTo>
                    <a:cubicBezTo>
                      <a:pt x="175" y="40"/>
                      <a:pt x="177" y="42"/>
                      <a:pt x="177" y="44"/>
                    </a:cubicBezTo>
                    <a:cubicBezTo>
                      <a:pt x="177" y="46"/>
                      <a:pt x="177" y="45"/>
                      <a:pt x="177" y="47"/>
                    </a:cubicBezTo>
                    <a:cubicBezTo>
                      <a:pt x="177" y="49"/>
                      <a:pt x="175" y="50"/>
                      <a:pt x="173" y="50"/>
                    </a:cubicBezTo>
                    <a:cubicBezTo>
                      <a:pt x="169" y="50"/>
                      <a:pt x="162" y="50"/>
                      <a:pt x="158" y="50"/>
                    </a:cubicBezTo>
                    <a:cubicBezTo>
                      <a:pt x="156" y="50"/>
                      <a:pt x="155" y="49"/>
                      <a:pt x="155" y="47"/>
                    </a:cubicBezTo>
                    <a:cubicBezTo>
                      <a:pt x="155" y="45"/>
                      <a:pt x="155" y="46"/>
                      <a:pt x="155" y="44"/>
                    </a:cubicBezTo>
                    <a:cubicBezTo>
                      <a:pt x="155" y="42"/>
                      <a:pt x="156" y="40"/>
                      <a:pt x="158" y="40"/>
                    </a:cubicBezTo>
                    <a:cubicBezTo>
                      <a:pt x="158" y="40"/>
                      <a:pt x="158" y="40"/>
                      <a:pt x="158" y="40"/>
                    </a:cubicBezTo>
                    <a:close/>
                    <a:moveTo>
                      <a:pt x="23" y="74"/>
                    </a:moveTo>
                    <a:cubicBezTo>
                      <a:pt x="183" y="74"/>
                      <a:pt x="183" y="74"/>
                      <a:pt x="183" y="74"/>
                    </a:cubicBezTo>
                    <a:cubicBezTo>
                      <a:pt x="183" y="107"/>
                      <a:pt x="183" y="107"/>
                      <a:pt x="183" y="107"/>
                    </a:cubicBezTo>
                    <a:cubicBezTo>
                      <a:pt x="23" y="107"/>
                      <a:pt x="23" y="107"/>
                      <a:pt x="23" y="107"/>
                    </a:cubicBezTo>
                    <a:cubicBezTo>
                      <a:pt x="23" y="74"/>
                      <a:pt x="23" y="74"/>
                      <a:pt x="23" y="74"/>
                    </a:cubicBezTo>
                    <a:close/>
                    <a:moveTo>
                      <a:pt x="158" y="91"/>
                    </a:moveTo>
                    <a:cubicBezTo>
                      <a:pt x="162" y="91"/>
                      <a:pt x="169" y="91"/>
                      <a:pt x="173" y="91"/>
                    </a:cubicBezTo>
                    <a:cubicBezTo>
                      <a:pt x="175" y="91"/>
                      <a:pt x="177" y="92"/>
                      <a:pt x="177" y="94"/>
                    </a:cubicBezTo>
                    <a:cubicBezTo>
                      <a:pt x="177" y="96"/>
                      <a:pt x="177" y="95"/>
                      <a:pt x="177" y="97"/>
                    </a:cubicBezTo>
                    <a:cubicBezTo>
                      <a:pt x="177" y="99"/>
                      <a:pt x="175" y="101"/>
                      <a:pt x="173" y="101"/>
                    </a:cubicBezTo>
                    <a:cubicBezTo>
                      <a:pt x="169" y="101"/>
                      <a:pt x="162" y="101"/>
                      <a:pt x="158" y="101"/>
                    </a:cubicBezTo>
                    <a:cubicBezTo>
                      <a:pt x="156" y="101"/>
                      <a:pt x="155" y="99"/>
                      <a:pt x="155" y="97"/>
                    </a:cubicBezTo>
                    <a:cubicBezTo>
                      <a:pt x="155" y="95"/>
                      <a:pt x="155" y="96"/>
                      <a:pt x="155" y="94"/>
                    </a:cubicBezTo>
                    <a:cubicBezTo>
                      <a:pt x="155" y="92"/>
                      <a:pt x="156" y="91"/>
                      <a:pt x="158" y="91"/>
                    </a:cubicBezTo>
                    <a:cubicBezTo>
                      <a:pt x="158" y="91"/>
                      <a:pt x="158" y="91"/>
                      <a:pt x="158" y="91"/>
                    </a:cubicBezTo>
                    <a:close/>
                    <a:moveTo>
                      <a:pt x="163" y="167"/>
                    </a:moveTo>
                    <a:cubicBezTo>
                      <a:pt x="174" y="167"/>
                      <a:pt x="183" y="176"/>
                      <a:pt x="183" y="188"/>
                    </a:cubicBezTo>
                    <a:cubicBezTo>
                      <a:pt x="183" y="199"/>
                      <a:pt x="174" y="208"/>
                      <a:pt x="163" y="208"/>
                    </a:cubicBezTo>
                    <a:cubicBezTo>
                      <a:pt x="151" y="208"/>
                      <a:pt x="142" y="199"/>
                      <a:pt x="142" y="188"/>
                    </a:cubicBezTo>
                    <a:cubicBezTo>
                      <a:pt x="142" y="176"/>
                      <a:pt x="151" y="167"/>
                      <a:pt x="163" y="167"/>
                    </a:cubicBezTo>
                    <a:cubicBezTo>
                      <a:pt x="163" y="167"/>
                      <a:pt x="163" y="167"/>
                      <a:pt x="163" y="167"/>
                    </a:cubicBezTo>
                    <a:close/>
                    <a:moveTo>
                      <a:pt x="163" y="179"/>
                    </a:moveTo>
                    <a:cubicBezTo>
                      <a:pt x="167" y="179"/>
                      <a:pt x="171" y="183"/>
                      <a:pt x="171" y="188"/>
                    </a:cubicBezTo>
                    <a:cubicBezTo>
                      <a:pt x="171" y="192"/>
                      <a:pt x="167" y="196"/>
                      <a:pt x="163" y="196"/>
                    </a:cubicBezTo>
                    <a:cubicBezTo>
                      <a:pt x="158" y="196"/>
                      <a:pt x="154" y="192"/>
                      <a:pt x="154" y="188"/>
                    </a:cubicBezTo>
                    <a:cubicBezTo>
                      <a:pt x="154" y="183"/>
                      <a:pt x="158" y="179"/>
                      <a:pt x="163" y="179"/>
                    </a:cubicBezTo>
                    <a:cubicBezTo>
                      <a:pt x="163" y="179"/>
                      <a:pt x="163" y="179"/>
                      <a:pt x="163" y="179"/>
                    </a:cubicBezTo>
                    <a:close/>
                    <a:moveTo>
                      <a:pt x="45" y="181"/>
                    </a:moveTo>
                    <a:cubicBezTo>
                      <a:pt x="39" y="181"/>
                      <a:pt x="33" y="181"/>
                      <a:pt x="27" y="181"/>
                    </a:cubicBezTo>
                    <a:cubicBezTo>
                      <a:pt x="25" y="181"/>
                      <a:pt x="23" y="179"/>
                      <a:pt x="23" y="177"/>
                    </a:cubicBezTo>
                    <a:cubicBezTo>
                      <a:pt x="23" y="171"/>
                      <a:pt x="23" y="165"/>
                      <a:pt x="23" y="159"/>
                    </a:cubicBezTo>
                    <a:cubicBezTo>
                      <a:pt x="23" y="156"/>
                      <a:pt x="25" y="155"/>
                      <a:pt x="27" y="155"/>
                    </a:cubicBezTo>
                    <a:cubicBezTo>
                      <a:pt x="33" y="155"/>
                      <a:pt x="39" y="155"/>
                      <a:pt x="45" y="155"/>
                    </a:cubicBezTo>
                    <a:cubicBezTo>
                      <a:pt x="48" y="155"/>
                      <a:pt x="50" y="156"/>
                      <a:pt x="50" y="159"/>
                    </a:cubicBezTo>
                    <a:cubicBezTo>
                      <a:pt x="50" y="165"/>
                      <a:pt x="50" y="171"/>
                      <a:pt x="50" y="177"/>
                    </a:cubicBezTo>
                    <a:cubicBezTo>
                      <a:pt x="50" y="179"/>
                      <a:pt x="48" y="181"/>
                      <a:pt x="45" y="181"/>
                    </a:cubicBezTo>
                    <a:cubicBezTo>
                      <a:pt x="45" y="181"/>
                      <a:pt x="45" y="181"/>
                      <a:pt x="45" y="181"/>
                    </a:cubicBezTo>
                    <a:close/>
                    <a:moveTo>
                      <a:pt x="45" y="221"/>
                    </a:moveTo>
                    <a:cubicBezTo>
                      <a:pt x="39" y="221"/>
                      <a:pt x="33" y="221"/>
                      <a:pt x="27" y="221"/>
                    </a:cubicBezTo>
                    <a:cubicBezTo>
                      <a:pt x="25" y="221"/>
                      <a:pt x="23" y="219"/>
                      <a:pt x="23" y="216"/>
                    </a:cubicBezTo>
                    <a:cubicBezTo>
                      <a:pt x="23" y="210"/>
                      <a:pt x="23" y="204"/>
                      <a:pt x="23" y="198"/>
                    </a:cubicBezTo>
                    <a:cubicBezTo>
                      <a:pt x="23" y="196"/>
                      <a:pt x="25" y="194"/>
                      <a:pt x="27" y="194"/>
                    </a:cubicBezTo>
                    <a:cubicBezTo>
                      <a:pt x="33" y="194"/>
                      <a:pt x="39" y="194"/>
                      <a:pt x="45" y="194"/>
                    </a:cubicBezTo>
                    <a:cubicBezTo>
                      <a:pt x="48" y="194"/>
                      <a:pt x="50" y="196"/>
                      <a:pt x="50" y="198"/>
                    </a:cubicBezTo>
                    <a:cubicBezTo>
                      <a:pt x="50" y="204"/>
                      <a:pt x="50" y="210"/>
                      <a:pt x="50" y="216"/>
                    </a:cubicBezTo>
                    <a:cubicBezTo>
                      <a:pt x="50" y="219"/>
                      <a:pt x="48" y="221"/>
                      <a:pt x="45" y="221"/>
                    </a:cubicBezTo>
                    <a:cubicBezTo>
                      <a:pt x="45" y="221"/>
                      <a:pt x="45" y="221"/>
                      <a:pt x="45" y="221"/>
                    </a:cubicBezTo>
                    <a:close/>
                    <a:moveTo>
                      <a:pt x="24" y="324"/>
                    </a:moveTo>
                    <a:cubicBezTo>
                      <a:pt x="77" y="324"/>
                      <a:pt x="129" y="324"/>
                      <a:pt x="182" y="324"/>
                    </a:cubicBezTo>
                    <a:cubicBezTo>
                      <a:pt x="183" y="324"/>
                      <a:pt x="183" y="324"/>
                      <a:pt x="183" y="323"/>
                    </a:cubicBezTo>
                    <a:cubicBezTo>
                      <a:pt x="183" y="321"/>
                      <a:pt x="183" y="318"/>
                      <a:pt x="183" y="316"/>
                    </a:cubicBezTo>
                    <a:cubicBezTo>
                      <a:pt x="183" y="315"/>
                      <a:pt x="183" y="315"/>
                      <a:pt x="182" y="315"/>
                    </a:cubicBezTo>
                    <a:cubicBezTo>
                      <a:pt x="129" y="315"/>
                      <a:pt x="77" y="315"/>
                      <a:pt x="24" y="315"/>
                    </a:cubicBezTo>
                    <a:cubicBezTo>
                      <a:pt x="24" y="315"/>
                      <a:pt x="23" y="315"/>
                      <a:pt x="23" y="316"/>
                    </a:cubicBezTo>
                    <a:cubicBezTo>
                      <a:pt x="23" y="318"/>
                      <a:pt x="23" y="321"/>
                      <a:pt x="23" y="323"/>
                    </a:cubicBezTo>
                    <a:cubicBezTo>
                      <a:pt x="23" y="324"/>
                      <a:pt x="24" y="324"/>
                      <a:pt x="24" y="324"/>
                    </a:cubicBezTo>
                    <a:cubicBezTo>
                      <a:pt x="24" y="324"/>
                      <a:pt x="24" y="324"/>
                      <a:pt x="24" y="324"/>
                    </a:cubicBezTo>
                    <a:close/>
                    <a:moveTo>
                      <a:pt x="24" y="301"/>
                    </a:moveTo>
                    <a:cubicBezTo>
                      <a:pt x="77" y="301"/>
                      <a:pt x="129" y="301"/>
                      <a:pt x="182" y="301"/>
                    </a:cubicBezTo>
                    <a:cubicBezTo>
                      <a:pt x="183" y="301"/>
                      <a:pt x="183" y="300"/>
                      <a:pt x="183" y="299"/>
                    </a:cubicBezTo>
                    <a:cubicBezTo>
                      <a:pt x="183" y="297"/>
                      <a:pt x="183" y="295"/>
                      <a:pt x="183" y="293"/>
                    </a:cubicBezTo>
                    <a:cubicBezTo>
                      <a:pt x="183" y="292"/>
                      <a:pt x="183" y="291"/>
                      <a:pt x="182" y="291"/>
                    </a:cubicBezTo>
                    <a:cubicBezTo>
                      <a:pt x="129" y="291"/>
                      <a:pt x="77" y="291"/>
                      <a:pt x="24" y="291"/>
                    </a:cubicBezTo>
                    <a:cubicBezTo>
                      <a:pt x="24" y="291"/>
                      <a:pt x="23" y="292"/>
                      <a:pt x="23" y="293"/>
                    </a:cubicBezTo>
                    <a:cubicBezTo>
                      <a:pt x="23" y="295"/>
                      <a:pt x="23" y="297"/>
                      <a:pt x="23" y="299"/>
                    </a:cubicBezTo>
                    <a:cubicBezTo>
                      <a:pt x="23" y="300"/>
                      <a:pt x="24" y="301"/>
                      <a:pt x="24" y="301"/>
                    </a:cubicBezTo>
                    <a:cubicBezTo>
                      <a:pt x="24" y="301"/>
                      <a:pt x="24" y="301"/>
                      <a:pt x="24" y="301"/>
                    </a:cubicBezTo>
                    <a:close/>
                    <a:moveTo>
                      <a:pt x="24" y="348"/>
                    </a:moveTo>
                    <a:cubicBezTo>
                      <a:pt x="182" y="348"/>
                      <a:pt x="182" y="348"/>
                      <a:pt x="182" y="348"/>
                    </a:cubicBezTo>
                    <a:cubicBezTo>
                      <a:pt x="183" y="348"/>
                      <a:pt x="183" y="347"/>
                      <a:pt x="183" y="346"/>
                    </a:cubicBezTo>
                    <a:cubicBezTo>
                      <a:pt x="183" y="340"/>
                      <a:pt x="183" y="340"/>
                      <a:pt x="183" y="340"/>
                    </a:cubicBezTo>
                    <a:cubicBezTo>
                      <a:pt x="183" y="339"/>
                      <a:pt x="183" y="338"/>
                      <a:pt x="182" y="338"/>
                    </a:cubicBezTo>
                    <a:cubicBezTo>
                      <a:pt x="24" y="338"/>
                      <a:pt x="24" y="338"/>
                      <a:pt x="24" y="338"/>
                    </a:cubicBezTo>
                    <a:cubicBezTo>
                      <a:pt x="24" y="338"/>
                      <a:pt x="23" y="339"/>
                      <a:pt x="23" y="340"/>
                    </a:cubicBezTo>
                    <a:cubicBezTo>
                      <a:pt x="23" y="346"/>
                      <a:pt x="23" y="346"/>
                      <a:pt x="23" y="346"/>
                    </a:cubicBezTo>
                    <a:cubicBezTo>
                      <a:pt x="23" y="347"/>
                      <a:pt x="24" y="348"/>
                      <a:pt x="24" y="348"/>
                    </a:cubicBezTo>
                    <a:cubicBezTo>
                      <a:pt x="24" y="348"/>
                      <a:pt x="24" y="348"/>
                      <a:pt x="24" y="348"/>
                    </a:cubicBezTo>
                    <a:close/>
                    <a:moveTo>
                      <a:pt x="24" y="277"/>
                    </a:moveTo>
                    <a:cubicBezTo>
                      <a:pt x="182" y="277"/>
                      <a:pt x="182" y="277"/>
                      <a:pt x="182" y="277"/>
                    </a:cubicBezTo>
                    <a:cubicBezTo>
                      <a:pt x="183" y="277"/>
                      <a:pt x="183" y="277"/>
                      <a:pt x="183" y="276"/>
                    </a:cubicBezTo>
                    <a:cubicBezTo>
                      <a:pt x="183" y="269"/>
                      <a:pt x="183" y="269"/>
                      <a:pt x="183" y="269"/>
                    </a:cubicBezTo>
                    <a:cubicBezTo>
                      <a:pt x="183" y="269"/>
                      <a:pt x="183" y="268"/>
                      <a:pt x="182" y="268"/>
                    </a:cubicBezTo>
                    <a:cubicBezTo>
                      <a:pt x="24" y="268"/>
                      <a:pt x="24" y="268"/>
                      <a:pt x="24" y="268"/>
                    </a:cubicBezTo>
                    <a:cubicBezTo>
                      <a:pt x="24" y="268"/>
                      <a:pt x="23" y="269"/>
                      <a:pt x="23" y="269"/>
                    </a:cubicBezTo>
                    <a:cubicBezTo>
                      <a:pt x="23" y="276"/>
                      <a:pt x="23" y="276"/>
                      <a:pt x="23" y="276"/>
                    </a:cubicBezTo>
                    <a:cubicBezTo>
                      <a:pt x="23" y="277"/>
                      <a:pt x="24" y="277"/>
                      <a:pt x="24" y="277"/>
                    </a:cubicBezTo>
                    <a:cubicBezTo>
                      <a:pt x="24" y="277"/>
                      <a:pt x="24" y="277"/>
                      <a:pt x="24" y="27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29"/>
              <p:cNvSpPr/>
              <p:nvPr/>
            </p:nvSpPr>
            <p:spPr>
              <a:xfrm>
                <a:off x="2321683" y="3605800"/>
                <a:ext cx="286507" cy="27719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111" name="Group 110"/>
              <p:cNvGrpSpPr/>
              <p:nvPr/>
            </p:nvGrpSpPr>
            <p:grpSpPr>
              <a:xfrm>
                <a:off x="2379170" y="3653879"/>
                <a:ext cx="171531" cy="151180"/>
                <a:chOff x="1644650" y="4210051"/>
                <a:chExt cx="280987" cy="247650"/>
              </a:xfrm>
              <a:solidFill>
                <a:schemeClr val="accent3"/>
              </a:solidFill>
            </p:grpSpPr>
            <p:sp>
              <p:nvSpPr>
                <p:cNvPr id="108" name="Freeform 12"/>
                <p:cNvSpPr>
                  <a:spLocks noEditPoints="1"/>
                </p:cNvSpPr>
                <p:nvPr/>
              </p:nvSpPr>
              <p:spPr bwMode="auto">
                <a:xfrm>
                  <a:off x="1644650" y="4210051"/>
                  <a:ext cx="280987" cy="73025"/>
                </a:xfrm>
                <a:custGeom>
                  <a:avLst/>
                  <a:gdLst>
                    <a:gd name="T0" fmla="*/ 132 w 150"/>
                    <a:gd name="T1" fmla="*/ 0 h 39"/>
                    <a:gd name="T2" fmla="*/ 18 w 150"/>
                    <a:gd name="T3" fmla="*/ 0 h 39"/>
                    <a:gd name="T4" fmla="*/ 0 w 150"/>
                    <a:gd name="T5" fmla="*/ 16 h 39"/>
                    <a:gd name="T6" fmla="*/ 0 w 150"/>
                    <a:gd name="T7" fmla="*/ 23 h 39"/>
                    <a:gd name="T8" fmla="*/ 18 w 150"/>
                    <a:gd name="T9" fmla="*/ 39 h 39"/>
                    <a:gd name="T10" fmla="*/ 132 w 150"/>
                    <a:gd name="T11" fmla="*/ 39 h 39"/>
                    <a:gd name="T12" fmla="*/ 150 w 150"/>
                    <a:gd name="T13" fmla="*/ 23 h 39"/>
                    <a:gd name="T14" fmla="*/ 150 w 150"/>
                    <a:gd name="T15" fmla="*/ 16 h 39"/>
                    <a:gd name="T16" fmla="*/ 132 w 150"/>
                    <a:gd name="T17" fmla="*/ 0 h 39"/>
                    <a:gd name="T18" fmla="*/ 23 w 150"/>
                    <a:gd name="T19" fmla="*/ 26 h 39"/>
                    <a:gd name="T20" fmla="*/ 16 w 150"/>
                    <a:gd name="T21" fmla="*/ 20 h 39"/>
                    <a:gd name="T22" fmla="*/ 23 w 150"/>
                    <a:gd name="T23" fmla="*/ 13 h 39"/>
                    <a:gd name="T24" fmla="*/ 29 w 150"/>
                    <a:gd name="T25" fmla="*/ 20 h 39"/>
                    <a:gd name="T26" fmla="*/ 23 w 150"/>
                    <a:gd name="T27"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9">
                      <a:moveTo>
                        <a:pt x="132" y="0"/>
                      </a:moveTo>
                      <a:cubicBezTo>
                        <a:pt x="18" y="0"/>
                        <a:pt x="18" y="0"/>
                        <a:pt x="18" y="0"/>
                      </a:cubicBezTo>
                      <a:cubicBezTo>
                        <a:pt x="8" y="0"/>
                        <a:pt x="0" y="7"/>
                        <a:pt x="0" y="16"/>
                      </a:cubicBezTo>
                      <a:cubicBezTo>
                        <a:pt x="0" y="23"/>
                        <a:pt x="0" y="23"/>
                        <a:pt x="0" y="23"/>
                      </a:cubicBezTo>
                      <a:cubicBezTo>
                        <a:pt x="0" y="32"/>
                        <a:pt x="8" y="39"/>
                        <a:pt x="18" y="39"/>
                      </a:cubicBezTo>
                      <a:cubicBezTo>
                        <a:pt x="132" y="39"/>
                        <a:pt x="132" y="39"/>
                        <a:pt x="132" y="39"/>
                      </a:cubicBezTo>
                      <a:cubicBezTo>
                        <a:pt x="142" y="39"/>
                        <a:pt x="150" y="32"/>
                        <a:pt x="150" y="23"/>
                      </a:cubicBezTo>
                      <a:cubicBezTo>
                        <a:pt x="150" y="16"/>
                        <a:pt x="150" y="16"/>
                        <a:pt x="150" y="16"/>
                      </a:cubicBezTo>
                      <a:cubicBezTo>
                        <a:pt x="150" y="7"/>
                        <a:pt x="142" y="0"/>
                        <a:pt x="132" y="0"/>
                      </a:cubicBezTo>
                      <a:close/>
                      <a:moveTo>
                        <a:pt x="23" y="26"/>
                      </a:moveTo>
                      <a:cubicBezTo>
                        <a:pt x="19" y="26"/>
                        <a:pt x="16" y="23"/>
                        <a:pt x="16" y="20"/>
                      </a:cubicBezTo>
                      <a:cubicBezTo>
                        <a:pt x="16" y="16"/>
                        <a:pt x="19" y="13"/>
                        <a:pt x="23" y="13"/>
                      </a:cubicBezTo>
                      <a:cubicBezTo>
                        <a:pt x="26" y="13"/>
                        <a:pt x="29" y="16"/>
                        <a:pt x="29" y="20"/>
                      </a:cubicBezTo>
                      <a:cubicBezTo>
                        <a:pt x="29" y="23"/>
                        <a:pt x="26" y="26"/>
                        <a:pt x="2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
                <p:cNvSpPr>
                  <a:spLocks noEditPoints="1"/>
                </p:cNvSpPr>
                <p:nvPr/>
              </p:nvSpPr>
              <p:spPr bwMode="auto">
                <a:xfrm>
                  <a:off x="1644650" y="4295776"/>
                  <a:ext cx="280987" cy="76200"/>
                </a:xfrm>
                <a:custGeom>
                  <a:avLst/>
                  <a:gdLst>
                    <a:gd name="T0" fmla="*/ 132 w 150"/>
                    <a:gd name="T1" fmla="*/ 0 h 40"/>
                    <a:gd name="T2" fmla="*/ 18 w 150"/>
                    <a:gd name="T3" fmla="*/ 0 h 40"/>
                    <a:gd name="T4" fmla="*/ 0 w 150"/>
                    <a:gd name="T5" fmla="*/ 17 h 40"/>
                    <a:gd name="T6" fmla="*/ 0 w 150"/>
                    <a:gd name="T7" fmla="*/ 23 h 40"/>
                    <a:gd name="T8" fmla="*/ 18 w 150"/>
                    <a:gd name="T9" fmla="*/ 40 h 40"/>
                    <a:gd name="T10" fmla="*/ 132 w 150"/>
                    <a:gd name="T11" fmla="*/ 40 h 40"/>
                    <a:gd name="T12" fmla="*/ 150 w 150"/>
                    <a:gd name="T13" fmla="*/ 23 h 40"/>
                    <a:gd name="T14" fmla="*/ 150 w 150"/>
                    <a:gd name="T15" fmla="*/ 17 h 40"/>
                    <a:gd name="T16" fmla="*/ 132 w 150"/>
                    <a:gd name="T17" fmla="*/ 0 h 40"/>
                    <a:gd name="T18" fmla="*/ 23 w 150"/>
                    <a:gd name="T19" fmla="*/ 26 h 40"/>
                    <a:gd name="T20" fmla="*/ 16 w 150"/>
                    <a:gd name="T21" fmla="*/ 20 h 40"/>
                    <a:gd name="T22" fmla="*/ 23 w 150"/>
                    <a:gd name="T23" fmla="*/ 14 h 40"/>
                    <a:gd name="T24" fmla="*/ 29 w 150"/>
                    <a:gd name="T25" fmla="*/ 20 h 40"/>
                    <a:gd name="T26" fmla="*/ 23 w 150"/>
                    <a:gd name="T27"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40">
                      <a:moveTo>
                        <a:pt x="132" y="0"/>
                      </a:moveTo>
                      <a:cubicBezTo>
                        <a:pt x="18" y="0"/>
                        <a:pt x="18" y="0"/>
                        <a:pt x="18" y="0"/>
                      </a:cubicBezTo>
                      <a:cubicBezTo>
                        <a:pt x="8" y="0"/>
                        <a:pt x="0" y="8"/>
                        <a:pt x="0" y="17"/>
                      </a:cubicBezTo>
                      <a:cubicBezTo>
                        <a:pt x="0" y="23"/>
                        <a:pt x="0" y="23"/>
                        <a:pt x="0" y="23"/>
                      </a:cubicBezTo>
                      <a:cubicBezTo>
                        <a:pt x="0" y="32"/>
                        <a:pt x="8" y="40"/>
                        <a:pt x="18" y="40"/>
                      </a:cubicBezTo>
                      <a:cubicBezTo>
                        <a:pt x="132" y="40"/>
                        <a:pt x="132" y="40"/>
                        <a:pt x="132" y="40"/>
                      </a:cubicBezTo>
                      <a:cubicBezTo>
                        <a:pt x="142" y="40"/>
                        <a:pt x="150" y="32"/>
                        <a:pt x="150" y="23"/>
                      </a:cubicBezTo>
                      <a:cubicBezTo>
                        <a:pt x="150" y="17"/>
                        <a:pt x="150" y="17"/>
                        <a:pt x="150" y="17"/>
                      </a:cubicBezTo>
                      <a:cubicBezTo>
                        <a:pt x="150" y="8"/>
                        <a:pt x="142" y="0"/>
                        <a:pt x="132" y="0"/>
                      </a:cubicBezTo>
                      <a:close/>
                      <a:moveTo>
                        <a:pt x="23" y="26"/>
                      </a:moveTo>
                      <a:cubicBezTo>
                        <a:pt x="19" y="26"/>
                        <a:pt x="16" y="24"/>
                        <a:pt x="16" y="20"/>
                      </a:cubicBezTo>
                      <a:cubicBezTo>
                        <a:pt x="16" y="17"/>
                        <a:pt x="19" y="14"/>
                        <a:pt x="23" y="14"/>
                      </a:cubicBezTo>
                      <a:cubicBezTo>
                        <a:pt x="26" y="14"/>
                        <a:pt x="29" y="17"/>
                        <a:pt x="29" y="20"/>
                      </a:cubicBezTo>
                      <a:cubicBezTo>
                        <a:pt x="29" y="24"/>
                        <a:pt x="26" y="26"/>
                        <a:pt x="2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4"/>
                <p:cNvSpPr>
                  <a:spLocks noEditPoints="1"/>
                </p:cNvSpPr>
                <p:nvPr/>
              </p:nvSpPr>
              <p:spPr bwMode="auto">
                <a:xfrm>
                  <a:off x="1644650" y="4384676"/>
                  <a:ext cx="280987" cy="73025"/>
                </a:xfrm>
                <a:custGeom>
                  <a:avLst/>
                  <a:gdLst>
                    <a:gd name="T0" fmla="*/ 132 w 150"/>
                    <a:gd name="T1" fmla="*/ 0 h 39"/>
                    <a:gd name="T2" fmla="*/ 18 w 150"/>
                    <a:gd name="T3" fmla="*/ 0 h 39"/>
                    <a:gd name="T4" fmla="*/ 0 w 150"/>
                    <a:gd name="T5" fmla="*/ 16 h 39"/>
                    <a:gd name="T6" fmla="*/ 0 w 150"/>
                    <a:gd name="T7" fmla="*/ 23 h 39"/>
                    <a:gd name="T8" fmla="*/ 18 w 150"/>
                    <a:gd name="T9" fmla="*/ 39 h 39"/>
                    <a:gd name="T10" fmla="*/ 132 w 150"/>
                    <a:gd name="T11" fmla="*/ 39 h 39"/>
                    <a:gd name="T12" fmla="*/ 150 w 150"/>
                    <a:gd name="T13" fmla="*/ 23 h 39"/>
                    <a:gd name="T14" fmla="*/ 150 w 150"/>
                    <a:gd name="T15" fmla="*/ 16 h 39"/>
                    <a:gd name="T16" fmla="*/ 132 w 150"/>
                    <a:gd name="T17" fmla="*/ 0 h 39"/>
                    <a:gd name="T18" fmla="*/ 23 w 150"/>
                    <a:gd name="T19" fmla="*/ 26 h 39"/>
                    <a:gd name="T20" fmla="*/ 16 w 150"/>
                    <a:gd name="T21" fmla="*/ 20 h 39"/>
                    <a:gd name="T22" fmla="*/ 23 w 150"/>
                    <a:gd name="T23" fmla="*/ 13 h 39"/>
                    <a:gd name="T24" fmla="*/ 29 w 150"/>
                    <a:gd name="T25" fmla="*/ 20 h 39"/>
                    <a:gd name="T26" fmla="*/ 23 w 150"/>
                    <a:gd name="T27"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9">
                      <a:moveTo>
                        <a:pt x="132" y="0"/>
                      </a:moveTo>
                      <a:cubicBezTo>
                        <a:pt x="18" y="0"/>
                        <a:pt x="18" y="0"/>
                        <a:pt x="18" y="0"/>
                      </a:cubicBezTo>
                      <a:cubicBezTo>
                        <a:pt x="8" y="0"/>
                        <a:pt x="0" y="7"/>
                        <a:pt x="0" y="16"/>
                      </a:cubicBezTo>
                      <a:cubicBezTo>
                        <a:pt x="0" y="23"/>
                        <a:pt x="0" y="23"/>
                        <a:pt x="0" y="23"/>
                      </a:cubicBezTo>
                      <a:cubicBezTo>
                        <a:pt x="0" y="32"/>
                        <a:pt x="8" y="39"/>
                        <a:pt x="18" y="39"/>
                      </a:cubicBezTo>
                      <a:cubicBezTo>
                        <a:pt x="132" y="39"/>
                        <a:pt x="132" y="39"/>
                        <a:pt x="132" y="39"/>
                      </a:cubicBezTo>
                      <a:cubicBezTo>
                        <a:pt x="142" y="39"/>
                        <a:pt x="150" y="32"/>
                        <a:pt x="150" y="23"/>
                      </a:cubicBezTo>
                      <a:cubicBezTo>
                        <a:pt x="150" y="16"/>
                        <a:pt x="150" y="16"/>
                        <a:pt x="150" y="16"/>
                      </a:cubicBezTo>
                      <a:cubicBezTo>
                        <a:pt x="150" y="7"/>
                        <a:pt x="142" y="0"/>
                        <a:pt x="132" y="0"/>
                      </a:cubicBezTo>
                      <a:close/>
                      <a:moveTo>
                        <a:pt x="23" y="26"/>
                      </a:moveTo>
                      <a:cubicBezTo>
                        <a:pt x="19" y="26"/>
                        <a:pt x="16" y="23"/>
                        <a:pt x="16" y="20"/>
                      </a:cubicBezTo>
                      <a:cubicBezTo>
                        <a:pt x="16" y="16"/>
                        <a:pt x="19" y="13"/>
                        <a:pt x="23" y="13"/>
                      </a:cubicBezTo>
                      <a:cubicBezTo>
                        <a:pt x="26" y="13"/>
                        <a:pt x="29" y="16"/>
                        <a:pt x="29" y="20"/>
                      </a:cubicBezTo>
                      <a:cubicBezTo>
                        <a:pt x="29" y="23"/>
                        <a:pt x="26" y="26"/>
                        <a:pt x="2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5" name="Group 114"/>
            <p:cNvGrpSpPr/>
            <p:nvPr/>
          </p:nvGrpSpPr>
          <p:grpSpPr>
            <a:xfrm>
              <a:off x="2374090" y="2343783"/>
              <a:ext cx="171531" cy="151180"/>
              <a:chOff x="1644650" y="4210051"/>
              <a:chExt cx="280987" cy="247650"/>
            </a:xfrm>
            <a:solidFill>
              <a:schemeClr val="accent3"/>
            </a:solidFill>
          </p:grpSpPr>
          <p:sp>
            <p:nvSpPr>
              <p:cNvPr id="116" name="Freeform 12"/>
              <p:cNvSpPr>
                <a:spLocks noEditPoints="1"/>
              </p:cNvSpPr>
              <p:nvPr/>
            </p:nvSpPr>
            <p:spPr bwMode="auto">
              <a:xfrm>
                <a:off x="1644650" y="4210051"/>
                <a:ext cx="280987" cy="73025"/>
              </a:xfrm>
              <a:custGeom>
                <a:avLst/>
                <a:gdLst>
                  <a:gd name="T0" fmla="*/ 132 w 150"/>
                  <a:gd name="T1" fmla="*/ 0 h 39"/>
                  <a:gd name="T2" fmla="*/ 18 w 150"/>
                  <a:gd name="T3" fmla="*/ 0 h 39"/>
                  <a:gd name="T4" fmla="*/ 0 w 150"/>
                  <a:gd name="T5" fmla="*/ 16 h 39"/>
                  <a:gd name="T6" fmla="*/ 0 w 150"/>
                  <a:gd name="T7" fmla="*/ 23 h 39"/>
                  <a:gd name="T8" fmla="*/ 18 w 150"/>
                  <a:gd name="T9" fmla="*/ 39 h 39"/>
                  <a:gd name="T10" fmla="*/ 132 w 150"/>
                  <a:gd name="T11" fmla="*/ 39 h 39"/>
                  <a:gd name="T12" fmla="*/ 150 w 150"/>
                  <a:gd name="T13" fmla="*/ 23 h 39"/>
                  <a:gd name="T14" fmla="*/ 150 w 150"/>
                  <a:gd name="T15" fmla="*/ 16 h 39"/>
                  <a:gd name="T16" fmla="*/ 132 w 150"/>
                  <a:gd name="T17" fmla="*/ 0 h 39"/>
                  <a:gd name="T18" fmla="*/ 23 w 150"/>
                  <a:gd name="T19" fmla="*/ 26 h 39"/>
                  <a:gd name="T20" fmla="*/ 16 w 150"/>
                  <a:gd name="T21" fmla="*/ 20 h 39"/>
                  <a:gd name="T22" fmla="*/ 23 w 150"/>
                  <a:gd name="T23" fmla="*/ 13 h 39"/>
                  <a:gd name="T24" fmla="*/ 29 w 150"/>
                  <a:gd name="T25" fmla="*/ 20 h 39"/>
                  <a:gd name="T26" fmla="*/ 23 w 150"/>
                  <a:gd name="T27"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9">
                    <a:moveTo>
                      <a:pt x="132" y="0"/>
                    </a:moveTo>
                    <a:cubicBezTo>
                      <a:pt x="18" y="0"/>
                      <a:pt x="18" y="0"/>
                      <a:pt x="18" y="0"/>
                    </a:cubicBezTo>
                    <a:cubicBezTo>
                      <a:pt x="8" y="0"/>
                      <a:pt x="0" y="7"/>
                      <a:pt x="0" y="16"/>
                    </a:cubicBezTo>
                    <a:cubicBezTo>
                      <a:pt x="0" y="23"/>
                      <a:pt x="0" y="23"/>
                      <a:pt x="0" y="23"/>
                    </a:cubicBezTo>
                    <a:cubicBezTo>
                      <a:pt x="0" y="32"/>
                      <a:pt x="8" y="39"/>
                      <a:pt x="18" y="39"/>
                    </a:cubicBezTo>
                    <a:cubicBezTo>
                      <a:pt x="132" y="39"/>
                      <a:pt x="132" y="39"/>
                      <a:pt x="132" y="39"/>
                    </a:cubicBezTo>
                    <a:cubicBezTo>
                      <a:pt x="142" y="39"/>
                      <a:pt x="150" y="32"/>
                      <a:pt x="150" y="23"/>
                    </a:cubicBezTo>
                    <a:cubicBezTo>
                      <a:pt x="150" y="16"/>
                      <a:pt x="150" y="16"/>
                      <a:pt x="150" y="16"/>
                    </a:cubicBezTo>
                    <a:cubicBezTo>
                      <a:pt x="150" y="7"/>
                      <a:pt x="142" y="0"/>
                      <a:pt x="132" y="0"/>
                    </a:cubicBezTo>
                    <a:close/>
                    <a:moveTo>
                      <a:pt x="23" y="26"/>
                    </a:moveTo>
                    <a:cubicBezTo>
                      <a:pt x="19" y="26"/>
                      <a:pt x="16" y="23"/>
                      <a:pt x="16" y="20"/>
                    </a:cubicBezTo>
                    <a:cubicBezTo>
                      <a:pt x="16" y="16"/>
                      <a:pt x="19" y="13"/>
                      <a:pt x="23" y="13"/>
                    </a:cubicBezTo>
                    <a:cubicBezTo>
                      <a:pt x="26" y="13"/>
                      <a:pt x="29" y="16"/>
                      <a:pt x="29" y="20"/>
                    </a:cubicBezTo>
                    <a:cubicBezTo>
                      <a:pt x="29" y="23"/>
                      <a:pt x="26" y="26"/>
                      <a:pt x="2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3"/>
              <p:cNvSpPr>
                <a:spLocks noEditPoints="1"/>
              </p:cNvSpPr>
              <p:nvPr/>
            </p:nvSpPr>
            <p:spPr bwMode="auto">
              <a:xfrm>
                <a:off x="1644650" y="4295776"/>
                <a:ext cx="280987" cy="76200"/>
              </a:xfrm>
              <a:custGeom>
                <a:avLst/>
                <a:gdLst>
                  <a:gd name="T0" fmla="*/ 132 w 150"/>
                  <a:gd name="T1" fmla="*/ 0 h 40"/>
                  <a:gd name="T2" fmla="*/ 18 w 150"/>
                  <a:gd name="T3" fmla="*/ 0 h 40"/>
                  <a:gd name="T4" fmla="*/ 0 w 150"/>
                  <a:gd name="T5" fmla="*/ 17 h 40"/>
                  <a:gd name="T6" fmla="*/ 0 w 150"/>
                  <a:gd name="T7" fmla="*/ 23 h 40"/>
                  <a:gd name="T8" fmla="*/ 18 w 150"/>
                  <a:gd name="T9" fmla="*/ 40 h 40"/>
                  <a:gd name="T10" fmla="*/ 132 w 150"/>
                  <a:gd name="T11" fmla="*/ 40 h 40"/>
                  <a:gd name="T12" fmla="*/ 150 w 150"/>
                  <a:gd name="T13" fmla="*/ 23 h 40"/>
                  <a:gd name="T14" fmla="*/ 150 w 150"/>
                  <a:gd name="T15" fmla="*/ 17 h 40"/>
                  <a:gd name="T16" fmla="*/ 132 w 150"/>
                  <a:gd name="T17" fmla="*/ 0 h 40"/>
                  <a:gd name="T18" fmla="*/ 23 w 150"/>
                  <a:gd name="T19" fmla="*/ 26 h 40"/>
                  <a:gd name="T20" fmla="*/ 16 w 150"/>
                  <a:gd name="T21" fmla="*/ 20 h 40"/>
                  <a:gd name="T22" fmla="*/ 23 w 150"/>
                  <a:gd name="T23" fmla="*/ 14 h 40"/>
                  <a:gd name="T24" fmla="*/ 29 w 150"/>
                  <a:gd name="T25" fmla="*/ 20 h 40"/>
                  <a:gd name="T26" fmla="*/ 23 w 150"/>
                  <a:gd name="T27"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40">
                    <a:moveTo>
                      <a:pt x="132" y="0"/>
                    </a:moveTo>
                    <a:cubicBezTo>
                      <a:pt x="18" y="0"/>
                      <a:pt x="18" y="0"/>
                      <a:pt x="18" y="0"/>
                    </a:cubicBezTo>
                    <a:cubicBezTo>
                      <a:pt x="8" y="0"/>
                      <a:pt x="0" y="8"/>
                      <a:pt x="0" y="17"/>
                    </a:cubicBezTo>
                    <a:cubicBezTo>
                      <a:pt x="0" y="23"/>
                      <a:pt x="0" y="23"/>
                      <a:pt x="0" y="23"/>
                    </a:cubicBezTo>
                    <a:cubicBezTo>
                      <a:pt x="0" y="32"/>
                      <a:pt x="8" y="40"/>
                      <a:pt x="18" y="40"/>
                    </a:cubicBezTo>
                    <a:cubicBezTo>
                      <a:pt x="132" y="40"/>
                      <a:pt x="132" y="40"/>
                      <a:pt x="132" y="40"/>
                    </a:cubicBezTo>
                    <a:cubicBezTo>
                      <a:pt x="142" y="40"/>
                      <a:pt x="150" y="32"/>
                      <a:pt x="150" y="23"/>
                    </a:cubicBezTo>
                    <a:cubicBezTo>
                      <a:pt x="150" y="17"/>
                      <a:pt x="150" y="17"/>
                      <a:pt x="150" y="17"/>
                    </a:cubicBezTo>
                    <a:cubicBezTo>
                      <a:pt x="150" y="8"/>
                      <a:pt x="142" y="0"/>
                      <a:pt x="132" y="0"/>
                    </a:cubicBezTo>
                    <a:close/>
                    <a:moveTo>
                      <a:pt x="23" y="26"/>
                    </a:moveTo>
                    <a:cubicBezTo>
                      <a:pt x="19" y="26"/>
                      <a:pt x="16" y="24"/>
                      <a:pt x="16" y="20"/>
                    </a:cubicBezTo>
                    <a:cubicBezTo>
                      <a:pt x="16" y="17"/>
                      <a:pt x="19" y="14"/>
                      <a:pt x="23" y="14"/>
                    </a:cubicBezTo>
                    <a:cubicBezTo>
                      <a:pt x="26" y="14"/>
                      <a:pt x="29" y="17"/>
                      <a:pt x="29" y="20"/>
                    </a:cubicBezTo>
                    <a:cubicBezTo>
                      <a:pt x="29" y="24"/>
                      <a:pt x="26" y="26"/>
                      <a:pt x="2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4"/>
              <p:cNvSpPr>
                <a:spLocks noEditPoints="1"/>
              </p:cNvSpPr>
              <p:nvPr/>
            </p:nvSpPr>
            <p:spPr bwMode="auto">
              <a:xfrm>
                <a:off x="1644650" y="4384676"/>
                <a:ext cx="280987" cy="73025"/>
              </a:xfrm>
              <a:custGeom>
                <a:avLst/>
                <a:gdLst>
                  <a:gd name="T0" fmla="*/ 132 w 150"/>
                  <a:gd name="T1" fmla="*/ 0 h 39"/>
                  <a:gd name="T2" fmla="*/ 18 w 150"/>
                  <a:gd name="T3" fmla="*/ 0 h 39"/>
                  <a:gd name="T4" fmla="*/ 0 w 150"/>
                  <a:gd name="T5" fmla="*/ 16 h 39"/>
                  <a:gd name="T6" fmla="*/ 0 w 150"/>
                  <a:gd name="T7" fmla="*/ 23 h 39"/>
                  <a:gd name="T8" fmla="*/ 18 w 150"/>
                  <a:gd name="T9" fmla="*/ 39 h 39"/>
                  <a:gd name="T10" fmla="*/ 132 w 150"/>
                  <a:gd name="T11" fmla="*/ 39 h 39"/>
                  <a:gd name="T12" fmla="*/ 150 w 150"/>
                  <a:gd name="T13" fmla="*/ 23 h 39"/>
                  <a:gd name="T14" fmla="*/ 150 w 150"/>
                  <a:gd name="T15" fmla="*/ 16 h 39"/>
                  <a:gd name="T16" fmla="*/ 132 w 150"/>
                  <a:gd name="T17" fmla="*/ 0 h 39"/>
                  <a:gd name="T18" fmla="*/ 23 w 150"/>
                  <a:gd name="T19" fmla="*/ 26 h 39"/>
                  <a:gd name="T20" fmla="*/ 16 w 150"/>
                  <a:gd name="T21" fmla="*/ 20 h 39"/>
                  <a:gd name="T22" fmla="*/ 23 w 150"/>
                  <a:gd name="T23" fmla="*/ 13 h 39"/>
                  <a:gd name="T24" fmla="*/ 29 w 150"/>
                  <a:gd name="T25" fmla="*/ 20 h 39"/>
                  <a:gd name="T26" fmla="*/ 23 w 150"/>
                  <a:gd name="T27"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9">
                    <a:moveTo>
                      <a:pt x="132" y="0"/>
                    </a:moveTo>
                    <a:cubicBezTo>
                      <a:pt x="18" y="0"/>
                      <a:pt x="18" y="0"/>
                      <a:pt x="18" y="0"/>
                    </a:cubicBezTo>
                    <a:cubicBezTo>
                      <a:pt x="8" y="0"/>
                      <a:pt x="0" y="7"/>
                      <a:pt x="0" y="16"/>
                    </a:cubicBezTo>
                    <a:cubicBezTo>
                      <a:pt x="0" y="23"/>
                      <a:pt x="0" y="23"/>
                      <a:pt x="0" y="23"/>
                    </a:cubicBezTo>
                    <a:cubicBezTo>
                      <a:pt x="0" y="32"/>
                      <a:pt x="8" y="39"/>
                      <a:pt x="18" y="39"/>
                    </a:cubicBezTo>
                    <a:cubicBezTo>
                      <a:pt x="132" y="39"/>
                      <a:pt x="132" y="39"/>
                      <a:pt x="132" y="39"/>
                    </a:cubicBezTo>
                    <a:cubicBezTo>
                      <a:pt x="142" y="39"/>
                      <a:pt x="150" y="32"/>
                      <a:pt x="150" y="23"/>
                    </a:cubicBezTo>
                    <a:cubicBezTo>
                      <a:pt x="150" y="16"/>
                      <a:pt x="150" y="16"/>
                      <a:pt x="150" y="16"/>
                    </a:cubicBezTo>
                    <a:cubicBezTo>
                      <a:pt x="150" y="7"/>
                      <a:pt x="142" y="0"/>
                      <a:pt x="132" y="0"/>
                    </a:cubicBezTo>
                    <a:close/>
                    <a:moveTo>
                      <a:pt x="23" y="26"/>
                    </a:moveTo>
                    <a:cubicBezTo>
                      <a:pt x="19" y="26"/>
                      <a:pt x="16" y="23"/>
                      <a:pt x="16" y="20"/>
                    </a:cubicBezTo>
                    <a:cubicBezTo>
                      <a:pt x="16" y="16"/>
                      <a:pt x="19" y="13"/>
                      <a:pt x="23" y="13"/>
                    </a:cubicBezTo>
                    <a:cubicBezTo>
                      <a:pt x="26" y="13"/>
                      <a:pt x="29" y="16"/>
                      <a:pt x="29" y="20"/>
                    </a:cubicBezTo>
                    <a:cubicBezTo>
                      <a:pt x="29" y="23"/>
                      <a:pt x="26" y="26"/>
                      <a:pt x="2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18"/>
            <p:cNvGrpSpPr/>
            <p:nvPr/>
          </p:nvGrpSpPr>
          <p:grpSpPr>
            <a:xfrm>
              <a:off x="3529830" y="2897908"/>
              <a:ext cx="171531" cy="151180"/>
              <a:chOff x="1644650" y="4210051"/>
              <a:chExt cx="280987" cy="247650"/>
            </a:xfrm>
            <a:solidFill>
              <a:schemeClr val="accent3"/>
            </a:solidFill>
          </p:grpSpPr>
          <p:sp>
            <p:nvSpPr>
              <p:cNvPr id="120" name="Freeform 12"/>
              <p:cNvSpPr>
                <a:spLocks noEditPoints="1"/>
              </p:cNvSpPr>
              <p:nvPr/>
            </p:nvSpPr>
            <p:spPr bwMode="auto">
              <a:xfrm>
                <a:off x="1644650" y="4210051"/>
                <a:ext cx="280987" cy="73025"/>
              </a:xfrm>
              <a:custGeom>
                <a:avLst/>
                <a:gdLst>
                  <a:gd name="T0" fmla="*/ 132 w 150"/>
                  <a:gd name="T1" fmla="*/ 0 h 39"/>
                  <a:gd name="T2" fmla="*/ 18 w 150"/>
                  <a:gd name="T3" fmla="*/ 0 h 39"/>
                  <a:gd name="T4" fmla="*/ 0 w 150"/>
                  <a:gd name="T5" fmla="*/ 16 h 39"/>
                  <a:gd name="T6" fmla="*/ 0 w 150"/>
                  <a:gd name="T7" fmla="*/ 23 h 39"/>
                  <a:gd name="T8" fmla="*/ 18 w 150"/>
                  <a:gd name="T9" fmla="*/ 39 h 39"/>
                  <a:gd name="T10" fmla="*/ 132 w 150"/>
                  <a:gd name="T11" fmla="*/ 39 h 39"/>
                  <a:gd name="T12" fmla="*/ 150 w 150"/>
                  <a:gd name="T13" fmla="*/ 23 h 39"/>
                  <a:gd name="T14" fmla="*/ 150 w 150"/>
                  <a:gd name="T15" fmla="*/ 16 h 39"/>
                  <a:gd name="T16" fmla="*/ 132 w 150"/>
                  <a:gd name="T17" fmla="*/ 0 h 39"/>
                  <a:gd name="T18" fmla="*/ 23 w 150"/>
                  <a:gd name="T19" fmla="*/ 26 h 39"/>
                  <a:gd name="T20" fmla="*/ 16 w 150"/>
                  <a:gd name="T21" fmla="*/ 20 h 39"/>
                  <a:gd name="T22" fmla="*/ 23 w 150"/>
                  <a:gd name="T23" fmla="*/ 13 h 39"/>
                  <a:gd name="T24" fmla="*/ 29 w 150"/>
                  <a:gd name="T25" fmla="*/ 20 h 39"/>
                  <a:gd name="T26" fmla="*/ 23 w 150"/>
                  <a:gd name="T27"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9">
                    <a:moveTo>
                      <a:pt x="132" y="0"/>
                    </a:moveTo>
                    <a:cubicBezTo>
                      <a:pt x="18" y="0"/>
                      <a:pt x="18" y="0"/>
                      <a:pt x="18" y="0"/>
                    </a:cubicBezTo>
                    <a:cubicBezTo>
                      <a:pt x="8" y="0"/>
                      <a:pt x="0" y="7"/>
                      <a:pt x="0" y="16"/>
                    </a:cubicBezTo>
                    <a:cubicBezTo>
                      <a:pt x="0" y="23"/>
                      <a:pt x="0" y="23"/>
                      <a:pt x="0" y="23"/>
                    </a:cubicBezTo>
                    <a:cubicBezTo>
                      <a:pt x="0" y="32"/>
                      <a:pt x="8" y="39"/>
                      <a:pt x="18" y="39"/>
                    </a:cubicBezTo>
                    <a:cubicBezTo>
                      <a:pt x="132" y="39"/>
                      <a:pt x="132" y="39"/>
                      <a:pt x="132" y="39"/>
                    </a:cubicBezTo>
                    <a:cubicBezTo>
                      <a:pt x="142" y="39"/>
                      <a:pt x="150" y="32"/>
                      <a:pt x="150" y="23"/>
                    </a:cubicBezTo>
                    <a:cubicBezTo>
                      <a:pt x="150" y="16"/>
                      <a:pt x="150" y="16"/>
                      <a:pt x="150" y="16"/>
                    </a:cubicBezTo>
                    <a:cubicBezTo>
                      <a:pt x="150" y="7"/>
                      <a:pt x="142" y="0"/>
                      <a:pt x="132" y="0"/>
                    </a:cubicBezTo>
                    <a:close/>
                    <a:moveTo>
                      <a:pt x="23" y="26"/>
                    </a:moveTo>
                    <a:cubicBezTo>
                      <a:pt x="19" y="26"/>
                      <a:pt x="16" y="23"/>
                      <a:pt x="16" y="20"/>
                    </a:cubicBezTo>
                    <a:cubicBezTo>
                      <a:pt x="16" y="16"/>
                      <a:pt x="19" y="13"/>
                      <a:pt x="23" y="13"/>
                    </a:cubicBezTo>
                    <a:cubicBezTo>
                      <a:pt x="26" y="13"/>
                      <a:pt x="29" y="16"/>
                      <a:pt x="29" y="20"/>
                    </a:cubicBezTo>
                    <a:cubicBezTo>
                      <a:pt x="29" y="23"/>
                      <a:pt x="26" y="26"/>
                      <a:pt x="2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3"/>
              <p:cNvSpPr>
                <a:spLocks noEditPoints="1"/>
              </p:cNvSpPr>
              <p:nvPr/>
            </p:nvSpPr>
            <p:spPr bwMode="auto">
              <a:xfrm>
                <a:off x="1644650" y="4295776"/>
                <a:ext cx="280987" cy="76200"/>
              </a:xfrm>
              <a:custGeom>
                <a:avLst/>
                <a:gdLst>
                  <a:gd name="T0" fmla="*/ 132 w 150"/>
                  <a:gd name="T1" fmla="*/ 0 h 40"/>
                  <a:gd name="T2" fmla="*/ 18 w 150"/>
                  <a:gd name="T3" fmla="*/ 0 h 40"/>
                  <a:gd name="T4" fmla="*/ 0 w 150"/>
                  <a:gd name="T5" fmla="*/ 17 h 40"/>
                  <a:gd name="T6" fmla="*/ 0 w 150"/>
                  <a:gd name="T7" fmla="*/ 23 h 40"/>
                  <a:gd name="T8" fmla="*/ 18 w 150"/>
                  <a:gd name="T9" fmla="*/ 40 h 40"/>
                  <a:gd name="T10" fmla="*/ 132 w 150"/>
                  <a:gd name="T11" fmla="*/ 40 h 40"/>
                  <a:gd name="T12" fmla="*/ 150 w 150"/>
                  <a:gd name="T13" fmla="*/ 23 h 40"/>
                  <a:gd name="T14" fmla="*/ 150 w 150"/>
                  <a:gd name="T15" fmla="*/ 17 h 40"/>
                  <a:gd name="T16" fmla="*/ 132 w 150"/>
                  <a:gd name="T17" fmla="*/ 0 h 40"/>
                  <a:gd name="T18" fmla="*/ 23 w 150"/>
                  <a:gd name="T19" fmla="*/ 26 h 40"/>
                  <a:gd name="T20" fmla="*/ 16 w 150"/>
                  <a:gd name="T21" fmla="*/ 20 h 40"/>
                  <a:gd name="T22" fmla="*/ 23 w 150"/>
                  <a:gd name="T23" fmla="*/ 14 h 40"/>
                  <a:gd name="T24" fmla="*/ 29 w 150"/>
                  <a:gd name="T25" fmla="*/ 20 h 40"/>
                  <a:gd name="T26" fmla="*/ 23 w 150"/>
                  <a:gd name="T27"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40">
                    <a:moveTo>
                      <a:pt x="132" y="0"/>
                    </a:moveTo>
                    <a:cubicBezTo>
                      <a:pt x="18" y="0"/>
                      <a:pt x="18" y="0"/>
                      <a:pt x="18" y="0"/>
                    </a:cubicBezTo>
                    <a:cubicBezTo>
                      <a:pt x="8" y="0"/>
                      <a:pt x="0" y="8"/>
                      <a:pt x="0" y="17"/>
                    </a:cubicBezTo>
                    <a:cubicBezTo>
                      <a:pt x="0" y="23"/>
                      <a:pt x="0" y="23"/>
                      <a:pt x="0" y="23"/>
                    </a:cubicBezTo>
                    <a:cubicBezTo>
                      <a:pt x="0" y="32"/>
                      <a:pt x="8" y="40"/>
                      <a:pt x="18" y="40"/>
                    </a:cubicBezTo>
                    <a:cubicBezTo>
                      <a:pt x="132" y="40"/>
                      <a:pt x="132" y="40"/>
                      <a:pt x="132" y="40"/>
                    </a:cubicBezTo>
                    <a:cubicBezTo>
                      <a:pt x="142" y="40"/>
                      <a:pt x="150" y="32"/>
                      <a:pt x="150" y="23"/>
                    </a:cubicBezTo>
                    <a:cubicBezTo>
                      <a:pt x="150" y="17"/>
                      <a:pt x="150" y="17"/>
                      <a:pt x="150" y="17"/>
                    </a:cubicBezTo>
                    <a:cubicBezTo>
                      <a:pt x="150" y="8"/>
                      <a:pt x="142" y="0"/>
                      <a:pt x="132" y="0"/>
                    </a:cubicBezTo>
                    <a:close/>
                    <a:moveTo>
                      <a:pt x="23" y="26"/>
                    </a:moveTo>
                    <a:cubicBezTo>
                      <a:pt x="19" y="26"/>
                      <a:pt x="16" y="24"/>
                      <a:pt x="16" y="20"/>
                    </a:cubicBezTo>
                    <a:cubicBezTo>
                      <a:pt x="16" y="17"/>
                      <a:pt x="19" y="14"/>
                      <a:pt x="23" y="14"/>
                    </a:cubicBezTo>
                    <a:cubicBezTo>
                      <a:pt x="26" y="14"/>
                      <a:pt x="29" y="17"/>
                      <a:pt x="29" y="20"/>
                    </a:cubicBezTo>
                    <a:cubicBezTo>
                      <a:pt x="29" y="24"/>
                      <a:pt x="26" y="26"/>
                      <a:pt x="2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4"/>
              <p:cNvSpPr>
                <a:spLocks noEditPoints="1"/>
              </p:cNvSpPr>
              <p:nvPr/>
            </p:nvSpPr>
            <p:spPr bwMode="auto">
              <a:xfrm>
                <a:off x="1644650" y="4384676"/>
                <a:ext cx="280987" cy="73025"/>
              </a:xfrm>
              <a:custGeom>
                <a:avLst/>
                <a:gdLst>
                  <a:gd name="T0" fmla="*/ 132 w 150"/>
                  <a:gd name="T1" fmla="*/ 0 h 39"/>
                  <a:gd name="T2" fmla="*/ 18 w 150"/>
                  <a:gd name="T3" fmla="*/ 0 h 39"/>
                  <a:gd name="T4" fmla="*/ 0 w 150"/>
                  <a:gd name="T5" fmla="*/ 16 h 39"/>
                  <a:gd name="T6" fmla="*/ 0 w 150"/>
                  <a:gd name="T7" fmla="*/ 23 h 39"/>
                  <a:gd name="T8" fmla="*/ 18 w 150"/>
                  <a:gd name="T9" fmla="*/ 39 h 39"/>
                  <a:gd name="T10" fmla="*/ 132 w 150"/>
                  <a:gd name="T11" fmla="*/ 39 h 39"/>
                  <a:gd name="T12" fmla="*/ 150 w 150"/>
                  <a:gd name="T13" fmla="*/ 23 h 39"/>
                  <a:gd name="T14" fmla="*/ 150 w 150"/>
                  <a:gd name="T15" fmla="*/ 16 h 39"/>
                  <a:gd name="T16" fmla="*/ 132 w 150"/>
                  <a:gd name="T17" fmla="*/ 0 h 39"/>
                  <a:gd name="T18" fmla="*/ 23 w 150"/>
                  <a:gd name="T19" fmla="*/ 26 h 39"/>
                  <a:gd name="T20" fmla="*/ 16 w 150"/>
                  <a:gd name="T21" fmla="*/ 20 h 39"/>
                  <a:gd name="T22" fmla="*/ 23 w 150"/>
                  <a:gd name="T23" fmla="*/ 13 h 39"/>
                  <a:gd name="T24" fmla="*/ 29 w 150"/>
                  <a:gd name="T25" fmla="*/ 20 h 39"/>
                  <a:gd name="T26" fmla="*/ 23 w 150"/>
                  <a:gd name="T27"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9">
                    <a:moveTo>
                      <a:pt x="132" y="0"/>
                    </a:moveTo>
                    <a:cubicBezTo>
                      <a:pt x="18" y="0"/>
                      <a:pt x="18" y="0"/>
                      <a:pt x="18" y="0"/>
                    </a:cubicBezTo>
                    <a:cubicBezTo>
                      <a:pt x="8" y="0"/>
                      <a:pt x="0" y="7"/>
                      <a:pt x="0" y="16"/>
                    </a:cubicBezTo>
                    <a:cubicBezTo>
                      <a:pt x="0" y="23"/>
                      <a:pt x="0" y="23"/>
                      <a:pt x="0" y="23"/>
                    </a:cubicBezTo>
                    <a:cubicBezTo>
                      <a:pt x="0" y="32"/>
                      <a:pt x="8" y="39"/>
                      <a:pt x="18" y="39"/>
                    </a:cubicBezTo>
                    <a:cubicBezTo>
                      <a:pt x="132" y="39"/>
                      <a:pt x="132" y="39"/>
                      <a:pt x="132" y="39"/>
                    </a:cubicBezTo>
                    <a:cubicBezTo>
                      <a:pt x="142" y="39"/>
                      <a:pt x="150" y="32"/>
                      <a:pt x="150" y="23"/>
                    </a:cubicBezTo>
                    <a:cubicBezTo>
                      <a:pt x="150" y="16"/>
                      <a:pt x="150" y="16"/>
                      <a:pt x="150" y="16"/>
                    </a:cubicBezTo>
                    <a:cubicBezTo>
                      <a:pt x="150" y="7"/>
                      <a:pt x="142" y="0"/>
                      <a:pt x="132" y="0"/>
                    </a:cubicBezTo>
                    <a:close/>
                    <a:moveTo>
                      <a:pt x="23" y="26"/>
                    </a:moveTo>
                    <a:cubicBezTo>
                      <a:pt x="19" y="26"/>
                      <a:pt x="16" y="23"/>
                      <a:pt x="16" y="20"/>
                    </a:cubicBezTo>
                    <a:cubicBezTo>
                      <a:pt x="16" y="16"/>
                      <a:pt x="19" y="13"/>
                      <a:pt x="23" y="13"/>
                    </a:cubicBezTo>
                    <a:cubicBezTo>
                      <a:pt x="26" y="13"/>
                      <a:pt x="29" y="16"/>
                      <a:pt x="29" y="20"/>
                    </a:cubicBezTo>
                    <a:cubicBezTo>
                      <a:pt x="29" y="23"/>
                      <a:pt x="26" y="26"/>
                      <a:pt x="2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5"/>
            <p:cNvSpPr/>
            <p:nvPr/>
          </p:nvSpPr>
          <p:spPr>
            <a:xfrm>
              <a:off x="2606040" y="2047240"/>
              <a:ext cx="604520" cy="629920"/>
            </a:xfrm>
            <a:custGeom>
              <a:avLst/>
              <a:gdLst>
                <a:gd name="connsiteX0" fmla="*/ 0 w 604520"/>
                <a:gd name="connsiteY0" fmla="*/ 0 h 629920"/>
                <a:gd name="connsiteX1" fmla="*/ 269240 w 604520"/>
                <a:gd name="connsiteY1" fmla="*/ 0 h 629920"/>
                <a:gd name="connsiteX2" fmla="*/ 269240 w 604520"/>
                <a:gd name="connsiteY2" fmla="*/ 629920 h 629920"/>
                <a:gd name="connsiteX3" fmla="*/ 604520 w 604520"/>
                <a:gd name="connsiteY3" fmla="*/ 629920 h 629920"/>
              </a:gdLst>
              <a:ahLst/>
              <a:cxnLst>
                <a:cxn ang="0">
                  <a:pos x="connsiteX0" y="connsiteY0"/>
                </a:cxn>
                <a:cxn ang="0">
                  <a:pos x="connsiteX1" y="connsiteY1"/>
                </a:cxn>
                <a:cxn ang="0">
                  <a:pos x="connsiteX2" y="connsiteY2"/>
                </a:cxn>
                <a:cxn ang="0">
                  <a:pos x="connsiteX3" y="connsiteY3"/>
                </a:cxn>
              </a:cxnLst>
              <a:rect l="l" t="t" r="r" b="b"/>
              <a:pathLst>
                <a:path w="604520" h="629920">
                  <a:moveTo>
                    <a:pt x="0" y="0"/>
                  </a:moveTo>
                  <a:lnTo>
                    <a:pt x="269240" y="0"/>
                  </a:lnTo>
                  <a:lnTo>
                    <a:pt x="269240" y="629920"/>
                  </a:lnTo>
                  <a:lnTo>
                    <a:pt x="604520" y="629920"/>
                  </a:lnTo>
                </a:path>
              </a:pathLst>
            </a:cu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Freeform 63"/>
            <p:cNvSpPr/>
            <p:nvPr/>
          </p:nvSpPr>
          <p:spPr>
            <a:xfrm flipV="1">
              <a:off x="2606040" y="2828310"/>
              <a:ext cx="604520" cy="629920"/>
            </a:xfrm>
            <a:custGeom>
              <a:avLst/>
              <a:gdLst>
                <a:gd name="connsiteX0" fmla="*/ 0 w 604520"/>
                <a:gd name="connsiteY0" fmla="*/ 0 h 629920"/>
                <a:gd name="connsiteX1" fmla="*/ 269240 w 604520"/>
                <a:gd name="connsiteY1" fmla="*/ 0 h 629920"/>
                <a:gd name="connsiteX2" fmla="*/ 269240 w 604520"/>
                <a:gd name="connsiteY2" fmla="*/ 629920 h 629920"/>
                <a:gd name="connsiteX3" fmla="*/ 604520 w 604520"/>
                <a:gd name="connsiteY3" fmla="*/ 629920 h 629920"/>
              </a:gdLst>
              <a:ahLst/>
              <a:cxnLst>
                <a:cxn ang="0">
                  <a:pos x="connsiteX0" y="connsiteY0"/>
                </a:cxn>
                <a:cxn ang="0">
                  <a:pos x="connsiteX1" y="connsiteY1"/>
                </a:cxn>
                <a:cxn ang="0">
                  <a:pos x="connsiteX2" y="connsiteY2"/>
                </a:cxn>
                <a:cxn ang="0">
                  <a:pos x="connsiteX3" y="connsiteY3"/>
                </a:cxn>
              </a:cxnLst>
              <a:rect l="l" t="t" r="r" b="b"/>
              <a:pathLst>
                <a:path w="604520" h="629920">
                  <a:moveTo>
                    <a:pt x="0" y="0"/>
                  </a:moveTo>
                  <a:lnTo>
                    <a:pt x="269240" y="0"/>
                  </a:lnTo>
                  <a:lnTo>
                    <a:pt x="269240" y="629920"/>
                  </a:lnTo>
                  <a:lnTo>
                    <a:pt x="604520" y="629920"/>
                  </a:lnTo>
                </a:path>
              </a:pathLst>
            </a:cu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Freeform 7"/>
            <p:cNvSpPr/>
            <p:nvPr/>
          </p:nvSpPr>
          <p:spPr>
            <a:xfrm>
              <a:off x="3456646" y="3149600"/>
              <a:ext cx="1095034" cy="2283457"/>
            </a:xfrm>
            <a:custGeom>
              <a:avLst/>
              <a:gdLst>
                <a:gd name="connsiteX0" fmla="*/ 0 w 1082040"/>
                <a:gd name="connsiteY0" fmla="*/ 0 h 2306320"/>
                <a:gd name="connsiteX1" fmla="*/ 0 w 1082040"/>
                <a:gd name="connsiteY1" fmla="*/ 2306320 h 2306320"/>
                <a:gd name="connsiteX2" fmla="*/ 1082040 w 1082040"/>
                <a:gd name="connsiteY2" fmla="*/ 2306320 h 2306320"/>
              </a:gdLst>
              <a:ahLst/>
              <a:cxnLst>
                <a:cxn ang="0">
                  <a:pos x="connsiteX0" y="connsiteY0"/>
                </a:cxn>
                <a:cxn ang="0">
                  <a:pos x="connsiteX1" y="connsiteY1"/>
                </a:cxn>
                <a:cxn ang="0">
                  <a:pos x="connsiteX2" y="connsiteY2"/>
                </a:cxn>
              </a:cxnLst>
              <a:rect l="l" t="t" r="r" b="b"/>
              <a:pathLst>
                <a:path w="1082040" h="2306320">
                  <a:moveTo>
                    <a:pt x="0" y="0"/>
                  </a:moveTo>
                  <a:lnTo>
                    <a:pt x="0" y="2306320"/>
                  </a:lnTo>
                  <a:lnTo>
                    <a:pt x="1082040" y="2306320"/>
                  </a:lnTo>
                </a:path>
              </a:pathLst>
            </a:custGeom>
            <a:ln w="127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Freeform 67"/>
            <p:cNvSpPr/>
            <p:nvPr/>
          </p:nvSpPr>
          <p:spPr>
            <a:xfrm>
              <a:off x="3609428" y="3149600"/>
              <a:ext cx="942252" cy="1202943"/>
            </a:xfrm>
            <a:custGeom>
              <a:avLst/>
              <a:gdLst>
                <a:gd name="connsiteX0" fmla="*/ 0 w 1082040"/>
                <a:gd name="connsiteY0" fmla="*/ 0 h 2306320"/>
                <a:gd name="connsiteX1" fmla="*/ 0 w 1082040"/>
                <a:gd name="connsiteY1" fmla="*/ 2306320 h 2306320"/>
                <a:gd name="connsiteX2" fmla="*/ 1082040 w 1082040"/>
                <a:gd name="connsiteY2" fmla="*/ 2306320 h 2306320"/>
              </a:gdLst>
              <a:ahLst/>
              <a:cxnLst>
                <a:cxn ang="0">
                  <a:pos x="connsiteX0" y="connsiteY0"/>
                </a:cxn>
                <a:cxn ang="0">
                  <a:pos x="connsiteX1" y="connsiteY1"/>
                </a:cxn>
                <a:cxn ang="0">
                  <a:pos x="connsiteX2" y="connsiteY2"/>
                </a:cxn>
              </a:cxnLst>
              <a:rect l="l" t="t" r="r" b="b"/>
              <a:pathLst>
                <a:path w="1082040" h="2306320">
                  <a:moveTo>
                    <a:pt x="0" y="0"/>
                  </a:moveTo>
                  <a:lnTo>
                    <a:pt x="0" y="2306320"/>
                  </a:lnTo>
                  <a:lnTo>
                    <a:pt x="1082040" y="2306320"/>
                  </a:lnTo>
                </a:path>
              </a:pathLst>
            </a:cu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Freeform 68"/>
            <p:cNvSpPr/>
            <p:nvPr/>
          </p:nvSpPr>
          <p:spPr>
            <a:xfrm flipH="1" flipV="1">
              <a:off x="3822416" y="2828310"/>
              <a:ext cx="604520" cy="629920"/>
            </a:xfrm>
            <a:custGeom>
              <a:avLst/>
              <a:gdLst>
                <a:gd name="connsiteX0" fmla="*/ 0 w 604520"/>
                <a:gd name="connsiteY0" fmla="*/ 0 h 629920"/>
                <a:gd name="connsiteX1" fmla="*/ 269240 w 604520"/>
                <a:gd name="connsiteY1" fmla="*/ 0 h 629920"/>
                <a:gd name="connsiteX2" fmla="*/ 269240 w 604520"/>
                <a:gd name="connsiteY2" fmla="*/ 629920 h 629920"/>
                <a:gd name="connsiteX3" fmla="*/ 604520 w 604520"/>
                <a:gd name="connsiteY3" fmla="*/ 629920 h 629920"/>
              </a:gdLst>
              <a:ahLst/>
              <a:cxnLst>
                <a:cxn ang="0">
                  <a:pos x="connsiteX0" y="connsiteY0"/>
                </a:cxn>
                <a:cxn ang="0">
                  <a:pos x="connsiteX1" y="connsiteY1"/>
                </a:cxn>
                <a:cxn ang="0">
                  <a:pos x="connsiteX2" y="connsiteY2"/>
                </a:cxn>
                <a:cxn ang="0">
                  <a:pos x="connsiteX3" y="connsiteY3"/>
                </a:cxn>
              </a:cxnLst>
              <a:rect l="l" t="t" r="r" b="b"/>
              <a:pathLst>
                <a:path w="604520" h="629920">
                  <a:moveTo>
                    <a:pt x="0" y="0"/>
                  </a:moveTo>
                  <a:lnTo>
                    <a:pt x="269240" y="0"/>
                  </a:lnTo>
                  <a:lnTo>
                    <a:pt x="269240" y="629920"/>
                  </a:lnTo>
                  <a:lnTo>
                    <a:pt x="604520" y="629920"/>
                  </a:lnTo>
                </a:path>
              </a:pathLst>
            </a:cu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Freeform 70"/>
            <p:cNvSpPr/>
            <p:nvPr/>
          </p:nvSpPr>
          <p:spPr>
            <a:xfrm flipH="1">
              <a:off x="3822416" y="2047240"/>
              <a:ext cx="604520" cy="629920"/>
            </a:xfrm>
            <a:custGeom>
              <a:avLst/>
              <a:gdLst>
                <a:gd name="connsiteX0" fmla="*/ 0 w 604520"/>
                <a:gd name="connsiteY0" fmla="*/ 0 h 629920"/>
                <a:gd name="connsiteX1" fmla="*/ 269240 w 604520"/>
                <a:gd name="connsiteY1" fmla="*/ 0 h 629920"/>
                <a:gd name="connsiteX2" fmla="*/ 269240 w 604520"/>
                <a:gd name="connsiteY2" fmla="*/ 629920 h 629920"/>
                <a:gd name="connsiteX3" fmla="*/ 604520 w 604520"/>
                <a:gd name="connsiteY3" fmla="*/ 629920 h 629920"/>
              </a:gdLst>
              <a:ahLst/>
              <a:cxnLst>
                <a:cxn ang="0">
                  <a:pos x="connsiteX0" y="connsiteY0"/>
                </a:cxn>
                <a:cxn ang="0">
                  <a:pos x="connsiteX1" y="connsiteY1"/>
                </a:cxn>
                <a:cxn ang="0">
                  <a:pos x="connsiteX2" y="connsiteY2"/>
                </a:cxn>
                <a:cxn ang="0">
                  <a:pos x="connsiteX3" y="connsiteY3"/>
                </a:cxn>
              </a:cxnLst>
              <a:rect l="l" t="t" r="r" b="b"/>
              <a:pathLst>
                <a:path w="604520" h="629920">
                  <a:moveTo>
                    <a:pt x="0" y="0"/>
                  </a:moveTo>
                  <a:lnTo>
                    <a:pt x="269240" y="0"/>
                  </a:lnTo>
                  <a:lnTo>
                    <a:pt x="269240" y="629920"/>
                  </a:lnTo>
                  <a:lnTo>
                    <a:pt x="604520" y="629920"/>
                  </a:lnTo>
                </a:path>
              </a:pathLst>
            </a:cu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a:off x="4272529" y="5825839"/>
              <a:ext cx="1056392" cy="410732"/>
            </a:xfrm>
            <a:prstGeom prst="rect">
              <a:avLst/>
            </a:prstGeom>
            <a:noFill/>
          </p:spPr>
          <p:txBody>
            <a:bodyPr wrap="square" lIns="0" tIns="0" rIns="0" bIns="0" rtlCol="0">
              <a:noAutofit/>
            </a:bodyPr>
            <a:lstStyle/>
            <a:p>
              <a:r>
                <a:rPr lang="en-US" sz="1200" dirty="0" smtClean="0">
                  <a:solidFill>
                    <a:schemeClr val="accent2"/>
                  </a:solidFill>
                </a:rPr>
                <a:t>New </a:t>
              </a:r>
              <a:r>
                <a:rPr lang="en-US" sz="1200" dirty="0" err="1" smtClean="0">
                  <a:solidFill>
                    <a:schemeClr val="accent2"/>
                  </a:solidFill>
                </a:rPr>
                <a:t>Jboss-svr</a:t>
              </a:r>
              <a:endParaRPr lang="en-US" sz="1200" dirty="0" smtClean="0">
                <a:solidFill>
                  <a:schemeClr val="accent2"/>
                </a:solidFill>
              </a:endParaRPr>
            </a:p>
          </p:txBody>
        </p:sp>
        <p:sp>
          <p:nvSpPr>
            <p:cNvPr id="75" name="Freeform 74"/>
            <p:cNvSpPr/>
            <p:nvPr/>
          </p:nvSpPr>
          <p:spPr>
            <a:xfrm flipH="1" flipV="1">
              <a:off x="5082753" y="2047240"/>
              <a:ext cx="1001097" cy="629920"/>
            </a:xfrm>
            <a:custGeom>
              <a:avLst/>
              <a:gdLst>
                <a:gd name="connsiteX0" fmla="*/ 0 w 604520"/>
                <a:gd name="connsiteY0" fmla="*/ 0 h 629920"/>
                <a:gd name="connsiteX1" fmla="*/ 269240 w 604520"/>
                <a:gd name="connsiteY1" fmla="*/ 0 h 629920"/>
                <a:gd name="connsiteX2" fmla="*/ 269240 w 604520"/>
                <a:gd name="connsiteY2" fmla="*/ 629920 h 629920"/>
                <a:gd name="connsiteX3" fmla="*/ 604520 w 604520"/>
                <a:gd name="connsiteY3" fmla="*/ 629920 h 629920"/>
              </a:gdLst>
              <a:ahLst/>
              <a:cxnLst>
                <a:cxn ang="0">
                  <a:pos x="connsiteX0" y="connsiteY0"/>
                </a:cxn>
                <a:cxn ang="0">
                  <a:pos x="connsiteX1" y="connsiteY1"/>
                </a:cxn>
                <a:cxn ang="0">
                  <a:pos x="connsiteX2" y="connsiteY2"/>
                </a:cxn>
                <a:cxn ang="0">
                  <a:pos x="connsiteX3" y="connsiteY3"/>
                </a:cxn>
              </a:cxnLst>
              <a:rect l="l" t="t" r="r" b="b"/>
              <a:pathLst>
                <a:path w="604520" h="629920">
                  <a:moveTo>
                    <a:pt x="0" y="0"/>
                  </a:moveTo>
                  <a:lnTo>
                    <a:pt x="269240" y="0"/>
                  </a:lnTo>
                  <a:lnTo>
                    <a:pt x="269240" y="629920"/>
                  </a:lnTo>
                  <a:lnTo>
                    <a:pt x="604520" y="629920"/>
                  </a:lnTo>
                </a:path>
              </a:pathLst>
            </a:cu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Freeform 79"/>
            <p:cNvSpPr/>
            <p:nvPr/>
          </p:nvSpPr>
          <p:spPr>
            <a:xfrm flipH="1">
              <a:off x="5082753" y="2787333"/>
              <a:ext cx="1001097" cy="629920"/>
            </a:xfrm>
            <a:custGeom>
              <a:avLst/>
              <a:gdLst>
                <a:gd name="connsiteX0" fmla="*/ 0 w 604520"/>
                <a:gd name="connsiteY0" fmla="*/ 0 h 629920"/>
                <a:gd name="connsiteX1" fmla="*/ 269240 w 604520"/>
                <a:gd name="connsiteY1" fmla="*/ 0 h 629920"/>
                <a:gd name="connsiteX2" fmla="*/ 269240 w 604520"/>
                <a:gd name="connsiteY2" fmla="*/ 629920 h 629920"/>
                <a:gd name="connsiteX3" fmla="*/ 604520 w 604520"/>
                <a:gd name="connsiteY3" fmla="*/ 629920 h 629920"/>
              </a:gdLst>
              <a:ahLst/>
              <a:cxnLst>
                <a:cxn ang="0">
                  <a:pos x="connsiteX0" y="connsiteY0"/>
                </a:cxn>
                <a:cxn ang="0">
                  <a:pos x="connsiteX1" y="connsiteY1"/>
                </a:cxn>
                <a:cxn ang="0">
                  <a:pos x="connsiteX2" y="connsiteY2"/>
                </a:cxn>
                <a:cxn ang="0">
                  <a:pos x="connsiteX3" y="connsiteY3"/>
                </a:cxn>
              </a:cxnLst>
              <a:rect l="l" t="t" r="r" b="b"/>
              <a:pathLst>
                <a:path w="604520" h="629920">
                  <a:moveTo>
                    <a:pt x="0" y="0"/>
                  </a:moveTo>
                  <a:lnTo>
                    <a:pt x="269240" y="0"/>
                  </a:lnTo>
                  <a:lnTo>
                    <a:pt x="269240" y="629920"/>
                  </a:lnTo>
                  <a:lnTo>
                    <a:pt x="604520" y="629920"/>
                  </a:lnTo>
                </a:path>
              </a:pathLst>
            </a:cu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Freeform 80"/>
            <p:cNvSpPr/>
            <p:nvPr/>
          </p:nvSpPr>
          <p:spPr>
            <a:xfrm flipH="1" flipV="1">
              <a:off x="5082753" y="3527392"/>
              <a:ext cx="1001097" cy="629920"/>
            </a:xfrm>
            <a:custGeom>
              <a:avLst/>
              <a:gdLst>
                <a:gd name="connsiteX0" fmla="*/ 0 w 604520"/>
                <a:gd name="connsiteY0" fmla="*/ 0 h 629920"/>
                <a:gd name="connsiteX1" fmla="*/ 269240 w 604520"/>
                <a:gd name="connsiteY1" fmla="*/ 0 h 629920"/>
                <a:gd name="connsiteX2" fmla="*/ 269240 w 604520"/>
                <a:gd name="connsiteY2" fmla="*/ 629920 h 629920"/>
                <a:gd name="connsiteX3" fmla="*/ 604520 w 604520"/>
                <a:gd name="connsiteY3" fmla="*/ 629920 h 629920"/>
              </a:gdLst>
              <a:ahLst/>
              <a:cxnLst>
                <a:cxn ang="0">
                  <a:pos x="connsiteX0" y="connsiteY0"/>
                </a:cxn>
                <a:cxn ang="0">
                  <a:pos x="connsiteX1" y="connsiteY1"/>
                </a:cxn>
                <a:cxn ang="0">
                  <a:pos x="connsiteX2" y="connsiteY2"/>
                </a:cxn>
                <a:cxn ang="0">
                  <a:pos x="connsiteX3" y="connsiteY3"/>
                </a:cxn>
              </a:cxnLst>
              <a:rect l="l" t="t" r="r" b="b"/>
              <a:pathLst>
                <a:path w="604520" h="629920">
                  <a:moveTo>
                    <a:pt x="0" y="0"/>
                  </a:moveTo>
                  <a:lnTo>
                    <a:pt x="269240" y="0"/>
                  </a:lnTo>
                  <a:lnTo>
                    <a:pt x="269240" y="629920"/>
                  </a:lnTo>
                  <a:lnTo>
                    <a:pt x="604520" y="629920"/>
                  </a:lnTo>
                </a:path>
              </a:pathLst>
            </a:cu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Freeform 81"/>
            <p:cNvSpPr/>
            <p:nvPr/>
          </p:nvSpPr>
          <p:spPr>
            <a:xfrm flipH="1">
              <a:off x="5082753" y="4668944"/>
              <a:ext cx="1001097" cy="629920"/>
            </a:xfrm>
            <a:custGeom>
              <a:avLst/>
              <a:gdLst>
                <a:gd name="connsiteX0" fmla="*/ 0 w 604520"/>
                <a:gd name="connsiteY0" fmla="*/ 0 h 629920"/>
                <a:gd name="connsiteX1" fmla="*/ 269240 w 604520"/>
                <a:gd name="connsiteY1" fmla="*/ 0 h 629920"/>
                <a:gd name="connsiteX2" fmla="*/ 269240 w 604520"/>
                <a:gd name="connsiteY2" fmla="*/ 629920 h 629920"/>
                <a:gd name="connsiteX3" fmla="*/ 604520 w 604520"/>
                <a:gd name="connsiteY3" fmla="*/ 629920 h 629920"/>
              </a:gdLst>
              <a:ahLst/>
              <a:cxnLst>
                <a:cxn ang="0">
                  <a:pos x="connsiteX0" y="connsiteY0"/>
                </a:cxn>
                <a:cxn ang="0">
                  <a:pos x="connsiteX1" y="connsiteY1"/>
                </a:cxn>
                <a:cxn ang="0">
                  <a:pos x="connsiteX2" y="connsiteY2"/>
                </a:cxn>
                <a:cxn ang="0">
                  <a:pos x="connsiteX3" y="connsiteY3"/>
                </a:cxn>
              </a:cxnLst>
              <a:rect l="l" t="t" r="r" b="b"/>
              <a:pathLst>
                <a:path w="604520" h="629920">
                  <a:moveTo>
                    <a:pt x="0" y="0"/>
                  </a:moveTo>
                  <a:lnTo>
                    <a:pt x="269240" y="0"/>
                  </a:lnTo>
                  <a:lnTo>
                    <a:pt x="269240" y="629920"/>
                  </a:lnTo>
                  <a:lnTo>
                    <a:pt x="604520" y="629920"/>
                  </a:lnTo>
                </a:path>
              </a:pathLst>
            </a:custGeom>
            <a:ln w="127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82754" y="2712719"/>
              <a:ext cx="1836206" cy="2720337"/>
            </a:xfrm>
            <a:custGeom>
              <a:avLst/>
              <a:gdLst>
                <a:gd name="connsiteX0" fmla="*/ 1676400 w 1901952"/>
                <a:gd name="connsiteY0" fmla="*/ 0 h 2712720"/>
                <a:gd name="connsiteX1" fmla="*/ 1901952 w 1901952"/>
                <a:gd name="connsiteY1" fmla="*/ 0 h 2712720"/>
                <a:gd name="connsiteX2" fmla="*/ 1901952 w 1901952"/>
                <a:gd name="connsiteY2" fmla="*/ 2712720 h 2712720"/>
                <a:gd name="connsiteX3" fmla="*/ 0 w 1901952"/>
                <a:gd name="connsiteY3" fmla="*/ 2712720 h 2712720"/>
              </a:gdLst>
              <a:ahLst/>
              <a:cxnLst>
                <a:cxn ang="0">
                  <a:pos x="connsiteX0" y="connsiteY0"/>
                </a:cxn>
                <a:cxn ang="0">
                  <a:pos x="connsiteX1" y="connsiteY1"/>
                </a:cxn>
                <a:cxn ang="0">
                  <a:pos x="connsiteX2" y="connsiteY2"/>
                </a:cxn>
                <a:cxn ang="0">
                  <a:pos x="connsiteX3" y="connsiteY3"/>
                </a:cxn>
              </a:cxnLst>
              <a:rect l="l" t="t" r="r" b="b"/>
              <a:pathLst>
                <a:path w="1901952" h="2712720">
                  <a:moveTo>
                    <a:pt x="1676400" y="0"/>
                  </a:moveTo>
                  <a:lnTo>
                    <a:pt x="1901952" y="0"/>
                  </a:lnTo>
                  <a:lnTo>
                    <a:pt x="1901952" y="2712720"/>
                  </a:lnTo>
                  <a:lnTo>
                    <a:pt x="0" y="2712720"/>
                  </a:lnTo>
                </a:path>
              </a:pathLst>
            </a:custGeom>
            <a:ln w="127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9931134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GB" altLang="en-US" smtClean="0"/>
              <a:t>WHAT DOES THIS </a:t>
            </a:r>
            <a:br>
              <a:rPr lang="en-GB" altLang="en-US" smtClean="0"/>
            </a:br>
            <a:r>
              <a:rPr lang="en-GB" altLang="en-US" smtClean="0"/>
              <a:t>MEAN FOR PEOPLE?</a:t>
            </a:r>
            <a:endParaRPr lang="en-US" dirty="0"/>
          </a:p>
        </p:txBody>
      </p:sp>
      <p:sp>
        <p:nvSpPr>
          <p:cNvPr id="2" name="Slide Number Placeholder 1"/>
          <p:cNvSpPr>
            <a:spLocks noGrp="1"/>
          </p:cNvSpPr>
          <p:nvPr>
            <p:ph type="sldNum" sz="quarter" idx="11"/>
          </p:nvPr>
        </p:nvSpPr>
        <p:spPr/>
        <p:txBody>
          <a:bodyPr/>
          <a:lstStyle/>
          <a:p>
            <a:r>
              <a:rPr lang="en-US" smtClean="0"/>
              <a:t>Page </a:t>
            </a:r>
            <a:fld id="{90CBDC3A-D49F-4631-A8C7-55D59B33E5FA}" type="slidenum">
              <a:rPr lang="en-US" smtClean="0"/>
              <a:pPr/>
              <a:t>43</a:t>
            </a:fld>
            <a:endParaRPr lang="en-US" dirty="0"/>
          </a:p>
        </p:txBody>
      </p:sp>
      <p:sp>
        <p:nvSpPr>
          <p:cNvPr id="5" name="Footer Placeholder 4"/>
          <p:cNvSpPr>
            <a:spLocks noGrp="1"/>
          </p:cNvSpPr>
          <p:nvPr>
            <p:ph type="ftr" sz="quarter" idx="12"/>
          </p:nvPr>
        </p:nvSpPr>
        <p:spPr/>
        <p:txBody>
          <a:bodyPr/>
          <a:lstStyle/>
          <a:p>
            <a:r>
              <a:rPr lang="en-AU" smtClean="0"/>
              <a:t>Copyright © 2015 Accenture  All rights reserved.</a:t>
            </a:r>
            <a:endParaRPr lang="en-AU" dirty="0"/>
          </a:p>
        </p:txBody>
      </p:sp>
      <p:grpSp>
        <p:nvGrpSpPr>
          <p:cNvPr id="18" name="Group 17"/>
          <p:cNvGrpSpPr/>
          <p:nvPr/>
        </p:nvGrpSpPr>
        <p:grpSpPr>
          <a:xfrm>
            <a:off x="482802" y="2072373"/>
            <a:ext cx="929682" cy="929680"/>
            <a:chOff x="482802" y="2072373"/>
            <a:chExt cx="929682" cy="929680"/>
          </a:xfrm>
        </p:grpSpPr>
        <p:sp>
          <p:nvSpPr>
            <p:cNvPr id="7" name="Oval 6"/>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6"/>
            <p:cNvSpPr>
              <a:spLocks noEditPoints="1"/>
            </p:cNvSpPr>
            <p:nvPr/>
          </p:nvSpPr>
          <p:spPr bwMode="auto">
            <a:xfrm>
              <a:off x="616649" y="2206059"/>
              <a:ext cx="661987" cy="662308"/>
            </a:xfrm>
            <a:custGeom>
              <a:avLst/>
              <a:gdLst>
                <a:gd name="T0" fmla="*/ 437 w 874"/>
                <a:gd name="T1" fmla="*/ 874 h 874"/>
                <a:gd name="T2" fmla="*/ 874 w 874"/>
                <a:gd name="T3" fmla="*/ 437 h 874"/>
                <a:gd name="T4" fmla="*/ 437 w 874"/>
                <a:gd name="T5" fmla="*/ 0 h 874"/>
                <a:gd name="T6" fmla="*/ 0 w 874"/>
                <a:gd name="T7" fmla="*/ 437 h 874"/>
                <a:gd name="T8" fmla="*/ 437 w 874"/>
                <a:gd name="T9" fmla="*/ 874 h 874"/>
                <a:gd name="T10" fmla="*/ 437 w 874"/>
                <a:gd name="T11" fmla="*/ 133 h 874"/>
                <a:gd name="T12" fmla="*/ 575 w 874"/>
                <a:gd name="T13" fmla="*/ 272 h 874"/>
                <a:gd name="T14" fmla="*/ 437 w 874"/>
                <a:gd name="T15" fmla="*/ 410 h 874"/>
                <a:gd name="T16" fmla="*/ 299 w 874"/>
                <a:gd name="T17" fmla="*/ 272 h 874"/>
                <a:gd name="T18" fmla="*/ 437 w 874"/>
                <a:gd name="T19" fmla="*/ 133 h 874"/>
                <a:gd name="T20" fmla="*/ 198 w 874"/>
                <a:gd name="T21" fmla="*/ 559 h 874"/>
                <a:gd name="T22" fmla="*/ 306 w 874"/>
                <a:gd name="T23" fmla="*/ 451 h 874"/>
                <a:gd name="T24" fmla="*/ 568 w 874"/>
                <a:gd name="T25" fmla="*/ 451 h 874"/>
                <a:gd name="T26" fmla="*/ 675 w 874"/>
                <a:gd name="T27" fmla="*/ 559 h 874"/>
                <a:gd name="T28" fmla="*/ 675 w 874"/>
                <a:gd name="T29" fmla="*/ 659 h 874"/>
                <a:gd name="T30" fmla="*/ 651 w 874"/>
                <a:gd name="T31" fmla="*/ 712 h 874"/>
                <a:gd name="T32" fmla="*/ 437 w 874"/>
                <a:gd name="T33" fmla="*/ 785 h 874"/>
                <a:gd name="T34" fmla="*/ 216 w 874"/>
                <a:gd name="T35" fmla="*/ 707 h 874"/>
                <a:gd name="T36" fmla="*/ 198 w 874"/>
                <a:gd name="T37" fmla="*/ 657 h 874"/>
                <a:gd name="T38" fmla="*/ 198 w 874"/>
                <a:gd name="T39" fmla="*/ 559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4" h="874">
                  <a:moveTo>
                    <a:pt x="437" y="874"/>
                  </a:moveTo>
                  <a:cubicBezTo>
                    <a:pt x="678" y="874"/>
                    <a:pt x="874" y="678"/>
                    <a:pt x="874" y="437"/>
                  </a:cubicBezTo>
                  <a:cubicBezTo>
                    <a:pt x="874" y="196"/>
                    <a:pt x="678" y="0"/>
                    <a:pt x="437" y="0"/>
                  </a:cubicBezTo>
                  <a:cubicBezTo>
                    <a:pt x="195" y="0"/>
                    <a:pt x="0" y="196"/>
                    <a:pt x="0" y="437"/>
                  </a:cubicBezTo>
                  <a:cubicBezTo>
                    <a:pt x="0" y="678"/>
                    <a:pt x="195" y="874"/>
                    <a:pt x="437" y="874"/>
                  </a:cubicBezTo>
                  <a:close/>
                  <a:moveTo>
                    <a:pt x="437" y="133"/>
                  </a:moveTo>
                  <a:cubicBezTo>
                    <a:pt x="513" y="133"/>
                    <a:pt x="575" y="195"/>
                    <a:pt x="575" y="272"/>
                  </a:cubicBezTo>
                  <a:cubicBezTo>
                    <a:pt x="575" y="348"/>
                    <a:pt x="513" y="410"/>
                    <a:pt x="437" y="410"/>
                  </a:cubicBezTo>
                  <a:cubicBezTo>
                    <a:pt x="360" y="410"/>
                    <a:pt x="299" y="348"/>
                    <a:pt x="299" y="272"/>
                  </a:cubicBezTo>
                  <a:cubicBezTo>
                    <a:pt x="299" y="195"/>
                    <a:pt x="360" y="133"/>
                    <a:pt x="437" y="133"/>
                  </a:cubicBezTo>
                  <a:close/>
                  <a:moveTo>
                    <a:pt x="198" y="559"/>
                  </a:moveTo>
                  <a:cubicBezTo>
                    <a:pt x="198" y="499"/>
                    <a:pt x="246" y="451"/>
                    <a:pt x="306" y="451"/>
                  </a:cubicBezTo>
                  <a:cubicBezTo>
                    <a:pt x="568" y="451"/>
                    <a:pt x="568" y="451"/>
                    <a:pt x="568" y="451"/>
                  </a:cubicBezTo>
                  <a:cubicBezTo>
                    <a:pt x="627" y="451"/>
                    <a:pt x="675" y="499"/>
                    <a:pt x="675" y="559"/>
                  </a:cubicBezTo>
                  <a:cubicBezTo>
                    <a:pt x="675" y="659"/>
                    <a:pt x="675" y="659"/>
                    <a:pt x="675" y="659"/>
                  </a:cubicBezTo>
                  <a:cubicBezTo>
                    <a:pt x="675" y="678"/>
                    <a:pt x="666" y="700"/>
                    <a:pt x="651" y="712"/>
                  </a:cubicBezTo>
                  <a:cubicBezTo>
                    <a:pt x="592" y="758"/>
                    <a:pt x="517" y="785"/>
                    <a:pt x="437" y="785"/>
                  </a:cubicBezTo>
                  <a:cubicBezTo>
                    <a:pt x="353" y="785"/>
                    <a:pt x="276" y="756"/>
                    <a:pt x="216" y="707"/>
                  </a:cubicBezTo>
                  <a:cubicBezTo>
                    <a:pt x="201" y="694"/>
                    <a:pt x="198" y="676"/>
                    <a:pt x="198" y="657"/>
                  </a:cubicBezTo>
                  <a:lnTo>
                    <a:pt x="198" y="55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79491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altLang="en-US" smtClean="0"/>
              <a:t>LET’S TALK </a:t>
            </a:r>
            <a:br>
              <a:rPr lang="en-US" altLang="en-US" smtClean="0"/>
            </a:br>
            <a:r>
              <a:rPr lang="en-US" altLang="en-US" smtClean="0"/>
              <a:t>ABOUT THE LAB</a:t>
            </a:r>
            <a:endParaRPr lang="en-US" dirty="0"/>
          </a:p>
        </p:txBody>
      </p:sp>
      <p:sp>
        <p:nvSpPr>
          <p:cNvPr id="2" name="Slide Number Placeholder 1"/>
          <p:cNvSpPr>
            <a:spLocks noGrp="1"/>
          </p:cNvSpPr>
          <p:nvPr>
            <p:ph type="sldNum" sz="quarter" idx="11"/>
          </p:nvPr>
        </p:nvSpPr>
        <p:spPr/>
        <p:txBody>
          <a:bodyPr/>
          <a:lstStyle/>
          <a:p>
            <a:r>
              <a:rPr lang="en-US" smtClean="0"/>
              <a:t>Page </a:t>
            </a:r>
            <a:fld id="{90CBDC3A-D49F-4631-A8C7-55D59B33E5FA}" type="slidenum">
              <a:rPr lang="en-US" smtClean="0"/>
              <a:pPr/>
              <a:t>44</a:t>
            </a:fld>
            <a:endParaRPr lang="en-US" dirty="0"/>
          </a:p>
        </p:txBody>
      </p:sp>
      <p:sp>
        <p:nvSpPr>
          <p:cNvPr id="5" name="Footer Placeholder 4"/>
          <p:cNvSpPr>
            <a:spLocks noGrp="1"/>
          </p:cNvSpPr>
          <p:nvPr>
            <p:ph type="ftr" sz="quarter" idx="12"/>
          </p:nvPr>
        </p:nvSpPr>
        <p:spPr/>
        <p:txBody>
          <a:bodyPr/>
          <a:lstStyle/>
          <a:p>
            <a:r>
              <a:rPr lang="en-AU" smtClean="0"/>
              <a:t>Copyright © 2015 Accenture  All rights reserved.</a:t>
            </a:r>
            <a:endParaRPr lang="en-AU" dirty="0"/>
          </a:p>
        </p:txBody>
      </p:sp>
      <p:sp>
        <p:nvSpPr>
          <p:cNvPr id="14" name="Oval 13"/>
          <p:cNvSpPr/>
          <p:nvPr/>
        </p:nvSpPr>
        <p:spPr>
          <a:xfrm>
            <a:off x="616236" y="2206059"/>
            <a:ext cx="662400" cy="6624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6"/>
          <p:cNvSpPr>
            <a:spLocks noChangeAspect="1" noEditPoints="1"/>
          </p:cNvSpPr>
          <p:nvPr/>
        </p:nvSpPr>
        <p:spPr bwMode="auto">
          <a:xfrm rot="20764843">
            <a:off x="672828" y="2325193"/>
            <a:ext cx="480615" cy="432000"/>
          </a:xfrm>
          <a:custGeom>
            <a:avLst/>
            <a:gdLst>
              <a:gd name="T0" fmla="*/ 308 w 331"/>
              <a:gd name="T1" fmla="*/ 0 h 297"/>
              <a:gd name="T2" fmla="*/ 308 w 331"/>
              <a:gd name="T3" fmla="*/ 25 h 297"/>
              <a:gd name="T4" fmla="*/ 307 w 331"/>
              <a:gd name="T5" fmla="*/ 25 h 297"/>
              <a:gd name="T6" fmla="*/ 24 w 331"/>
              <a:gd name="T7" fmla="*/ 91 h 297"/>
              <a:gd name="T8" fmla="*/ 24 w 331"/>
              <a:gd name="T9" fmla="*/ 77 h 297"/>
              <a:gd name="T10" fmla="*/ 0 w 331"/>
              <a:gd name="T11" fmla="*/ 77 h 297"/>
              <a:gd name="T12" fmla="*/ 0 w 331"/>
              <a:gd name="T13" fmla="*/ 219 h 297"/>
              <a:gd name="T14" fmla="*/ 24 w 331"/>
              <a:gd name="T15" fmla="*/ 219 h 297"/>
              <a:gd name="T16" fmla="*/ 24 w 331"/>
              <a:gd name="T17" fmla="*/ 205 h 297"/>
              <a:gd name="T18" fmla="*/ 65 w 331"/>
              <a:gd name="T19" fmla="*/ 215 h 297"/>
              <a:gd name="T20" fmla="*/ 60 w 331"/>
              <a:gd name="T21" fmla="*/ 238 h 297"/>
              <a:gd name="T22" fmla="*/ 78 w 331"/>
              <a:gd name="T23" fmla="*/ 267 h 297"/>
              <a:gd name="T24" fmla="*/ 143 w 331"/>
              <a:gd name="T25" fmla="*/ 283 h 297"/>
              <a:gd name="T26" fmla="*/ 149 w 331"/>
              <a:gd name="T27" fmla="*/ 284 h 297"/>
              <a:gd name="T28" fmla="*/ 172 w 331"/>
              <a:gd name="T29" fmla="*/ 265 h 297"/>
              <a:gd name="T30" fmla="*/ 178 w 331"/>
              <a:gd name="T31" fmla="*/ 242 h 297"/>
              <a:gd name="T32" fmla="*/ 307 w 331"/>
              <a:gd name="T33" fmla="*/ 272 h 297"/>
              <a:gd name="T34" fmla="*/ 308 w 331"/>
              <a:gd name="T35" fmla="*/ 272 h 297"/>
              <a:gd name="T36" fmla="*/ 308 w 331"/>
              <a:gd name="T37" fmla="*/ 297 h 297"/>
              <a:gd name="T38" fmla="*/ 331 w 331"/>
              <a:gd name="T39" fmla="*/ 297 h 297"/>
              <a:gd name="T40" fmla="*/ 331 w 331"/>
              <a:gd name="T41" fmla="*/ 0 h 297"/>
              <a:gd name="T42" fmla="*/ 308 w 331"/>
              <a:gd name="T43" fmla="*/ 0 h 297"/>
              <a:gd name="T44" fmla="*/ 44 w 331"/>
              <a:gd name="T45" fmla="*/ 186 h 297"/>
              <a:gd name="T46" fmla="*/ 24 w 331"/>
              <a:gd name="T47" fmla="*/ 181 h 297"/>
              <a:gd name="T48" fmla="*/ 24 w 331"/>
              <a:gd name="T49" fmla="*/ 116 h 297"/>
              <a:gd name="T50" fmla="*/ 44 w 331"/>
              <a:gd name="T51" fmla="*/ 111 h 297"/>
              <a:gd name="T52" fmla="*/ 44 w 331"/>
              <a:gd name="T53" fmla="*/ 186 h 297"/>
              <a:gd name="T54" fmla="*/ 149 w 331"/>
              <a:gd name="T55" fmla="*/ 259 h 297"/>
              <a:gd name="T56" fmla="*/ 148 w 331"/>
              <a:gd name="T57" fmla="*/ 260 h 297"/>
              <a:gd name="T58" fmla="*/ 83 w 331"/>
              <a:gd name="T59" fmla="*/ 244 h 297"/>
              <a:gd name="T60" fmla="*/ 83 w 331"/>
              <a:gd name="T61" fmla="*/ 244 h 297"/>
              <a:gd name="T62" fmla="*/ 88 w 331"/>
              <a:gd name="T63" fmla="*/ 221 h 297"/>
              <a:gd name="T64" fmla="*/ 155 w 331"/>
              <a:gd name="T65" fmla="*/ 236 h 297"/>
              <a:gd name="T66" fmla="*/ 149 w 331"/>
              <a:gd name="T67" fmla="*/ 259 h 297"/>
              <a:gd name="T68" fmla="*/ 255 w 331"/>
              <a:gd name="T69" fmla="*/ 236 h 297"/>
              <a:gd name="T70" fmla="*/ 70 w 331"/>
              <a:gd name="T71" fmla="*/ 192 h 297"/>
              <a:gd name="T72" fmla="*/ 70 w 331"/>
              <a:gd name="T73" fmla="*/ 105 h 297"/>
              <a:gd name="T74" fmla="*/ 255 w 331"/>
              <a:gd name="T75" fmla="*/ 61 h 297"/>
              <a:gd name="T76" fmla="*/ 255 w 331"/>
              <a:gd name="T77" fmla="*/ 236 h 297"/>
              <a:gd name="T78" fmla="*/ 308 w 331"/>
              <a:gd name="T79" fmla="*/ 248 h 297"/>
              <a:gd name="T80" fmla="*/ 281 w 331"/>
              <a:gd name="T81" fmla="*/ 242 h 297"/>
              <a:gd name="T82" fmla="*/ 281 w 331"/>
              <a:gd name="T83" fmla="*/ 55 h 297"/>
              <a:gd name="T84" fmla="*/ 308 w 331"/>
              <a:gd name="T85" fmla="*/ 49 h 297"/>
              <a:gd name="T86" fmla="*/ 308 w 331"/>
              <a:gd name="T87" fmla="*/ 24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 h="297">
                <a:moveTo>
                  <a:pt x="308" y="0"/>
                </a:moveTo>
                <a:cubicBezTo>
                  <a:pt x="308" y="25"/>
                  <a:pt x="308" y="25"/>
                  <a:pt x="308" y="25"/>
                </a:cubicBezTo>
                <a:cubicBezTo>
                  <a:pt x="307" y="25"/>
                  <a:pt x="307" y="25"/>
                  <a:pt x="307" y="25"/>
                </a:cubicBezTo>
                <a:cubicBezTo>
                  <a:pt x="24" y="91"/>
                  <a:pt x="24" y="91"/>
                  <a:pt x="24" y="91"/>
                </a:cubicBezTo>
                <a:cubicBezTo>
                  <a:pt x="24" y="77"/>
                  <a:pt x="24" y="77"/>
                  <a:pt x="24" y="77"/>
                </a:cubicBezTo>
                <a:cubicBezTo>
                  <a:pt x="0" y="77"/>
                  <a:pt x="0" y="77"/>
                  <a:pt x="0" y="77"/>
                </a:cubicBezTo>
                <a:cubicBezTo>
                  <a:pt x="0" y="219"/>
                  <a:pt x="0" y="219"/>
                  <a:pt x="0" y="219"/>
                </a:cubicBezTo>
                <a:cubicBezTo>
                  <a:pt x="24" y="219"/>
                  <a:pt x="24" y="219"/>
                  <a:pt x="24" y="219"/>
                </a:cubicBezTo>
                <a:cubicBezTo>
                  <a:pt x="24" y="205"/>
                  <a:pt x="24" y="205"/>
                  <a:pt x="24" y="205"/>
                </a:cubicBezTo>
                <a:cubicBezTo>
                  <a:pt x="65" y="215"/>
                  <a:pt x="65" y="215"/>
                  <a:pt x="65" y="215"/>
                </a:cubicBezTo>
                <a:cubicBezTo>
                  <a:pt x="60" y="238"/>
                  <a:pt x="60" y="238"/>
                  <a:pt x="60" y="238"/>
                </a:cubicBezTo>
                <a:cubicBezTo>
                  <a:pt x="56" y="251"/>
                  <a:pt x="65" y="264"/>
                  <a:pt x="78" y="267"/>
                </a:cubicBezTo>
                <a:cubicBezTo>
                  <a:pt x="143" y="283"/>
                  <a:pt x="143" y="283"/>
                  <a:pt x="143" y="283"/>
                </a:cubicBezTo>
                <a:cubicBezTo>
                  <a:pt x="145" y="283"/>
                  <a:pt x="147" y="284"/>
                  <a:pt x="149" y="284"/>
                </a:cubicBezTo>
                <a:cubicBezTo>
                  <a:pt x="160" y="284"/>
                  <a:pt x="170" y="276"/>
                  <a:pt x="172" y="265"/>
                </a:cubicBezTo>
                <a:cubicBezTo>
                  <a:pt x="178" y="242"/>
                  <a:pt x="178" y="242"/>
                  <a:pt x="178" y="242"/>
                </a:cubicBezTo>
                <a:cubicBezTo>
                  <a:pt x="307" y="272"/>
                  <a:pt x="307" y="272"/>
                  <a:pt x="307" y="272"/>
                </a:cubicBezTo>
                <a:cubicBezTo>
                  <a:pt x="307" y="272"/>
                  <a:pt x="307" y="272"/>
                  <a:pt x="308" y="272"/>
                </a:cubicBezTo>
                <a:cubicBezTo>
                  <a:pt x="308" y="297"/>
                  <a:pt x="308" y="297"/>
                  <a:pt x="308" y="297"/>
                </a:cubicBezTo>
                <a:cubicBezTo>
                  <a:pt x="331" y="297"/>
                  <a:pt x="331" y="297"/>
                  <a:pt x="331" y="297"/>
                </a:cubicBezTo>
                <a:cubicBezTo>
                  <a:pt x="331" y="0"/>
                  <a:pt x="331" y="0"/>
                  <a:pt x="331" y="0"/>
                </a:cubicBezTo>
                <a:lnTo>
                  <a:pt x="308" y="0"/>
                </a:lnTo>
                <a:close/>
                <a:moveTo>
                  <a:pt x="44" y="186"/>
                </a:moveTo>
                <a:cubicBezTo>
                  <a:pt x="24" y="181"/>
                  <a:pt x="24" y="181"/>
                  <a:pt x="24" y="181"/>
                </a:cubicBezTo>
                <a:cubicBezTo>
                  <a:pt x="24" y="116"/>
                  <a:pt x="24" y="116"/>
                  <a:pt x="24" y="116"/>
                </a:cubicBezTo>
                <a:cubicBezTo>
                  <a:pt x="44" y="111"/>
                  <a:pt x="44" y="111"/>
                  <a:pt x="44" y="111"/>
                </a:cubicBezTo>
                <a:lnTo>
                  <a:pt x="44" y="186"/>
                </a:lnTo>
                <a:close/>
                <a:moveTo>
                  <a:pt x="149" y="259"/>
                </a:moveTo>
                <a:cubicBezTo>
                  <a:pt x="149" y="260"/>
                  <a:pt x="149" y="260"/>
                  <a:pt x="148" y="260"/>
                </a:cubicBezTo>
                <a:cubicBezTo>
                  <a:pt x="83" y="244"/>
                  <a:pt x="83" y="244"/>
                  <a:pt x="83" y="244"/>
                </a:cubicBezTo>
                <a:cubicBezTo>
                  <a:pt x="83" y="244"/>
                  <a:pt x="82" y="244"/>
                  <a:pt x="83" y="244"/>
                </a:cubicBezTo>
                <a:cubicBezTo>
                  <a:pt x="88" y="221"/>
                  <a:pt x="88" y="221"/>
                  <a:pt x="88" y="221"/>
                </a:cubicBezTo>
                <a:cubicBezTo>
                  <a:pt x="155" y="236"/>
                  <a:pt x="155" y="236"/>
                  <a:pt x="155" y="236"/>
                </a:cubicBezTo>
                <a:lnTo>
                  <a:pt x="149" y="259"/>
                </a:lnTo>
                <a:close/>
                <a:moveTo>
                  <a:pt x="255" y="236"/>
                </a:moveTo>
                <a:cubicBezTo>
                  <a:pt x="70" y="192"/>
                  <a:pt x="70" y="192"/>
                  <a:pt x="70" y="192"/>
                </a:cubicBezTo>
                <a:cubicBezTo>
                  <a:pt x="70" y="105"/>
                  <a:pt x="70" y="105"/>
                  <a:pt x="70" y="105"/>
                </a:cubicBezTo>
                <a:cubicBezTo>
                  <a:pt x="255" y="61"/>
                  <a:pt x="255" y="61"/>
                  <a:pt x="255" y="61"/>
                </a:cubicBezTo>
                <a:lnTo>
                  <a:pt x="255" y="236"/>
                </a:lnTo>
                <a:close/>
                <a:moveTo>
                  <a:pt x="308" y="248"/>
                </a:moveTo>
                <a:cubicBezTo>
                  <a:pt x="281" y="242"/>
                  <a:pt x="281" y="242"/>
                  <a:pt x="281" y="242"/>
                </a:cubicBezTo>
                <a:cubicBezTo>
                  <a:pt x="281" y="55"/>
                  <a:pt x="281" y="55"/>
                  <a:pt x="281" y="55"/>
                </a:cubicBezTo>
                <a:cubicBezTo>
                  <a:pt x="308" y="49"/>
                  <a:pt x="308" y="49"/>
                  <a:pt x="308" y="49"/>
                </a:cubicBezTo>
                <a:lnTo>
                  <a:pt x="308" y="248"/>
                </a:lnTo>
                <a:close/>
              </a:path>
            </a:pathLst>
          </a:custGeom>
          <a:solidFill>
            <a:schemeClr val="accent4">
              <a:lumMod val="10000"/>
            </a:schemeClr>
          </a:solidFill>
          <a:ln>
            <a:noFill/>
          </a:ln>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1900109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smtClean="0"/>
              <a:t>Page </a:t>
            </a:r>
            <a:fld id="{90CBDC3A-D49F-4631-A8C7-55D59B33E5FA}" type="slidenum">
              <a:rPr lang="en-US" smtClean="0"/>
              <a:pPr>
                <a:defRPr/>
              </a:pPr>
              <a:t>45</a:t>
            </a:fld>
            <a:endParaRPr lang="en-US" dirty="0"/>
          </a:p>
        </p:txBody>
      </p:sp>
      <p:sp>
        <p:nvSpPr>
          <p:cNvPr id="4" name="Title 3"/>
          <p:cNvSpPr>
            <a:spLocks noGrp="1"/>
          </p:cNvSpPr>
          <p:nvPr>
            <p:ph type="title"/>
          </p:nvPr>
        </p:nvSpPr>
        <p:spPr/>
        <p:txBody>
          <a:bodyPr/>
          <a:lstStyle/>
          <a:p>
            <a:r>
              <a:rPr lang="en-GB" dirty="0" smtClean="0"/>
              <a:t>Lab</a:t>
            </a:r>
            <a:endParaRPr lang="en-GB" dirty="0"/>
          </a:p>
        </p:txBody>
      </p:sp>
      <p:sp>
        <p:nvSpPr>
          <p:cNvPr id="2" name="Text Placeholder 1"/>
          <p:cNvSpPr>
            <a:spLocks noGrp="1"/>
          </p:cNvSpPr>
          <p:nvPr>
            <p:ph type="body" sz="quarter" idx="10"/>
          </p:nvPr>
        </p:nvSpPr>
        <p:spPr/>
        <p:txBody>
          <a:bodyPr/>
          <a:lstStyle/>
          <a:p>
            <a:r>
              <a:rPr lang="en-GB" dirty="0" smtClean="0"/>
              <a:t>Lab exercises</a:t>
            </a:r>
            <a:endParaRPr lang="en-GB" dirty="0"/>
          </a:p>
        </p:txBody>
      </p:sp>
      <p:sp>
        <p:nvSpPr>
          <p:cNvPr id="5" name="Footer Placeholder 4"/>
          <p:cNvSpPr>
            <a:spLocks noGrp="1"/>
          </p:cNvSpPr>
          <p:nvPr>
            <p:ph type="ftr" sz="quarter" idx="13"/>
          </p:nvPr>
        </p:nvSpPr>
        <p:spPr/>
        <p:txBody>
          <a:bodyPr/>
          <a:lstStyle/>
          <a:p>
            <a:r>
              <a:rPr lang="en-US" smtClean="0"/>
              <a:t>Copyright © 2016 Accenture  All rights reserved.</a:t>
            </a:r>
            <a:endParaRPr lang="en-AU" dirty="0"/>
          </a:p>
        </p:txBody>
      </p:sp>
      <p:grpSp>
        <p:nvGrpSpPr>
          <p:cNvPr id="7" name="Group 6"/>
          <p:cNvGrpSpPr/>
          <p:nvPr/>
        </p:nvGrpSpPr>
        <p:grpSpPr>
          <a:xfrm>
            <a:off x="1850524" y="1878013"/>
            <a:ext cx="1220202" cy="1220199"/>
            <a:chOff x="1850524" y="1878013"/>
            <a:chExt cx="1220202" cy="1220199"/>
          </a:xfrm>
        </p:grpSpPr>
        <p:sp>
          <p:nvSpPr>
            <p:cNvPr id="8" name="Oval 7"/>
            <p:cNvSpPr/>
            <p:nvPr/>
          </p:nvSpPr>
          <p:spPr>
            <a:xfrm>
              <a:off x="1850524"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8"/>
            <p:cNvGrpSpPr/>
            <p:nvPr/>
          </p:nvGrpSpPr>
          <p:grpSpPr>
            <a:xfrm>
              <a:off x="2152405" y="2072473"/>
              <a:ext cx="616440" cy="823128"/>
              <a:chOff x="6604055" y="4305913"/>
              <a:chExt cx="453389" cy="605407"/>
            </a:xfrm>
            <a:solidFill>
              <a:schemeClr val="accent1"/>
            </a:solidFill>
          </p:grpSpPr>
          <p:sp>
            <p:nvSpPr>
              <p:cNvPr id="10" name="Freeform 6"/>
              <p:cNvSpPr>
                <a:spLocks/>
              </p:cNvSpPr>
              <p:nvPr/>
            </p:nvSpPr>
            <p:spPr bwMode="auto">
              <a:xfrm>
                <a:off x="6604055" y="4381922"/>
                <a:ext cx="453389" cy="529398"/>
              </a:xfrm>
              <a:custGeom>
                <a:avLst/>
                <a:gdLst>
                  <a:gd name="T0" fmla="*/ 132 w 144"/>
                  <a:gd name="T1" fmla="*/ 72 h 168"/>
                  <a:gd name="T2" fmla="*/ 120 w 144"/>
                  <a:gd name="T3" fmla="*/ 84 h 168"/>
                  <a:gd name="T4" fmla="*/ 120 w 144"/>
                  <a:gd name="T5" fmla="*/ 76 h 168"/>
                  <a:gd name="T6" fmla="*/ 108 w 144"/>
                  <a:gd name="T7" fmla="*/ 64 h 168"/>
                  <a:gd name="T8" fmla="*/ 96 w 144"/>
                  <a:gd name="T9" fmla="*/ 76 h 168"/>
                  <a:gd name="T10" fmla="*/ 96 w 144"/>
                  <a:gd name="T11" fmla="*/ 68 h 168"/>
                  <a:gd name="T12" fmla="*/ 84 w 144"/>
                  <a:gd name="T13" fmla="*/ 56 h 168"/>
                  <a:gd name="T14" fmla="*/ 72 w 144"/>
                  <a:gd name="T15" fmla="*/ 68 h 168"/>
                  <a:gd name="T16" fmla="*/ 72 w 144"/>
                  <a:gd name="T17" fmla="*/ 12 h 168"/>
                  <a:gd name="T18" fmla="*/ 60 w 144"/>
                  <a:gd name="T19" fmla="*/ 0 h 168"/>
                  <a:gd name="T20" fmla="*/ 48 w 144"/>
                  <a:gd name="T21" fmla="*/ 12 h 168"/>
                  <a:gd name="T22" fmla="*/ 48 w 144"/>
                  <a:gd name="T23" fmla="*/ 104 h 168"/>
                  <a:gd name="T24" fmla="*/ 34 w 144"/>
                  <a:gd name="T25" fmla="*/ 86 h 168"/>
                  <a:gd name="T26" fmla="*/ 11 w 144"/>
                  <a:gd name="T27" fmla="*/ 67 h 168"/>
                  <a:gd name="T28" fmla="*/ 0 w 144"/>
                  <a:gd name="T29" fmla="*/ 76 h 168"/>
                  <a:gd name="T30" fmla="*/ 11 w 144"/>
                  <a:gd name="T31" fmla="*/ 95 h 168"/>
                  <a:gd name="T32" fmla="*/ 24 w 144"/>
                  <a:gd name="T33" fmla="*/ 128 h 168"/>
                  <a:gd name="T34" fmla="*/ 48 w 144"/>
                  <a:gd name="T35" fmla="*/ 168 h 168"/>
                  <a:gd name="T36" fmla="*/ 128 w 144"/>
                  <a:gd name="T37" fmla="*/ 168 h 168"/>
                  <a:gd name="T38" fmla="*/ 144 w 144"/>
                  <a:gd name="T39" fmla="*/ 128 h 168"/>
                  <a:gd name="T40" fmla="*/ 144 w 144"/>
                  <a:gd name="T41" fmla="*/ 84 h 168"/>
                  <a:gd name="T42" fmla="*/ 132 w 144"/>
                  <a:gd name="T43" fmla="*/ 7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68">
                    <a:moveTo>
                      <a:pt x="132" y="72"/>
                    </a:moveTo>
                    <a:cubicBezTo>
                      <a:pt x="125" y="72"/>
                      <a:pt x="120" y="77"/>
                      <a:pt x="120" y="84"/>
                    </a:cubicBezTo>
                    <a:cubicBezTo>
                      <a:pt x="120" y="76"/>
                      <a:pt x="120" y="76"/>
                      <a:pt x="120" y="76"/>
                    </a:cubicBezTo>
                    <a:cubicBezTo>
                      <a:pt x="120" y="69"/>
                      <a:pt x="115" y="64"/>
                      <a:pt x="108" y="64"/>
                    </a:cubicBezTo>
                    <a:cubicBezTo>
                      <a:pt x="101" y="64"/>
                      <a:pt x="96" y="69"/>
                      <a:pt x="96" y="76"/>
                    </a:cubicBezTo>
                    <a:cubicBezTo>
                      <a:pt x="96" y="68"/>
                      <a:pt x="96" y="68"/>
                      <a:pt x="96" y="68"/>
                    </a:cubicBezTo>
                    <a:cubicBezTo>
                      <a:pt x="96" y="61"/>
                      <a:pt x="91" y="56"/>
                      <a:pt x="84" y="56"/>
                    </a:cubicBezTo>
                    <a:cubicBezTo>
                      <a:pt x="77" y="56"/>
                      <a:pt x="72" y="61"/>
                      <a:pt x="72" y="68"/>
                    </a:cubicBezTo>
                    <a:cubicBezTo>
                      <a:pt x="72" y="12"/>
                      <a:pt x="72" y="12"/>
                      <a:pt x="72" y="12"/>
                    </a:cubicBezTo>
                    <a:cubicBezTo>
                      <a:pt x="72" y="5"/>
                      <a:pt x="67" y="0"/>
                      <a:pt x="60" y="0"/>
                    </a:cubicBezTo>
                    <a:cubicBezTo>
                      <a:pt x="53" y="0"/>
                      <a:pt x="48" y="5"/>
                      <a:pt x="48" y="12"/>
                    </a:cubicBezTo>
                    <a:cubicBezTo>
                      <a:pt x="48" y="104"/>
                      <a:pt x="48" y="104"/>
                      <a:pt x="48" y="104"/>
                    </a:cubicBezTo>
                    <a:cubicBezTo>
                      <a:pt x="48" y="104"/>
                      <a:pt x="38" y="91"/>
                      <a:pt x="34" y="86"/>
                    </a:cubicBezTo>
                    <a:cubicBezTo>
                      <a:pt x="26" y="76"/>
                      <a:pt x="19" y="67"/>
                      <a:pt x="11" y="67"/>
                    </a:cubicBezTo>
                    <a:cubicBezTo>
                      <a:pt x="4" y="67"/>
                      <a:pt x="0" y="71"/>
                      <a:pt x="0" y="76"/>
                    </a:cubicBezTo>
                    <a:cubicBezTo>
                      <a:pt x="0" y="81"/>
                      <a:pt x="8" y="89"/>
                      <a:pt x="11" y="95"/>
                    </a:cubicBezTo>
                    <a:cubicBezTo>
                      <a:pt x="17" y="105"/>
                      <a:pt x="24" y="128"/>
                      <a:pt x="24" y="128"/>
                    </a:cubicBezTo>
                    <a:cubicBezTo>
                      <a:pt x="48" y="168"/>
                      <a:pt x="48" y="168"/>
                      <a:pt x="48" y="168"/>
                    </a:cubicBezTo>
                    <a:cubicBezTo>
                      <a:pt x="128" y="168"/>
                      <a:pt x="128" y="168"/>
                      <a:pt x="128" y="168"/>
                    </a:cubicBezTo>
                    <a:cubicBezTo>
                      <a:pt x="144" y="128"/>
                      <a:pt x="144" y="128"/>
                      <a:pt x="144" y="128"/>
                    </a:cubicBezTo>
                    <a:cubicBezTo>
                      <a:pt x="144" y="84"/>
                      <a:pt x="144" y="84"/>
                      <a:pt x="144" y="84"/>
                    </a:cubicBezTo>
                    <a:cubicBezTo>
                      <a:pt x="144" y="77"/>
                      <a:pt x="139" y="72"/>
                      <a:pt x="132" y="7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6680064" y="4305913"/>
                <a:ext cx="226695" cy="208025"/>
              </a:xfrm>
              <a:custGeom>
                <a:avLst/>
                <a:gdLst>
                  <a:gd name="T0" fmla="*/ 16 w 72"/>
                  <a:gd name="T1" fmla="*/ 66 h 66"/>
                  <a:gd name="T2" fmla="*/ 16 w 72"/>
                  <a:gd name="T3" fmla="*/ 51 h 66"/>
                  <a:gd name="T4" fmla="*/ 11 w 72"/>
                  <a:gd name="T5" fmla="*/ 36 h 66"/>
                  <a:gd name="T6" fmla="*/ 36 w 72"/>
                  <a:gd name="T7" fmla="*/ 11 h 66"/>
                  <a:gd name="T8" fmla="*/ 61 w 72"/>
                  <a:gd name="T9" fmla="*/ 36 h 66"/>
                  <a:gd name="T10" fmla="*/ 56 w 72"/>
                  <a:gd name="T11" fmla="*/ 51 h 66"/>
                  <a:gd name="T12" fmla="*/ 56 w 72"/>
                  <a:gd name="T13" fmla="*/ 66 h 66"/>
                  <a:gd name="T14" fmla="*/ 72 w 72"/>
                  <a:gd name="T15" fmla="*/ 36 h 66"/>
                  <a:gd name="T16" fmla="*/ 36 w 72"/>
                  <a:gd name="T17" fmla="*/ 0 h 66"/>
                  <a:gd name="T18" fmla="*/ 0 w 72"/>
                  <a:gd name="T19" fmla="*/ 36 h 66"/>
                  <a:gd name="T20" fmla="*/ 16 w 72"/>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6">
                    <a:moveTo>
                      <a:pt x="16" y="66"/>
                    </a:moveTo>
                    <a:cubicBezTo>
                      <a:pt x="16" y="51"/>
                      <a:pt x="16" y="51"/>
                      <a:pt x="16" y="51"/>
                    </a:cubicBezTo>
                    <a:cubicBezTo>
                      <a:pt x="13" y="47"/>
                      <a:pt x="11" y="42"/>
                      <a:pt x="11" y="36"/>
                    </a:cubicBezTo>
                    <a:cubicBezTo>
                      <a:pt x="11" y="22"/>
                      <a:pt x="22" y="11"/>
                      <a:pt x="36" y="11"/>
                    </a:cubicBezTo>
                    <a:cubicBezTo>
                      <a:pt x="50" y="11"/>
                      <a:pt x="61" y="22"/>
                      <a:pt x="61" y="36"/>
                    </a:cubicBezTo>
                    <a:cubicBezTo>
                      <a:pt x="61" y="42"/>
                      <a:pt x="59" y="47"/>
                      <a:pt x="56" y="51"/>
                    </a:cubicBezTo>
                    <a:cubicBezTo>
                      <a:pt x="56" y="66"/>
                      <a:pt x="56" y="66"/>
                      <a:pt x="56" y="66"/>
                    </a:cubicBezTo>
                    <a:cubicBezTo>
                      <a:pt x="66" y="59"/>
                      <a:pt x="72" y="48"/>
                      <a:pt x="72" y="36"/>
                    </a:cubicBezTo>
                    <a:cubicBezTo>
                      <a:pt x="72" y="16"/>
                      <a:pt x="56" y="0"/>
                      <a:pt x="36" y="0"/>
                    </a:cubicBezTo>
                    <a:cubicBezTo>
                      <a:pt x="16" y="0"/>
                      <a:pt x="0" y="16"/>
                      <a:pt x="0" y="36"/>
                    </a:cubicBezTo>
                    <a:cubicBezTo>
                      <a:pt x="0" y="48"/>
                      <a:pt x="6" y="59"/>
                      <a:pt x="1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p:cNvGrpSpPr/>
          <p:nvPr/>
        </p:nvGrpSpPr>
        <p:grpSpPr>
          <a:xfrm>
            <a:off x="6074861" y="1878013"/>
            <a:ext cx="1220202" cy="1220199"/>
            <a:chOff x="6074861" y="1878013"/>
            <a:chExt cx="1220202" cy="1220199"/>
          </a:xfrm>
        </p:grpSpPr>
        <p:sp>
          <p:nvSpPr>
            <p:cNvPr id="13" name="Oval 12"/>
            <p:cNvSpPr/>
            <p:nvPr/>
          </p:nvSpPr>
          <p:spPr>
            <a:xfrm>
              <a:off x="6074861"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p:cNvGrpSpPr/>
            <p:nvPr/>
          </p:nvGrpSpPr>
          <p:grpSpPr>
            <a:xfrm>
              <a:off x="6154344" y="1957494"/>
              <a:ext cx="1061236" cy="1061236"/>
              <a:chOff x="-3813175" y="5148263"/>
              <a:chExt cx="2001838" cy="2001838"/>
            </a:xfrm>
            <a:solidFill>
              <a:schemeClr val="accent1"/>
            </a:solidFill>
          </p:grpSpPr>
          <p:sp>
            <p:nvSpPr>
              <p:cNvPr id="15" name="Freeform 24"/>
              <p:cNvSpPr>
                <a:spLocks noEditPoints="1"/>
              </p:cNvSpPr>
              <p:nvPr/>
            </p:nvSpPr>
            <p:spPr bwMode="auto">
              <a:xfrm>
                <a:off x="-3813175" y="5148263"/>
                <a:ext cx="2001838" cy="2001838"/>
              </a:xfrm>
              <a:custGeom>
                <a:avLst/>
                <a:gdLst>
                  <a:gd name="T0" fmla="*/ 436 w 1136"/>
                  <a:gd name="T1" fmla="*/ 1063 h 1136"/>
                  <a:gd name="T2" fmla="*/ 700 w 1136"/>
                  <a:gd name="T3" fmla="*/ 73 h 1136"/>
                  <a:gd name="T4" fmla="*/ 171 w 1136"/>
                  <a:gd name="T5" fmla="*/ 568 h 1136"/>
                  <a:gd name="T6" fmla="*/ 267 w 1136"/>
                  <a:gd name="T7" fmla="*/ 568 h 1136"/>
                  <a:gd name="T8" fmla="*/ 171 w 1136"/>
                  <a:gd name="T9" fmla="*/ 568 h 1136"/>
                  <a:gd name="T10" fmla="*/ 520 w 1136"/>
                  <a:gd name="T11" fmla="*/ 219 h 1136"/>
                  <a:gd name="T12" fmla="*/ 616 w 1136"/>
                  <a:gd name="T13" fmla="*/ 219 h 1136"/>
                  <a:gd name="T14" fmla="*/ 912 w 1136"/>
                  <a:gd name="T15" fmla="*/ 369 h 1136"/>
                  <a:gd name="T16" fmla="*/ 870 w 1136"/>
                  <a:gd name="T17" fmla="*/ 393 h 1136"/>
                  <a:gd name="T18" fmla="*/ 912 w 1136"/>
                  <a:gd name="T19" fmla="*/ 369 h 1136"/>
                  <a:gd name="T20" fmla="*/ 903 w 1136"/>
                  <a:gd name="T21" fmla="*/ 734 h 1136"/>
                  <a:gd name="T22" fmla="*/ 879 w 1136"/>
                  <a:gd name="T23" fmla="*/ 775 h 1136"/>
                  <a:gd name="T24" fmla="*/ 965 w 1136"/>
                  <a:gd name="T25" fmla="*/ 568 h 1136"/>
                  <a:gd name="T26" fmla="*/ 869 w 1136"/>
                  <a:gd name="T27" fmla="*/ 568 h 1136"/>
                  <a:gd name="T28" fmla="*/ 965 w 1136"/>
                  <a:gd name="T29" fmla="*/ 568 h 1136"/>
                  <a:gd name="T30" fmla="*/ 361 w 1136"/>
                  <a:gd name="T31" fmla="*/ 257 h 1136"/>
                  <a:gd name="T32" fmla="*/ 402 w 1136"/>
                  <a:gd name="T33" fmla="*/ 233 h 1136"/>
                  <a:gd name="T34" fmla="*/ 369 w 1136"/>
                  <a:gd name="T35" fmla="*/ 912 h 1136"/>
                  <a:gd name="T36" fmla="*/ 394 w 1136"/>
                  <a:gd name="T37" fmla="*/ 870 h 1136"/>
                  <a:gd name="T38" fmla="*/ 369 w 1136"/>
                  <a:gd name="T39" fmla="*/ 912 h 1136"/>
                  <a:gd name="T40" fmla="*/ 233 w 1136"/>
                  <a:gd name="T41" fmla="*/ 402 h 1136"/>
                  <a:gd name="T42" fmla="*/ 257 w 1136"/>
                  <a:gd name="T43" fmla="*/ 361 h 1136"/>
                  <a:gd name="T44" fmla="*/ 224 w 1136"/>
                  <a:gd name="T45" fmla="*/ 767 h 1136"/>
                  <a:gd name="T46" fmla="*/ 266 w 1136"/>
                  <a:gd name="T47" fmla="*/ 743 h 1136"/>
                  <a:gd name="T48" fmla="*/ 224 w 1136"/>
                  <a:gd name="T49" fmla="*/ 767 h 1136"/>
                  <a:gd name="T50" fmla="*/ 520 w 1136"/>
                  <a:gd name="T51" fmla="*/ 917 h 1136"/>
                  <a:gd name="T52" fmla="*/ 616 w 1136"/>
                  <a:gd name="T53" fmla="*/ 917 h 1136"/>
                  <a:gd name="T54" fmla="*/ 767 w 1136"/>
                  <a:gd name="T55" fmla="*/ 912 h 1136"/>
                  <a:gd name="T56" fmla="*/ 743 w 1136"/>
                  <a:gd name="T57" fmla="*/ 870 h 1136"/>
                  <a:gd name="T58" fmla="*/ 767 w 1136"/>
                  <a:gd name="T59" fmla="*/ 912 h 1136"/>
                  <a:gd name="T60" fmla="*/ 684 w 1136"/>
                  <a:gd name="T61" fmla="*/ 135 h 1136"/>
                  <a:gd name="T62" fmla="*/ 452 w 1136"/>
                  <a:gd name="T63" fmla="*/ 1001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6" h="1136">
                    <a:moveTo>
                      <a:pt x="1063" y="700"/>
                    </a:moveTo>
                    <a:cubicBezTo>
                      <a:pt x="989" y="973"/>
                      <a:pt x="708" y="1136"/>
                      <a:pt x="436" y="1063"/>
                    </a:cubicBezTo>
                    <a:cubicBezTo>
                      <a:pt x="163" y="989"/>
                      <a:pt x="0" y="708"/>
                      <a:pt x="73" y="436"/>
                    </a:cubicBezTo>
                    <a:cubicBezTo>
                      <a:pt x="147" y="163"/>
                      <a:pt x="428" y="0"/>
                      <a:pt x="700" y="73"/>
                    </a:cubicBezTo>
                    <a:cubicBezTo>
                      <a:pt x="973" y="147"/>
                      <a:pt x="1136" y="428"/>
                      <a:pt x="1063" y="700"/>
                    </a:cubicBezTo>
                    <a:close/>
                    <a:moveTo>
                      <a:pt x="171" y="568"/>
                    </a:moveTo>
                    <a:cubicBezTo>
                      <a:pt x="171" y="541"/>
                      <a:pt x="193" y="520"/>
                      <a:pt x="219" y="520"/>
                    </a:cubicBezTo>
                    <a:cubicBezTo>
                      <a:pt x="246" y="520"/>
                      <a:pt x="267" y="541"/>
                      <a:pt x="267" y="568"/>
                    </a:cubicBezTo>
                    <a:cubicBezTo>
                      <a:pt x="267" y="595"/>
                      <a:pt x="246" y="616"/>
                      <a:pt x="219" y="616"/>
                    </a:cubicBezTo>
                    <a:cubicBezTo>
                      <a:pt x="193" y="616"/>
                      <a:pt x="171" y="595"/>
                      <a:pt x="171" y="568"/>
                    </a:cubicBezTo>
                    <a:close/>
                    <a:moveTo>
                      <a:pt x="568" y="171"/>
                    </a:moveTo>
                    <a:cubicBezTo>
                      <a:pt x="542" y="171"/>
                      <a:pt x="520" y="193"/>
                      <a:pt x="520" y="219"/>
                    </a:cubicBezTo>
                    <a:cubicBezTo>
                      <a:pt x="520" y="246"/>
                      <a:pt x="542" y="267"/>
                      <a:pt x="568" y="267"/>
                    </a:cubicBezTo>
                    <a:cubicBezTo>
                      <a:pt x="595" y="267"/>
                      <a:pt x="616" y="246"/>
                      <a:pt x="616" y="219"/>
                    </a:cubicBezTo>
                    <a:cubicBezTo>
                      <a:pt x="616" y="193"/>
                      <a:pt x="595" y="171"/>
                      <a:pt x="568" y="171"/>
                    </a:cubicBezTo>
                    <a:close/>
                    <a:moveTo>
                      <a:pt x="912" y="369"/>
                    </a:moveTo>
                    <a:cubicBezTo>
                      <a:pt x="919" y="381"/>
                      <a:pt x="914" y="396"/>
                      <a:pt x="903" y="402"/>
                    </a:cubicBezTo>
                    <a:cubicBezTo>
                      <a:pt x="892" y="409"/>
                      <a:pt x="877" y="405"/>
                      <a:pt x="870" y="393"/>
                    </a:cubicBezTo>
                    <a:cubicBezTo>
                      <a:pt x="864" y="382"/>
                      <a:pt x="868" y="367"/>
                      <a:pt x="879" y="361"/>
                    </a:cubicBezTo>
                    <a:cubicBezTo>
                      <a:pt x="890" y="354"/>
                      <a:pt x="905" y="358"/>
                      <a:pt x="912" y="369"/>
                    </a:cubicBezTo>
                    <a:close/>
                    <a:moveTo>
                      <a:pt x="912" y="767"/>
                    </a:moveTo>
                    <a:cubicBezTo>
                      <a:pt x="919" y="755"/>
                      <a:pt x="914" y="740"/>
                      <a:pt x="903" y="734"/>
                    </a:cubicBezTo>
                    <a:cubicBezTo>
                      <a:pt x="892" y="727"/>
                      <a:pt x="877" y="731"/>
                      <a:pt x="870" y="743"/>
                    </a:cubicBezTo>
                    <a:cubicBezTo>
                      <a:pt x="864" y="754"/>
                      <a:pt x="868" y="769"/>
                      <a:pt x="879" y="775"/>
                    </a:cubicBezTo>
                    <a:cubicBezTo>
                      <a:pt x="890" y="782"/>
                      <a:pt x="905" y="778"/>
                      <a:pt x="912" y="767"/>
                    </a:cubicBezTo>
                    <a:close/>
                    <a:moveTo>
                      <a:pt x="965" y="568"/>
                    </a:moveTo>
                    <a:cubicBezTo>
                      <a:pt x="965" y="541"/>
                      <a:pt x="943" y="520"/>
                      <a:pt x="917" y="520"/>
                    </a:cubicBezTo>
                    <a:cubicBezTo>
                      <a:pt x="890" y="520"/>
                      <a:pt x="869" y="541"/>
                      <a:pt x="869" y="568"/>
                    </a:cubicBezTo>
                    <a:cubicBezTo>
                      <a:pt x="869" y="595"/>
                      <a:pt x="890" y="616"/>
                      <a:pt x="917" y="616"/>
                    </a:cubicBezTo>
                    <a:cubicBezTo>
                      <a:pt x="943" y="616"/>
                      <a:pt x="965" y="595"/>
                      <a:pt x="965" y="568"/>
                    </a:cubicBezTo>
                    <a:close/>
                    <a:moveTo>
                      <a:pt x="369" y="224"/>
                    </a:moveTo>
                    <a:cubicBezTo>
                      <a:pt x="358" y="231"/>
                      <a:pt x="354" y="246"/>
                      <a:pt x="361" y="257"/>
                    </a:cubicBezTo>
                    <a:cubicBezTo>
                      <a:pt x="367" y="268"/>
                      <a:pt x="382" y="272"/>
                      <a:pt x="394" y="266"/>
                    </a:cubicBezTo>
                    <a:cubicBezTo>
                      <a:pt x="405" y="259"/>
                      <a:pt x="409" y="244"/>
                      <a:pt x="402" y="233"/>
                    </a:cubicBezTo>
                    <a:cubicBezTo>
                      <a:pt x="396" y="222"/>
                      <a:pt x="381" y="217"/>
                      <a:pt x="369" y="224"/>
                    </a:cubicBezTo>
                    <a:close/>
                    <a:moveTo>
                      <a:pt x="369" y="912"/>
                    </a:moveTo>
                    <a:cubicBezTo>
                      <a:pt x="358" y="905"/>
                      <a:pt x="354" y="890"/>
                      <a:pt x="361" y="879"/>
                    </a:cubicBezTo>
                    <a:cubicBezTo>
                      <a:pt x="367" y="868"/>
                      <a:pt x="382" y="864"/>
                      <a:pt x="394" y="870"/>
                    </a:cubicBezTo>
                    <a:cubicBezTo>
                      <a:pt x="405" y="877"/>
                      <a:pt x="409" y="892"/>
                      <a:pt x="402" y="903"/>
                    </a:cubicBezTo>
                    <a:cubicBezTo>
                      <a:pt x="396" y="914"/>
                      <a:pt x="381" y="919"/>
                      <a:pt x="369" y="912"/>
                    </a:cubicBezTo>
                    <a:close/>
                    <a:moveTo>
                      <a:pt x="224" y="369"/>
                    </a:moveTo>
                    <a:cubicBezTo>
                      <a:pt x="217" y="381"/>
                      <a:pt x="222" y="396"/>
                      <a:pt x="233" y="402"/>
                    </a:cubicBezTo>
                    <a:cubicBezTo>
                      <a:pt x="244" y="409"/>
                      <a:pt x="259" y="405"/>
                      <a:pt x="266" y="393"/>
                    </a:cubicBezTo>
                    <a:cubicBezTo>
                      <a:pt x="272" y="382"/>
                      <a:pt x="268" y="367"/>
                      <a:pt x="257" y="361"/>
                    </a:cubicBezTo>
                    <a:cubicBezTo>
                      <a:pt x="246" y="354"/>
                      <a:pt x="231" y="358"/>
                      <a:pt x="224" y="369"/>
                    </a:cubicBezTo>
                    <a:close/>
                    <a:moveTo>
                      <a:pt x="224" y="767"/>
                    </a:moveTo>
                    <a:cubicBezTo>
                      <a:pt x="217" y="755"/>
                      <a:pt x="222" y="740"/>
                      <a:pt x="233" y="734"/>
                    </a:cubicBezTo>
                    <a:cubicBezTo>
                      <a:pt x="244" y="727"/>
                      <a:pt x="259" y="731"/>
                      <a:pt x="266" y="743"/>
                    </a:cubicBezTo>
                    <a:cubicBezTo>
                      <a:pt x="272" y="754"/>
                      <a:pt x="268" y="769"/>
                      <a:pt x="257" y="775"/>
                    </a:cubicBezTo>
                    <a:cubicBezTo>
                      <a:pt x="246" y="782"/>
                      <a:pt x="231" y="778"/>
                      <a:pt x="224" y="767"/>
                    </a:cubicBezTo>
                    <a:close/>
                    <a:moveTo>
                      <a:pt x="568" y="965"/>
                    </a:moveTo>
                    <a:cubicBezTo>
                      <a:pt x="542" y="965"/>
                      <a:pt x="520" y="943"/>
                      <a:pt x="520" y="917"/>
                    </a:cubicBezTo>
                    <a:cubicBezTo>
                      <a:pt x="520" y="890"/>
                      <a:pt x="542" y="869"/>
                      <a:pt x="568" y="869"/>
                    </a:cubicBezTo>
                    <a:cubicBezTo>
                      <a:pt x="595" y="869"/>
                      <a:pt x="616" y="890"/>
                      <a:pt x="616" y="917"/>
                    </a:cubicBezTo>
                    <a:cubicBezTo>
                      <a:pt x="616" y="943"/>
                      <a:pt x="595" y="965"/>
                      <a:pt x="568" y="965"/>
                    </a:cubicBezTo>
                    <a:close/>
                    <a:moveTo>
                      <a:pt x="767" y="912"/>
                    </a:moveTo>
                    <a:cubicBezTo>
                      <a:pt x="778" y="905"/>
                      <a:pt x="782" y="890"/>
                      <a:pt x="775" y="879"/>
                    </a:cubicBezTo>
                    <a:cubicBezTo>
                      <a:pt x="769" y="868"/>
                      <a:pt x="754" y="864"/>
                      <a:pt x="743" y="870"/>
                    </a:cubicBezTo>
                    <a:cubicBezTo>
                      <a:pt x="731" y="877"/>
                      <a:pt x="727" y="892"/>
                      <a:pt x="734" y="903"/>
                    </a:cubicBezTo>
                    <a:cubicBezTo>
                      <a:pt x="740" y="914"/>
                      <a:pt x="755" y="919"/>
                      <a:pt x="767" y="912"/>
                    </a:cubicBezTo>
                    <a:close/>
                    <a:moveTo>
                      <a:pt x="1001" y="684"/>
                    </a:moveTo>
                    <a:cubicBezTo>
                      <a:pt x="1065" y="445"/>
                      <a:pt x="923" y="199"/>
                      <a:pt x="684" y="135"/>
                    </a:cubicBezTo>
                    <a:cubicBezTo>
                      <a:pt x="445" y="71"/>
                      <a:pt x="199" y="213"/>
                      <a:pt x="135" y="452"/>
                    </a:cubicBezTo>
                    <a:cubicBezTo>
                      <a:pt x="71" y="691"/>
                      <a:pt x="213" y="937"/>
                      <a:pt x="452" y="1001"/>
                    </a:cubicBezTo>
                    <a:cubicBezTo>
                      <a:pt x="691" y="1065"/>
                      <a:pt x="937" y="923"/>
                      <a:pt x="1001" y="6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6" name="Freeform 25"/>
              <p:cNvSpPr>
                <a:spLocks noEditPoints="1"/>
              </p:cNvSpPr>
              <p:nvPr/>
            </p:nvSpPr>
            <p:spPr bwMode="auto">
              <a:xfrm>
                <a:off x="-2925763" y="5548313"/>
                <a:ext cx="530225" cy="1036638"/>
              </a:xfrm>
              <a:custGeom>
                <a:avLst/>
                <a:gdLst>
                  <a:gd name="T0" fmla="*/ 128 w 301"/>
                  <a:gd name="T1" fmla="*/ 339 h 588"/>
                  <a:gd name="T2" fmla="*/ 282 w 301"/>
                  <a:gd name="T3" fmla="*/ 502 h 588"/>
                  <a:gd name="T4" fmla="*/ 280 w 301"/>
                  <a:gd name="T5" fmla="*/ 570 h 588"/>
                  <a:gd name="T6" fmla="*/ 213 w 301"/>
                  <a:gd name="T7" fmla="*/ 568 h 588"/>
                  <a:gd name="T8" fmla="*/ 58 w 301"/>
                  <a:gd name="T9" fmla="*/ 405 h 588"/>
                  <a:gd name="T10" fmla="*/ 0 w 301"/>
                  <a:gd name="T11" fmla="*/ 342 h 588"/>
                  <a:gd name="T12" fmla="*/ 64 w 301"/>
                  <a:gd name="T13" fmla="*/ 277 h 588"/>
                  <a:gd name="T14" fmla="*/ 65 w 301"/>
                  <a:gd name="T15" fmla="*/ 277 h 588"/>
                  <a:gd name="T16" fmla="*/ 216 w 301"/>
                  <a:gd name="T17" fmla="*/ 21 h 588"/>
                  <a:gd name="T18" fmla="*/ 260 w 301"/>
                  <a:gd name="T19" fmla="*/ 9 h 588"/>
                  <a:gd name="T20" fmla="*/ 271 w 301"/>
                  <a:gd name="T21" fmla="*/ 53 h 588"/>
                  <a:gd name="T22" fmla="*/ 120 w 301"/>
                  <a:gd name="T23" fmla="*/ 310 h 588"/>
                  <a:gd name="T24" fmla="*/ 128 w 301"/>
                  <a:gd name="T25" fmla="*/ 339 h 588"/>
                  <a:gd name="T26" fmla="*/ 64 w 301"/>
                  <a:gd name="T27" fmla="*/ 309 h 588"/>
                  <a:gd name="T28" fmla="*/ 32 w 301"/>
                  <a:gd name="T29" fmla="*/ 341 h 588"/>
                  <a:gd name="T30" fmla="*/ 64 w 301"/>
                  <a:gd name="T31" fmla="*/ 373 h 588"/>
                  <a:gd name="T32" fmla="*/ 96 w 301"/>
                  <a:gd name="T33" fmla="*/ 341 h 588"/>
                  <a:gd name="T34" fmla="*/ 64 w 301"/>
                  <a:gd name="T35" fmla="*/ 309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588">
                    <a:moveTo>
                      <a:pt x="128" y="339"/>
                    </a:moveTo>
                    <a:cubicBezTo>
                      <a:pt x="282" y="502"/>
                      <a:pt x="282" y="502"/>
                      <a:pt x="282" y="502"/>
                    </a:cubicBezTo>
                    <a:cubicBezTo>
                      <a:pt x="301" y="522"/>
                      <a:pt x="300" y="552"/>
                      <a:pt x="280" y="570"/>
                    </a:cubicBezTo>
                    <a:cubicBezTo>
                      <a:pt x="261" y="588"/>
                      <a:pt x="231" y="587"/>
                      <a:pt x="213" y="568"/>
                    </a:cubicBezTo>
                    <a:cubicBezTo>
                      <a:pt x="58" y="405"/>
                      <a:pt x="58" y="405"/>
                      <a:pt x="58" y="405"/>
                    </a:cubicBezTo>
                    <a:cubicBezTo>
                      <a:pt x="26" y="402"/>
                      <a:pt x="0" y="375"/>
                      <a:pt x="0" y="342"/>
                    </a:cubicBezTo>
                    <a:cubicBezTo>
                      <a:pt x="0" y="307"/>
                      <a:pt x="29" y="277"/>
                      <a:pt x="64" y="277"/>
                    </a:cubicBezTo>
                    <a:cubicBezTo>
                      <a:pt x="65" y="277"/>
                      <a:pt x="65" y="277"/>
                      <a:pt x="65" y="277"/>
                    </a:cubicBezTo>
                    <a:cubicBezTo>
                      <a:pt x="216" y="21"/>
                      <a:pt x="216" y="21"/>
                      <a:pt x="216" y="21"/>
                    </a:cubicBezTo>
                    <a:cubicBezTo>
                      <a:pt x="225" y="6"/>
                      <a:pt x="245" y="0"/>
                      <a:pt x="260" y="9"/>
                    </a:cubicBezTo>
                    <a:cubicBezTo>
                      <a:pt x="275" y="18"/>
                      <a:pt x="280" y="38"/>
                      <a:pt x="271" y="53"/>
                    </a:cubicBezTo>
                    <a:cubicBezTo>
                      <a:pt x="120" y="310"/>
                      <a:pt x="120" y="310"/>
                      <a:pt x="120" y="310"/>
                    </a:cubicBezTo>
                    <a:cubicBezTo>
                      <a:pt x="125" y="319"/>
                      <a:pt x="128" y="328"/>
                      <a:pt x="128" y="339"/>
                    </a:cubicBezTo>
                    <a:close/>
                    <a:moveTo>
                      <a:pt x="64" y="309"/>
                    </a:moveTo>
                    <a:cubicBezTo>
                      <a:pt x="46" y="309"/>
                      <a:pt x="32" y="324"/>
                      <a:pt x="32" y="341"/>
                    </a:cubicBezTo>
                    <a:cubicBezTo>
                      <a:pt x="32" y="359"/>
                      <a:pt x="46" y="373"/>
                      <a:pt x="64" y="373"/>
                    </a:cubicBezTo>
                    <a:cubicBezTo>
                      <a:pt x="82" y="373"/>
                      <a:pt x="96" y="359"/>
                      <a:pt x="96" y="341"/>
                    </a:cubicBezTo>
                    <a:cubicBezTo>
                      <a:pt x="96" y="324"/>
                      <a:pt x="82" y="309"/>
                      <a:pt x="64" y="3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grpSp>
        <p:nvGrpSpPr>
          <p:cNvPr id="17" name="Group 16"/>
          <p:cNvGrpSpPr/>
          <p:nvPr/>
        </p:nvGrpSpPr>
        <p:grpSpPr>
          <a:xfrm>
            <a:off x="455613" y="2599200"/>
            <a:ext cx="4010400" cy="3723143"/>
            <a:chOff x="455613" y="2599200"/>
            <a:chExt cx="4010400" cy="3723143"/>
          </a:xfrm>
        </p:grpSpPr>
        <p:sp>
          <p:nvSpPr>
            <p:cNvPr id="18" name="Freeform 16"/>
            <p:cNvSpPr>
              <a:spLocks/>
            </p:cNvSpPr>
            <p:nvPr/>
          </p:nvSpPr>
          <p:spPr bwMode="auto">
            <a:xfrm>
              <a:off x="455613" y="2599200"/>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r>
                <a:rPr lang="en-US" dirty="0" smtClean="0"/>
                <a:t>Go here!</a:t>
              </a:r>
              <a:br>
                <a:rPr lang="en-US" dirty="0" smtClean="0"/>
              </a:br>
              <a:r>
                <a:rPr lang="en-GB" dirty="0">
                  <a:hlinkClick r:id="rId3"/>
                </a:rPr>
                <a:t>https://alm.accenture.com/wiki/display/DOT/Module+5+Introduction</a:t>
              </a:r>
              <a:endParaRPr lang="en-GB" dirty="0"/>
            </a:p>
          </p:txBody>
        </p:sp>
        <p:sp>
          <p:nvSpPr>
            <p:cNvPr id="19" name="Rectangle 18"/>
            <p:cNvSpPr/>
            <p:nvPr/>
          </p:nvSpPr>
          <p:spPr>
            <a:xfrm>
              <a:off x="455613" y="5323998"/>
              <a:ext cx="4010400" cy="998345"/>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p:cNvGrpSpPr/>
          <p:nvPr/>
        </p:nvGrpSpPr>
        <p:grpSpPr>
          <a:xfrm>
            <a:off x="4679575" y="2599200"/>
            <a:ext cx="4010400" cy="3723143"/>
            <a:chOff x="4679575" y="2595868"/>
            <a:chExt cx="4010400" cy="3723143"/>
          </a:xfrm>
        </p:grpSpPr>
        <p:sp>
          <p:nvSpPr>
            <p:cNvPr id="21" name="Freeform 16"/>
            <p:cNvSpPr>
              <a:spLocks/>
            </p:cNvSpPr>
            <p:nvPr/>
          </p:nvSpPr>
          <p:spPr bwMode="auto">
            <a:xfrm>
              <a:off x="4679950" y="2595868"/>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pPr>
              <a:r>
                <a:rPr lang="en-US" dirty="0"/>
                <a:t>Duration: </a:t>
              </a:r>
              <a:r>
                <a:rPr lang="en-US" dirty="0">
                  <a:solidFill>
                    <a:schemeClr val="tx2"/>
                  </a:solidFill>
                </a:rPr>
                <a:t>~30 minutes</a:t>
              </a:r>
            </a:p>
          </p:txBody>
        </p:sp>
        <p:sp>
          <p:nvSpPr>
            <p:cNvPr id="22" name="Rectangle 21"/>
            <p:cNvSpPr/>
            <p:nvPr/>
          </p:nvSpPr>
          <p:spPr>
            <a:xfrm>
              <a:off x="4679575" y="5320666"/>
              <a:ext cx="4010400" cy="998345"/>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4600959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altLang="en-US" smtClean="0"/>
              <a:t>DO THE LAB!</a:t>
            </a:r>
            <a:endParaRPr lang="en-US" dirty="0"/>
          </a:p>
        </p:txBody>
      </p:sp>
      <p:sp>
        <p:nvSpPr>
          <p:cNvPr id="2" name="Slide Number Placeholder 1"/>
          <p:cNvSpPr>
            <a:spLocks noGrp="1"/>
          </p:cNvSpPr>
          <p:nvPr>
            <p:ph type="sldNum" sz="quarter" idx="11"/>
          </p:nvPr>
        </p:nvSpPr>
        <p:spPr/>
        <p:txBody>
          <a:bodyPr/>
          <a:lstStyle/>
          <a:p>
            <a:r>
              <a:rPr lang="en-US" smtClean="0"/>
              <a:t>Page </a:t>
            </a:r>
            <a:fld id="{90CBDC3A-D49F-4631-A8C7-55D59B33E5FA}" type="slidenum">
              <a:rPr lang="en-US" smtClean="0"/>
              <a:pPr/>
              <a:t>46</a:t>
            </a:fld>
            <a:endParaRPr lang="en-US" dirty="0"/>
          </a:p>
        </p:txBody>
      </p:sp>
      <p:sp>
        <p:nvSpPr>
          <p:cNvPr id="5" name="Footer Placeholder 4"/>
          <p:cNvSpPr>
            <a:spLocks noGrp="1"/>
          </p:cNvSpPr>
          <p:nvPr>
            <p:ph type="ftr" sz="quarter" idx="12"/>
          </p:nvPr>
        </p:nvSpPr>
        <p:spPr/>
        <p:txBody>
          <a:bodyPr/>
          <a:lstStyle/>
          <a:p>
            <a:r>
              <a:rPr lang="en-AU" smtClean="0"/>
              <a:t>Copyright © 2015 Accenture  All rights reserved.</a:t>
            </a:r>
            <a:endParaRPr lang="en-AU" dirty="0"/>
          </a:p>
        </p:txBody>
      </p:sp>
      <p:sp>
        <p:nvSpPr>
          <p:cNvPr id="11" name="Oval 10"/>
          <p:cNvSpPr/>
          <p:nvPr/>
        </p:nvSpPr>
        <p:spPr>
          <a:xfrm>
            <a:off x="616236" y="2206059"/>
            <a:ext cx="662400" cy="6624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14"/>
          <p:cNvGrpSpPr/>
          <p:nvPr/>
        </p:nvGrpSpPr>
        <p:grpSpPr>
          <a:xfrm>
            <a:off x="733750" y="2257697"/>
            <a:ext cx="427372" cy="520823"/>
            <a:chOff x="10712074" y="-391459"/>
            <a:chExt cx="1139825" cy="1389063"/>
          </a:xfrm>
          <a:solidFill>
            <a:schemeClr val="accent4">
              <a:lumMod val="10000"/>
            </a:schemeClr>
          </a:solidFill>
        </p:grpSpPr>
        <p:sp>
          <p:nvSpPr>
            <p:cNvPr id="16" name="Freeform 15"/>
            <p:cNvSpPr>
              <a:spLocks noEditPoints="1"/>
            </p:cNvSpPr>
            <p:nvPr/>
          </p:nvSpPr>
          <p:spPr bwMode="auto">
            <a:xfrm>
              <a:off x="10712074" y="-391459"/>
              <a:ext cx="1139825" cy="1389063"/>
            </a:xfrm>
            <a:custGeom>
              <a:avLst/>
              <a:gdLst>
                <a:gd name="T0" fmla="*/ 286 w 304"/>
                <a:gd name="T1" fmla="*/ 286 h 370"/>
                <a:gd name="T2" fmla="*/ 206 w 304"/>
                <a:gd name="T3" fmla="*/ 142 h 370"/>
                <a:gd name="T4" fmla="*/ 206 w 304"/>
                <a:gd name="T5" fmla="*/ 21 h 370"/>
                <a:gd name="T6" fmla="*/ 217 w 304"/>
                <a:gd name="T7" fmla="*/ 11 h 370"/>
                <a:gd name="T8" fmla="*/ 206 w 304"/>
                <a:gd name="T9" fmla="*/ 0 h 370"/>
                <a:gd name="T10" fmla="*/ 196 w 304"/>
                <a:gd name="T11" fmla="*/ 0 h 370"/>
                <a:gd name="T12" fmla="*/ 154 w 304"/>
                <a:gd name="T13" fmla="*/ 0 h 370"/>
                <a:gd name="T14" fmla="*/ 150 w 304"/>
                <a:gd name="T15" fmla="*/ 0 h 370"/>
                <a:gd name="T16" fmla="*/ 108 w 304"/>
                <a:gd name="T17" fmla="*/ 0 h 370"/>
                <a:gd name="T18" fmla="*/ 98 w 304"/>
                <a:gd name="T19" fmla="*/ 0 h 370"/>
                <a:gd name="T20" fmla="*/ 88 w 304"/>
                <a:gd name="T21" fmla="*/ 11 h 370"/>
                <a:gd name="T22" fmla="*/ 98 w 304"/>
                <a:gd name="T23" fmla="*/ 21 h 370"/>
                <a:gd name="T24" fmla="*/ 98 w 304"/>
                <a:gd name="T25" fmla="*/ 142 h 370"/>
                <a:gd name="T26" fmla="*/ 18 w 304"/>
                <a:gd name="T27" fmla="*/ 286 h 370"/>
                <a:gd name="T28" fmla="*/ 9 w 304"/>
                <a:gd name="T29" fmla="*/ 348 h 370"/>
                <a:gd name="T30" fmla="*/ 63 w 304"/>
                <a:gd name="T31" fmla="*/ 370 h 370"/>
                <a:gd name="T32" fmla="*/ 152 w 304"/>
                <a:gd name="T33" fmla="*/ 370 h 370"/>
                <a:gd name="T34" fmla="*/ 242 w 304"/>
                <a:gd name="T35" fmla="*/ 370 h 370"/>
                <a:gd name="T36" fmla="*/ 295 w 304"/>
                <a:gd name="T37" fmla="*/ 348 h 370"/>
                <a:gd name="T38" fmla="*/ 286 w 304"/>
                <a:gd name="T39" fmla="*/ 286 h 370"/>
                <a:gd name="T40" fmla="*/ 278 w 304"/>
                <a:gd name="T41" fmla="*/ 338 h 370"/>
                <a:gd name="T42" fmla="*/ 242 w 304"/>
                <a:gd name="T43" fmla="*/ 350 h 370"/>
                <a:gd name="T44" fmla="*/ 156 w 304"/>
                <a:gd name="T45" fmla="*/ 349 h 370"/>
                <a:gd name="T46" fmla="*/ 156 w 304"/>
                <a:gd name="T47" fmla="*/ 349 h 370"/>
                <a:gd name="T48" fmla="*/ 155 w 304"/>
                <a:gd name="T49" fmla="*/ 349 h 370"/>
                <a:gd name="T50" fmla="*/ 152 w 304"/>
                <a:gd name="T51" fmla="*/ 349 h 370"/>
                <a:gd name="T52" fmla="*/ 149 w 304"/>
                <a:gd name="T53" fmla="*/ 349 h 370"/>
                <a:gd name="T54" fmla="*/ 149 w 304"/>
                <a:gd name="T55" fmla="*/ 349 h 370"/>
                <a:gd name="T56" fmla="*/ 148 w 304"/>
                <a:gd name="T57" fmla="*/ 349 h 370"/>
                <a:gd name="T58" fmla="*/ 63 w 304"/>
                <a:gd name="T59" fmla="*/ 350 h 370"/>
                <a:gd name="T60" fmla="*/ 27 w 304"/>
                <a:gd name="T61" fmla="*/ 338 h 370"/>
                <a:gd name="T62" fmla="*/ 36 w 304"/>
                <a:gd name="T63" fmla="*/ 296 h 370"/>
                <a:gd name="T64" fmla="*/ 117 w 304"/>
                <a:gd name="T65" fmla="*/ 150 h 370"/>
                <a:gd name="T66" fmla="*/ 119 w 304"/>
                <a:gd name="T67" fmla="*/ 145 h 370"/>
                <a:gd name="T68" fmla="*/ 119 w 304"/>
                <a:gd name="T69" fmla="*/ 21 h 370"/>
                <a:gd name="T70" fmla="*/ 186 w 304"/>
                <a:gd name="T71" fmla="*/ 21 h 370"/>
                <a:gd name="T72" fmla="*/ 186 w 304"/>
                <a:gd name="T73" fmla="*/ 145 h 370"/>
                <a:gd name="T74" fmla="*/ 187 w 304"/>
                <a:gd name="T75" fmla="*/ 150 h 370"/>
                <a:gd name="T76" fmla="*/ 269 w 304"/>
                <a:gd name="T77" fmla="*/ 296 h 370"/>
                <a:gd name="T78" fmla="*/ 278 w 304"/>
                <a:gd name="T79" fmla="*/ 33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4" h="370">
                  <a:moveTo>
                    <a:pt x="286" y="286"/>
                  </a:moveTo>
                  <a:cubicBezTo>
                    <a:pt x="256" y="232"/>
                    <a:pt x="214" y="156"/>
                    <a:pt x="206" y="142"/>
                  </a:cubicBezTo>
                  <a:cubicBezTo>
                    <a:pt x="206" y="21"/>
                    <a:pt x="206" y="21"/>
                    <a:pt x="206" y="21"/>
                  </a:cubicBezTo>
                  <a:cubicBezTo>
                    <a:pt x="212" y="21"/>
                    <a:pt x="217" y="16"/>
                    <a:pt x="217" y="11"/>
                  </a:cubicBezTo>
                  <a:cubicBezTo>
                    <a:pt x="217" y="5"/>
                    <a:pt x="212" y="0"/>
                    <a:pt x="206" y="0"/>
                  </a:cubicBezTo>
                  <a:cubicBezTo>
                    <a:pt x="196" y="0"/>
                    <a:pt x="196" y="0"/>
                    <a:pt x="196" y="0"/>
                  </a:cubicBezTo>
                  <a:cubicBezTo>
                    <a:pt x="154" y="0"/>
                    <a:pt x="154" y="0"/>
                    <a:pt x="154" y="0"/>
                  </a:cubicBezTo>
                  <a:cubicBezTo>
                    <a:pt x="150" y="0"/>
                    <a:pt x="150" y="0"/>
                    <a:pt x="150" y="0"/>
                  </a:cubicBezTo>
                  <a:cubicBezTo>
                    <a:pt x="108" y="0"/>
                    <a:pt x="108" y="0"/>
                    <a:pt x="108" y="0"/>
                  </a:cubicBezTo>
                  <a:cubicBezTo>
                    <a:pt x="98" y="0"/>
                    <a:pt x="98" y="0"/>
                    <a:pt x="98" y="0"/>
                  </a:cubicBezTo>
                  <a:cubicBezTo>
                    <a:pt x="93" y="0"/>
                    <a:pt x="88" y="5"/>
                    <a:pt x="88" y="11"/>
                  </a:cubicBezTo>
                  <a:cubicBezTo>
                    <a:pt x="88" y="16"/>
                    <a:pt x="92" y="21"/>
                    <a:pt x="98" y="21"/>
                  </a:cubicBezTo>
                  <a:cubicBezTo>
                    <a:pt x="98" y="142"/>
                    <a:pt x="98" y="142"/>
                    <a:pt x="98" y="142"/>
                  </a:cubicBezTo>
                  <a:cubicBezTo>
                    <a:pt x="90" y="156"/>
                    <a:pt x="48" y="232"/>
                    <a:pt x="18" y="286"/>
                  </a:cubicBezTo>
                  <a:cubicBezTo>
                    <a:pt x="3" y="312"/>
                    <a:pt x="0" y="333"/>
                    <a:pt x="9" y="348"/>
                  </a:cubicBezTo>
                  <a:cubicBezTo>
                    <a:pt x="18" y="363"/>
                    <a:pt x="36" y="370"/>
                    <a:pt x="63" y="370"/>
                  </a:cubicBezTo>
                  <a:cubicBezTo>
                    <a:pt x="86" y="370"/>
                    <a:pt x="139" y="370"/>
                    <a:pt x="152" y="370"/>
                  </a:cubicBezTo>
                  <a:cubicBezTo>
                    <a:pt x="166" y="370"/>
                    <a:pt x="218" y="370"/>
                    <a:pt x="242" y="370"/>
                  </a:cubicBezTo>
                  <a:cubicBezTo>
                    <a:pt x="268" y="370"/>
                    <a:pt x="287" y="363"/>
                    <a:pt x="295" y="348"/>
                  </a:cubicBezTo>
                  <a:cubicBezTo>
                    <a:pt x="304" y="333"/>
                    <a:pt x="301" y="312"/>
                    <a:pt x="286" y="286"/>
                  </a:cubicBezTo>
                  <a:close/>
                  <a:moveTo>
                    <a:pt x="278" y="338"/>
                  </a:moveTo>
                  <a:cubicBezTo>
                    <a:pt x="273" y="345"/>
                    <a:pt x="260" y="350"/>
                    <a:pt x="242" y="350"/>
                  </a:cubicBezTo>
                  <a:cubicBezTo>
                    <a:pt x="220" y="350"/>
                    <a:pt x="174" y="350"/>
                    <a:pt x="156" y="349"/>
                  </a:cubicBezTo>
                  <a:cubicBezTo>
                    <a:pt x="156" y="349"/>
                    <a:pt x="156" y="349"/>
                    <a:pt x="156" y="349"/>
                  </a:cubicBezTo>
                  <a:cubicBezTo>
                    <a:pt x="156" y="349"/>
                    <a:pt x="156" y="349"/>
                    <a:pt x="155" y="349"/>
                  </a:cubicBezTo>
                  <a:cubicBezTo>
                    <a:pt x="155" y="349"/>
                    <a:pt x="154" y="349"/>
                    <a:pt x="152" y="349"/>
                  </a:cubicBezTo>
                  <a:cubicBezTo>
                    <a:pt x="150" y="349"/>
                    <a:pt x="149" y="349"/>
                    <a:pt x="149" y="349"/>
                  </a:cubicBezTo>
                  <a:cubicBezTo>
                    <a:pt x="149" y="349"/>
                    <a:pt x="149" y="349"/>
                    <a:pt x="149" y="349"/>
                  </a:cubicBezTo>
                  <a:cubicBezTo>
                    <a:pt x="149" y="349"/>
                    <a:pt x="148" y="349"/>
                    <a:pt x="148" y="349"/>
                  </a:cubicBezTo>
                  <a:cubicBezTo>
                    <a:pt x="130" y="350"/>
                    <a:pt x="84" y="350"/>
                    <a:pt x="63" y="350"/>
                  </a:cubicBezTo>
                  <a:cubicBezTo>
                    <a:pt x="44" y="350"/>
                    <a:pt x="31" y="345"/>
                    <a:pt x="27" y="338"/>
                  </a:cubicBezTo>
                  <a:cubicBezTo>
                    <a:pt x="22" y="330"/>
                    <a:pt x="25" y="315"/>
                    <a:pt x="36" y="296"/>
                  </a:cubicBezTo>
                  <a:cubicBezTo>
                    <a:pt x="69" y="236"/>
                    <a:pt x="117" y="151"/>
                    <a:pt x="117" y="150"/>
                  </a:cubicBezTo>
                  <a:cubicBezTo>
                    <a:pt x="118" y="148"/>
                    <a:pt x="119" y="147"/>
                    <a:pt x="119" y="145"/>
                  </a:cubicBezTo>
                  <a:cubicBezTo>
                    <a:pt x="119" y="21"/>
                    <a:pt x="119" y="21"/>
                    <a:pt x="119" y="21"/>
                  </a:cubicBezTo>
                  <a:cubicBezTo>
                    <a:pt x="186" y="21"/>
                    <a:pt x="186" y="21"/>
                    <a:pt x="186" y="21"/>
                  </a:cubicBezTo>
                  <a:cubicBezTo>
                    <a:pt x="186" y="145"/>
                    <a:pt x="186" y="145"/>
                    <a:pt x="186" y="145"/>
                  </a:cubicBezTo>
                  <a:cubicBezTo>
                    <a:pt x="186" y="147"/>
                    <a:pt x="186" y="148"/>
                    <a:pt x="187" y="150"/>
                  </a:cubicBezTo>
                  <a:cubicBezTo>
                    <a:pt x="188" y="151"/>
                    <a:pt x="235" y="236"/>
                    <a:pt x="269" y="296"/>
                  </a:cubicBezTo>
                  <a:cubicBezTo>
                    <a:pt x="279" y="315"/>
                    <a:pt x="283" y="330"/>
                    <a:pt x="278"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Freeform 7"/>
            <p:cNvSpPr>
              <a:spLocks noEditPoints="1"/>
            </p:cNvSpPr>
            <p:nvPr/>
          </p:nvSpPr>
          <p:spPr bwMode="auto">
            <a:xfrm>
              <a:off x="10839074" y="389591"/>
              <a:ext cx="885825" cy="473075"/>
            </a:xfrm>
            <a:custGeom>
              <a:avLst/>
              <a:gdLst>
                <a:gd name="T0" fmla="*/ 169 w 236"/>
                <a:gd name="T1" fmla="*/ 0 h 126"/>
                <a:gd name="T2" fmla="*/ 138 w 236"/>
                <a:gd name="T3" fmla="*/ 0 h 126"/>
                <a:gd name="T4" fmla="*/ 99 w 236"/>
                <a:gd name="T5" fmla="*/ 0 h 126"/>
                <a:gd name="T6" fmla="*/ 68 w 236"/>
                <a:gd name="T7" fmla="*/ 0 h 126"/>
                <a:gd name="T8" fmla="*/ 17 w 236"/>
                <a:gd name="T9" fmla="*/ 91 h 126"/>
                <a:gd name="T10" fmla="*/ 9 w 236"/>
                <a:gd name="T11" fmla="*/ 122 h 126"/>
                <a:gd name="T12" fmla="*/ 31 w 236"/>
                <a:gd name="T13" fmla="*/ 126 h 126"/>
                <a:gd name="T14" fmla="*/ 118 w 236"/>
                <a:gd name="T15" fmla="*/ 126 h 126"/>
                <a:gd name="T16" fmla="*/ 205 w 236"/>
                <a:gd name="T17" fmla="*/ 126 h 126"/>
                <a:gd name="T18" fmla="*/ 228 w 236"/>
                <a:gd name="T19" fmla="*/ 122 h 126"/>
                <a:gd name="T20" fmla="*/ 220 w 236"/>
                <a:gd name="T21" fmla="*/ 91 h 126"/>
                <a:gd name="T22" fmla="*/ 169 w 236"/>
                <a:gd name="T23" fmla="*/ 0 h 126"/>
                <a:gd name="T24" fmla="*/ 96 w 236"/>
                <a:gd name="T25" fmla="*/ 72 h 126"/>
                <a:gd name="T26" fmla="*/ 71 w 236"/>
                <a:gd name="T27" fmla="*/ 47 h 126"/>
                <a:gd name="T28" fmla="*/ 96 w 236"/>
                <a:gd name="T29" fmla="*/ 22 h 126"/>
                <a:gd name="T30" fmla="*/ 121 w 236"/>
                <a:gd name="T31" fmla="*/ 47 h 126"/>
                <a:gd name="T32" fmla="*/ 96 w 236"/>
                <a:gd name="T33" fmla="*/ 72 h 126"/>
                <a:gd name="T34" fmla="*/ 152 w 236"/>
                <a:gd name="T35" fmla="*/ 100 h 126"/>
                <a:gd name="T36" fmla="*/ 138 w 236"/>
                <a:gd name="T37" fmla="*/ 86 h 126"/>
                <a:gd name="T38" fmla="*/ 152 w 236"/>
                <a:gd name="T39" fmla="*/ 72 h 126"/>
                <a:gd name="T40" fmla="*/ 166 w 236"/>
                <a:gd name="T41" fmla="*/ 86 h 126"/>
                <a:gd name="T42" fmla="*/ 152 w 236"/>
                <a:gd name="T43" fmla="*/ 10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 h="126">
                  <a:moveTo>
                    <a:pt x="169" y="0"/>
                  </a:moveTo>
                  <a:cubicBezTo>
                    <a:pt x="138" y="0"/>
                    <a:pt x="138" y="0"/>
                    <a:pt x="138" y="0"/>
                  </a:cubicBezTo>
                  <a:cubicBezTo>
                    <a:pt x="99" y="0"/>
                    <a:pt x="99" y="0"/>
                    <a:pt x="99" y="0"/>
                  </a:cubicBezTo>
                  <a:cubicBezTo>
                    <a:pt x="68" y="0"/>
                    <a:pt x="68" y="0"/>
                    <a:pt x="68" y="0"/>
                  </a:cubicBezTo>
                  <a:cubicBezTo>
                    <a:pt x="52" y="29"/>
                    <a:pt x="33" y="63"/>
                    <a:pt x="17" y="91"/>
                  </a:cubicBezTo>
                  <a:cubicBezTo>
                    <a:pt x="0" y="121"/>
                    <a:pt x="9" y="122"/>
                    <a:pt x="9" y="122"/>
                  </a:cubicBezTo>
                  <a:cubicBezTo>
                    <a:pt x="10" y="123"/>
                    <a:pt x="8" y="126"/>
                    <a:pt x="31" y="126"/>
                  </a:cubicBezTo>
                  <a:cubicBezTo>
                    <a:pt x="53" y="126"/>
                    <a:pt x="93" y="126"/>
                    <a:pt x="118" y="126"/>
                  </a:cubicBezTo>
                  <a:cubicBezTo>
                    <a:pt x="143" y="126"/>
                    <a:pt x="184" y="126"/>
                    <a:pt x="205" y="126"/>
                  </a:cubicBezTo>
                  <a:cubicBezTo>
                    <a:pt x="228" y="126"/>
                    <a:pt x="227" y="123"/>
                    <a:pt x="228" y="122"/>
                  </a:cubicBezTo>
                  <a:cubicBezTo>
                    <a:pt x="228" y="122"/>
                    <a:pt x="236" y="121"/>
                    <a:pt x="220" y="91"/>
                  </a:cubicBezTo>
                  <a:cubicBezTo>
                    <a:pt x="204" y="63"/>
                    <a:pt x="185" y="29"/>
                    <a:pt x="169" y="0"/>
                  </a:cubicBezTo>
                  <a:close/>
                  <a:moveTo>
                    <a:pt x="96" y="72"/>
                  </a:moveTo>
                  <a:cubicBezTo>
                    <a:pt x="83" y="72"/>
                    <a:pt x="71" y="61"/>
                    <a:pt x="71" y="47"/>
                  </a:cubicBezTo>
                  <a:cubicBezTo>
                    <a:pt x="71" y="33"/>
                    <a:pt x="83" y="22"/>
                    <a:pt x="96" y="22"/>
                  </a:cubicBezTo>
                  <a:cubicBezTo>
                    <a:pt x="110" y="22"/>
                    <a:pt x="121" y="33"/>
                    <a:pt x="121" y="47"/>
                  </a:cubicBezTo>
                  <a:cubicBezTo>
                    <a:pt x="121" y="61"/>
                    <a:pt x="110" y="72"/>
                    <a:pt x="96" y="72"/>
                  </a:cubicBezTo>
                  <a:close/>
                  <a:moveTo>
                    <a:pt x="152" y="100"/>
                  </a:moveTo>
                  <a:cubicBezTo>
                    <a:pt x="145" y="100"/>
                    <a:pt x="138" y="94"/>
                    <a:pt x="138" y="86"/>
                  </a:cubicBezTo>
                  <a:cubicBezTo>
                    <a:pt x="138" y="78"/>
                    <a:pt x="145" y="72"/>
                    <a:pt x="152" y="72"/>
                  </a:cubicBezTo>
                  <a:cubicBezTo>
                    <a:pt x="160" y="72"/>
                    <a:pt x="166" y="78"/>
                    <a:pt x="166" y="86"/>
                  </a:cubicBezTo>
                  <a:cubicBezTo>
                    <a:pt x="166" y="94"/>
                    <a:pt x="160" y="100"/>
                    <a:pt x="15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Oval 8"/>
            <p:cNvSpPr>
              <a:spLocks noChangeArrowheads="1"/>
            </p:cNvSpPr>
            <p:nvPr/>
          </p:nvSpPr>
          <p:spPr bwMode="auto">
            <a:xfrm>
              <a:off x="11240711" y="197504"/>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8647467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Key Points</a:t>
            </a:r>
            <a:endParaRPr lang="en-GB" dirty="0"/>
          </a:p>
        </p:txBody>
      </p:sp>
      <p:sp>
        <p:nvSpPr>
          <p:cNvPr id="3" name="Content Placeholder 2"/>
          <p:cNvSpPr>
            <a:spLocks noGrp="1"/>
          </p:cNvSpPr>
          <p:nvPr>
            <p:ph sz="quarter" idx="11"/>
          </p:nvPr>
        </p:nvSpPr>
        <p:spPr>
          <a:xfrm>
            <a:off x="464159" y="1816083"/>
            <a:ext cx="3974147" cy="3249199"/>
          </a:xfrm>
        </p:spPr>
        <p:txBody>
          <a:bodyPr numCol="1" spcCol="360000"/>
          <a:lstStyle/>
          <a:p>
            <a:pPr marL="265113" indent="-265113">
              <a:spcAft>
                <a:spcPts val="300"/>
              </a:spcAft>
            </a:pPr>
            <a:r>
              <a:rPr lang="en-GB" sz="1800" dirty="0" smtClean="0"/>
              <a:t>We looked at Infrastructure Automation</a:t>
            </a:r>
          </a:p>
          <a:p>
            <a:pPr marL="265113" indent="-265113">
              <a:spcAft>
                <a:spcPts val="300"/>
              </a:spcAft>
            </a:pPr>
            <a:r>
              <a:rPr lang="en-GB" sz="1800" dirty="0" smtClean="0"/>
              <a:t>Benefits of Infrastructure of as code</a:t>
            </a:r>
          </a:p>
          <a:p>
            <a:pPr marL="265113" indent="-265113">
              <a:spcAft>
                <a:spcPts val="300"/>
              </a:spcAft>
            </a:pPr>
            <a:r>
              <a:rPr lang="en-GB" sz="1800" dirty="0" smtClean="0"/>
              <a:t>Discussed </a:t>
            </a:r>
            <a:r>
              <a:rPr lang="en-GB" sz="1800" dirty="0"/>
              <a:t>Convergent Configuration Management </a:t>
            </a:r>
            <a:r>
              <a:rPr lang="en-GB" sz="1800" dirty="0" smtClean="0"/>
              <a:t>tools</a:t>
            </a:r>
            <a:endParaRPr lang="en-GB" sz="1800" dirty="0"/>
          </a:p>
          <a:p>
            <a:pPr marL="265113" indent="-265113">
              <a:spcAft>
                <a:spcPts val="300"/>
              </a:spcAft>
            </a:pPr>
            <a:r>
              <a:rPr lang="en-GB" sz="1800" dirty="0" smtClean="0"/>
              <a:t>Cows</a:t>
            </a:r>
            <a:r>
              <a:rPr lang="en-GB" sz="1800" dirty="0"/>
              <a:t>, Pets, Snowflakes, </a:t>
            </a:r>
            <a:r>
              <a:rPr lang="en-GB" sz="1800" dirty="0" smtClean="0"/>
              <a:t>Phoenixes – metaphors to describe infrastructures  </a:t>
            </a:r>
            <a:endParaRPr lang="en-GB" sz="1800" dirty="0"/>
          </a:p>
        </p:txBody>
      </p:sp>
      <p:sp>
        <p:nvSpPr>
          <p:cNvPr id="4" name="Title 3"/>
          <p:cNvSpPr>
            <a:spLocks noGrp="1"/>
          </p:cNvSpPr>
          <p:nvPr>
            <p:ph type="title"/>
          </p:nvPr>
        </p:nvSpPr>
        <p:spPr/>
        <p:txBody>
          <a:bodyPr/>
          <a:lstStyle/>
          <a:p>
            <a:r>
              <a:rPr lang="en-GB" dirty="0"/>
              <a:t>Summary</a:t>
            </a:r>
          </a:p>
        </p:txBody>
      </p:sp>
      <p:sp>
        <p:nvSpPr>
          <p:cNvPr id="5" name="Footer Placeholder 4"/>
          <p:cNvSpPr>
            <a:spLocks noGrp="1"/>
          </p:cNvSpPr>
          <p:nvPr>
            <p:ph type="ftr" sz="quarter" idx="12"/>
          </p:nvPr>
        </p:nvSpPr>
        <p:spPr/>
        <p:txBody>
          <a:bodyPr/>
          <a:lstStyle/>
          <a:p>
            <a:r>
              <a:rPr lang="en-US" smtClean="0"/>
              <a:t>Copyright © 2016 Accenture  All rights reserved.</a:t>
            </a:r>
            <a:endParaRPr lang="en-AU" dirty="0"/>
          </a:p>
        </p:txBody>
      </p:sp>
      <p:sp>
        <p:nvSpPr>
          <p:cNvPr id="6" name="Slide Number Placeholder 5"/>
          <p:cNvSpPr>
            <a:spLocks noGrp="1"/>
          </p:cNvSpPr>
          <p:nvPr>
            <p:ph type="sldNum" sz="quarter" idx="13"/>
          </p:nvPr>
        </p:nvSpPr>
        <p:spPr/>
        <p:txBody>
          <a:bodyPr/>
          <a:lstStyle/>
          <a:p>
            <a:pPr>
              <a:defRPr/>
            </a:pPr>
            <a:r>
              <a:rPr lang="en-US" smtClean="0"/>
              <a:t>Page </a:t>
            </a:r>
            <a:fld id="{90CBDC3A-D49F-4631-A8C7-55D59B33E5FA}" type="slidenum">
              <a:rPr lang="en-US" smtClean="0"/>
              <a:pPr>
                <a:defRPr/>
              </a:pPr>
              <a:t>47</a:t>
            </a:fld>
            <a:endParaRPr lang="en-US" dirty="0"/>
          </a:p>
        </p:txBody>
      </p:sp>
      <p:sp>
        <p:nvSpPr>
          <p:cNvPr id="7" name="Content Placeholder 2"/>
          <p:cNvSpPr txBox="1">
            <a:spLocks/>
          </p:cNvSpPr>
          <p:nvPr/>
        </p:nvSpPr>
        <p:spPr>
          <a:xfrm>
            <a:off x="4679951" y="1816083"/>
            <a:ext cx="4008438" cy="3249199"/>
          </a:xfrm>
          <a:prstGeom prst="rect">
            <a:avLst/>
          </a:prstGeom>
        </p:spPr>
        <p:txBody>
          <a:bodyPr vert="horz" lIns="0" tIns="45720" rIns="0" bIns="0" numCol="1" spcCol="36000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indent="-265113">
              <a:spcAft>
                <a:spcPts val="300"/>
              </a:spcAft>
            </a:pPr>
            <a:r>
              <a:rPr lang="en-GB" sz="1800" dirty="0" smtClean="0"/>
              <a:t>The most popular tools and a comparison of them</a:t>
            </a:r>
          </a:p>
          <a:p>
            <a:pPr marL="265113" indent="-265113">
              <a:spcAft>
                <a:spcPts val="300"/>
              </a:spcAft>
            </a:pPr>
            <a:r>
              <a:rPr lang="en-GB" sz="1800" dirty="0" smtClean="0"/>
              <a:t>Why Chef</a:t>
            </a:r>
          </a:p>
          <a:p>
            <a:pPr marL="265113" indent="-265113">
              <a:spcAft>
                <a:spcPts val="300"/>
              </a:spcAft>
            </a:pPr>
            <a:r>
              <a:rPr lang="en-GB" sz="1800" dirty="0" smtClean="0"/>
              <a:t>Chef Architecture</a:t>
            </a:r>
          </a:p>
          <a:p>
            <a:pPr marL="265113" indent="-265113">
              <a:spcAft>
                <a:spcPts val="300"/>
              </a:spcAft>
            </a:pPr>
            <a:r>
              <a:rPr lang="en-GB" sz="1800" dirty="0" smtClean="0"/>
              <a:t>Key concepts in Chef</a:t>
            </a:r>
          </a:p>
          <a:p>
            <a:pPr marL="265113" indent="-265113">
              <a:spcAft>
                <a:spcPts val="300"/>
              </a:spcAft>
            </a:pPr>
            <a:r>
              <a:rPr lang="en-GB" sz="1800" dirty="0" smtClean="0"/>
              <a:t>We also discussed convergent model in Chef</a:t>
            </a:r>
          </a:p>
          <a:p>
            <a:pPr marL="265113" indent="-265113">
              <a:spcAft>
                <a:spcPts val="300"/>
              </a:spcAft>
            </a:pPr>
            <a:r>
              <a:rPr lang="en-GB" sz="1800" dirty="0" smtClean="0"/>
              <a:t>Searchable configuration can discover nodes and apply recopies automatically</a:t>
            </a:r>
            <a:endParaRPr lang="en-GB" sz="1800" dirty="0"/>
          </a:p>
        </p:txBody>
      </p:sp>
      <p:cxnSp>
        <p:nvCxnSpPr>
          <p:cNvPr id="8" name="Straight Connector 7"/>
          <p:cNvCxnSpPr/>
          <p:nvPr/>
        </p:nvCxnSpPr>
        <p:spPr>
          <a:xfrm>
            <a:off x="4543425" y="1798638"/>
            <a:ext cx="0" cy="3551029"/>
          </a:xfrm>
          <a:prstGeom prst="line">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691" y="1910582"/>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67691" y="2577154"/>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7691" y="2961715"/>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7691" y="362902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679950" y="1910582"/>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679950" y="2591444"/>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679950" y="2961715"/>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679950" y="334962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679950" y="3781327"/>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679950" y="441371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12200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altLang="en-US" smtClean="0"/>
              <a:t>OBSERVATION </a:t>
            </a:r>
            <a:br>
              <a:rPr lang="en-US" altLang="en-US" smtClean="0"/>
            </a:br>
            <a:r>
              <a:rPr lang="en-US" altLang="en-US" smtClean="0"/>
              <a:t>AND DISCUSSION</a:t>
            </a:r>
            <a:endParaRPr lang="en-US" dirty="0"/>
          </a:p>
        </p:txBody>
      </p:sp>
      <p:sp>
        <p:nvSpPr>
          <p:cNvPr id="2" name="Slide Number Placeholder 1"/>
          <p:cNvSpPr>
            <a:spLocks noGrp="1"/>
          </p:cNvSpPr>
          <p:nvPr>
            <p:ph type="sldNum" sz="quarter" idx="11"/>
          </p:nvPr>
        </p:nvSpPr>
        <p:spPr/>
        <p:txBody>
          <a:bodyPr/>
          <a:lstStyle/>
          <a:p>
            <a:r>
              <a:rPr lang="en-US" smtClean="0"/>
              <a:t>Page </a:t>
            </a:r>
            <a:fld id="{90CBDC3A-D49F-4631-A8C7-55D59B33E5FA}" type="slidenum">
              <a:rPr lang="en-US" smtClean="0"/>
              <a:pPr/>
              <a:t>48</a:t>
            </a:fld>
            <a:endParaRPr lang="en-US" dirty="0"/>
          </a:p>
        </p:txBody>
      </p:sp>
      <p:sp>
        <p:nvSpPr>
          <p:cNvPr id="5" name="Footer Placeholder 4"/>
          <p:cNvSpPr>
            <a:spLocks noGrp="1"/>
          </p:cNvSpPr>
          <p:nvPr>
            <p:ph type="ftr" sz="quarter" idx="12"/>
          </p:nvPr>
        </p:nvSpPr>
        <p:spPr/>
        <p:txBody>
          <a:bodyPr/>
          <a:lstStyle/>
          <a:p>
            <a:r>
              <a:rPr lang="en-AU" smtClean="0"/>
              <a:t>Copyright © 2015 Accenture  All rights reserved.</a:t>
            </a:r>
            <a:endParaRPr lang="en-AU" dirty="0"/>
          </a:p>
        </p:txBody>
      </p:sp>
      <p:sp>
        <p:nvSpPr>
          <p:cNvPr id="14" name="Oval 13"/>
          <p:cNvSpPr/>
          <p:nvPr/>
        </p:nvSpPr>
        <p:spPr>
          <a:xfrm>
            <a:off x="616236" y="2206059"/>
            <a:ext cx="662400" cy="6624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 name="Group 35"/>
          <p:cNvGrpSpPr>
            <a:grpSpLocks noChangeAspect="1"/>
          </p:cNvGrpSpPr>
          <p:nvPr/>
        </p:nvGrpSpPr>
        <p:grpSpPr bwMode="auto">
          <a:xfrm>
            <a:off x="726641" y="2284209"/>
            <a:ext cx="441591" cy="468000"/>
            <a:chOff x="1353" y="2052"/>
            <a:chExt cx="1739" cy="1843"/>
          </a:xfrm>
          <a:solidFill>
            <a:schemeClr val="bg1"/>
          </a:solidFill>
        </p:grpSpPr>
        <p:sp>
          <p:nvSpPr>
            <p:cNvPr id="18" name="Freeform 36"/>
            <p:cNvSpPr>
              <a:spLocks/>
            </p:cNvSpPr>
            <p:nvPr/>
          </p:nvSpPr>
          <p:spPr bwMode="auto">
            <a:xfrm>
              <a:off x="1353" y="3715"/>
              <a:ext cx="494" cy="180"/>
            </a:xfrm>
            <a:custGeom>
              <a:avLst/>
              <a:gdLst>
                <a:gd name="T0" fmla="*/ 209 w 209"/>
                <a:gd name="T1" fmla="*/ 76 h 76"/>
                <a:gd name="T2" fmla="*/ 209 w 209"/>
                <a:gd name="T3" fmla="*/ 30 h 76"/>
                <a:gd name="T4" fmla="*/ 189 w 209"/>
                <a:gd name="T5" fmla="*/ 11 h 76"/>
                <a:gd name="T6" fmla="*/ 103 w 209"/>
                <a:gd name="T7" fmla="*/ 0 h 76"/>
                <a:gd name="T8" fmla="*/ 21 w 209"/>
                <a:gd name="T9" fmla="*/ 11 h 76"/>
                <a:gd name="T10" fmla="*/ 0 w 209"/>
                <a:gd name="T11" fmla="*/ 30 h 76"/>
                <a:gd name="T12" fmla="*/ 0 w 209"/>
                <a:gd name="T13" fmla="*/ 76 h 76"/>
                <a:gd name="T14" fmla="*/ 209 w 209"/>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6">
                  <a:moveTo>
                    <a:pt x="209" y="76"/>
                  </a:moveTo>
                  <a:cubicBezTo>
                    <a:pt x="209" y="30"/>
                    <a:pt x="209" y="30"/>
                    <a:pt x="209" y="30"/>
                  </a:cubicBezTo>
                  <a:cubicBezTo>
                    <a:pt x="209" y="20"/>
                    <a:pt x="200" y="11"/>
                    <a:pt x="189" y="11"/>
                  </a:cubicBezTo>
                  <a:cubicBezTo>
                    <a:pt x="103" y="0"/>
                    <a:pt x="103" y="0"/>
                    <a:pt x="103" y="0"/>
                  </a:cubicBezTo>
                  <a:cubicBezTo>
                    <a:pt x="21" y="11"/>
                    <a:pt x="21" y="11"/>
                    <a:pt x="21" y="11"/>
                  </a:cubicBezTo>
                  <a:cubicBezTo>
                    <a:pt x="10" y="11"/>
                    <a:pt x="0" y="20"/>
                    <a:pt x="0" y="30"/>
                  </a:cubicBezTo>
                  <a:cubicBezTo>
                    <a:pt x="0" y="76"/>
                    <a:pt x="0" y="76"/>
                    <a:pt x="0" y="76"/>
                  </a:cubicBezTo>
                  <a:lnTo>
                    <a:pt x="209" y="76"/>
                  </a:ln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19" name="Freeform 37"/>
            <p:cNvSpPr>
              <a:spLocks/>
            </p:cNvSpPr>
            <p:nvPr/>
          </p:nvSpPr>
          <p:spPr bwMode="auto">
            <a:xfrm>
              <a:off x="1438" y="3321"/>
              <a:ext cx="322" cy="418"/>
            </a:xfrm>
            <a:custGeom>
              <a:avLst/>
              <a:gdLst>
                <a:gd name="T0" fmla="*/ 128 w 136"/>
                <a:gd name="T1" fmla="*/ 68 h 177"/>
                <a:gd name="T2" fmla="*/ 68 w 136"/>
                <a:gd name="T3" fmla="*/ 0 h 177"/>
                <a:gd name="T4" fmla="*/ 8 w 136"/>
                <a:gd name="T5" fmla="*/ 68 h 177"/>
                <a:gd name="T6" fmla="*/ 0 w 136"/>
                <a:gd name="T7" fmla="*/ 77 h 177"/>
                <a:gd name="T8" fmla="*/ 0 w 136"/>
                <a:gd name="T9" fmla="*/ 94 h 177"/>
                <a:gd name="T10" fmla="*/ 9 w 136"/>
                <a:gd name="T11" fmla="*/ 103 h 177"/>
                <a:gd name="T12" fmla="*/ 11 w 136"/>
                <a:gd name="T13" fmla="*/ 103 h 177"/>
                <a:gd name="T14" fmla="*/ 34 w 136"/>
                <a:gd name="T15" fmla="*/ 145 h 177"/>
                <a:gd name="T16" fmla="*/ 34 w 136"/>
                <a:gd name="T17" fmla="*/ 171 h 177"/>
                <a:gd name="T18" fmla="*/ 68 w 136"/>
                <a:gd name="T19" fmla="*/ 177 h 177"/>
                <a:gd name="T20" fmla="*/ 102 w 136"/>
                <a:gd name="T21" fmla="*/ 171 h 177"/>
                <a:gd name="T22" fmla="*/ 102 w 136"/>
                <a:gd name="T23" fmla="*/ 145 h 177"/>
                <a:gd name="T24" fmla="*/ 126 w 136"/>
                <a:gd name="T25" fmla="*/ 103 h 177"/>
                <a:gd name="T26" fmla="*/ 127 w 136"/>
                <a:gd name="T27" fmla="*/ 103 h 177"/>
                <a:gd name="T28" fmla="*/ 136 w 136"/>
                <a:gd name="T29" fmla="*/ 94 h 177"/>
                <a:gd name="T30" fmla="*/ 136 w 136"/>
                <a:gd name="T31" fmla="*/ 77 h 177"/>
                <a:gd name="T32" fmla="*/ 128 w 136"/>
                <a:gd name="T33"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7">
                  <a:moveTo>
                    <a:pt x="128" y="68"/>
                  </a:moveTo>
                  <a:cubicBezTo>
                    <a:pt x="126" y="29"/>
                    <a:pt x="111" y="0"/>
                    <a:pt x="68" y="0"/>
                  </a:cubicBezTo>
                  <a:cubicBezTo>
                    <a:pt x="26" y="0"/>
                    <a:pt x="11" y="29"/>
                    <a:pt x="8" y="68"/>
                  </a:cubicBezTo>
                  <a:cubicBezTo>
                    <a:pt x="4" y="68"/>
                    <a:pt x="0" y="72"/>
                    <a:pt x="0" y="77"/>
                  </a:cubicBezTo>
                  <a:cubicBezTo>
                    <a:pt x="0" y="94"/>
                    <a:pt x="0" y="94"/>
                    <a:pt x="0" y="94"/>
                  </a:cubicBezTo>
                  <a:cubicBezTo>
                    <a:pt x="0" y="99"/>
                    <a:pt x="4" y="103"/>
                    <a:pt x="9" y="103"/>
                  </a:cubicBezTo>
                  <a:cubicBezTo>
                    <a:pt x="10" y="103"/>
                    <a:pt x="10" y="103"/>
                    <a:pt x="11" y="103"/>
                  </a:cubicBezTo>
                  <a:cubicBezTo>
                    <a:pt x="15" y="120"/>
                    <a:pt x="23" y="135"/>
                    <a:pt x="34" y="145"/>
                  </a:cubicBezTo>
                  <a:cubicBezTo>
                    <a:pt x="34" y="171"/>
                    <a:pt x="34" y="171"/>
                    <a:pt x="34" y="171"/>
                  </a:cubicBezTo>
                  <a:cubicBezTo>
                    <a:pt x="44" y="175"/>
                    <a:pt x="56" y="177"/>
                    <a:pt x="68" y="177"/>
                  </a:cubicBezTo>
                  <a:cubicBezTo>
                    <a:pt x="80" y="177"/>
                    <a:pt x="92" y="175"/>
                    <a:pt x="102" y="171"/>
                  </a:cubicBezTo>
                  <a:cubicBezTo>
                    <a:pt x="102" y="145"/>
                    <a:pt x="102" y="145"/>
                    <a:pt x="102" y="145"/>
                  </a:cubicBezTo>
                  <a:cubicBezTo>
                    <a:pt x="113" y="135"/>
                    <a:pt x="122" y="121"/>
                    <a:pt x="126" y="103"/>
                  </a:cubicBezTo>
                  <a:cubicBezTo>
                    <a:pt x="126" y="103"/>
                    <a:pt x="127" y="103"/>
                    <a:pt x="127" y="103"/>
                  </a:cubicBezTo>
                  <a:cubicBezTo>
                    <a:pt x="132" y="103"/>
                    <a:pt x="136" y="99"/>
                    <a:pt x="136" y="94"/>
                  </a:cubicBezTo>
                  <a:cubicBezTo>
                    <a:pt x="136" y="77"/>
                    <a:pt x="136" y="77"/>
                    <a:pt x="136" y="77"/>
                  </a:cubicBezTo>
                  <a:cubicBezTo>
                    <a:pt x="136" y="72"/>
                    <a:pt x="133" y="68"/>
                    <a:pt x="128" y="68"/>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0" name="Freeform 38"/>
            <p:cNvSpPr>
              <a:spLocks/>
            </p:cNvSpPr>
            <p:nvPr/>
          </p:nvSpPr>
          <p:spPr bwMode="auto">
            <a:xfrm>
              <a:off x="1977" y="3715"/>
              <a:ext cx="493" cy="180"/>
            </a:xfrm>
            <a:custGeom>
              <a:avLst/>
              <a:gdLst>
                <a:gd name="T0" fmla="*/ 209 w 209"/>
                <a:gd name="T1" fmla="*/ 76 h 76"/>
                <a:gd name="T2" fmla="*/ 209 w 209"/>
                <a:gd name="T3" fmla="*/ 30 h 76"/>
                <a:gd name="T4" fmla="*/ 188 w 209"/>
                <a:gd name="T5" fmla="*/ 11 h 76"/>
                <a:gd name="T6" fmla="*/ 103 w 209"/>
                <a:gd name="T7" fmla="*/ 0 h 76"/>
                <a:gd name="T8" fmla="*/ 20 w 209"/>
                <a:gd name="T9" fmla="*/ 11 h 76"/>
                <a:gd name="T10" fmla="*/ 0 w 209"/>
                <a:gd name="T11" fmla="*/ 30 h 76"/>
                <a:gd name="T12" fmla="*/ 0 w 209"/>
                <a:gd name="T13" fmla="*/ 76 h 76"/>
                <a:gd name="T14" fmla="*/ 209 w 209"/>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6">
                  <a:moveTo>
                    <a:pt x="209" y="76"/>
                  </a:moveTo>
                  <a:cubicBezTo>
                    <a:pt x="209" y="30"/>
                    <a:pt x="209" y="30"/>
                    <a:pt x="209" y="30"/>
                  </a:cubicBezTo>
                  <a:cubicBezTo>
                    <a:pt x="209" y="20"/>
                    <a:pt x="200" y="11"/>
                    <a:pt x="188" y="11"/>
                  </a:cubicBezTo>
                  <a:cubicBezTo>
                    <a:pt x="103" y="0"/>
                    <a:pt x="103" y="0"/>
                    <a:pt x="103" y="0"/>
                  </a:cubicBezTo>
                  <a:cubicBezTo>
                    <a:pt x="20" y="11"/>
                    <a:pt x="20" y="11"/>
                    <a:pt x="20" y="11"/>
                  </a:cubicBezTo>
                  <a:cubicBezTo>
                    <a:pt x="9" y="11"/>
                    <a:pt x="0" y="20"/>
                    <a:pt x="0" y="30"/>
                  </a:cubicBezTo>
                  <a:cubicBezTo>
                    <a:pt x="0" y="76"/>
                    <a:pt x="0" y="76"/>
                    <a:pt x="0" y="76"/>
                  </a:cubicBezTo>
                  <a:lnTo>
                    <a:pt x="209" y="76"/>
                  </a:ln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1" name="Freeform 39"/>
            <p:cNvSpPr>
              <a:spLocks/>
            </p:cNvSpPr>
            <p:nvPr/>
          </p:nvSpPr>
          <p:spPr bwMode="auto">
            <a:xfrm>
              <a:off x="2059" y="3321"/>
              <a:ext cx="324" cy="418"/>
            </a:xfrm>
            <a:custGeom>
              <a:avLst/>
              <a:gdLst>
                <a:gd name="T0" fmla="*/ 129 w 137"/>
                <a:gd name="T1" fmla="*/ 68 h 177"/>
                <a:gd name="T2" fmla="*/ 69 w 137"/>
                <a:gd name="T3" fmla="*/ 0 h 177"/>
                <a:gd name="T4" fmla="*/ 9 w 137"/>
                <a:gd name="T5" fmla="*/ 68 h 177"/>
                <a:gd name="T6" fmla="*/ 0 w 137"/>
                <a:gd name="T7" fmla="*/ 77 h 177"/>
                <a:gd name="T8" fmla="*/ 0 w 137"/>
                <a:gd name="T9" fmla="*/ 94 h 177"/>
                <a:gd name="T10" fmla="*/ 10 w 137"/>
                <a:gd name="T11" fmla="*/ 103 h 177"/>
                <a:gd name="T12" fmla="*/ 11 w 137"/>
                <a:gd name="T13" fmla="*/ 103 h 177"/>
                <a:gd name="T14" fmla="*/ 34 w 137"/>
                <a:gd name="T15" fmla="*/ 145 h 177"/>
                <a:gd name="T16" fmla="*/ 34 w 137"/>
                <a:gd name="T17" fmla="*/ 171 h 177"/>
                <a:gd name="T18" fmla="*/ 69 w 137"/>
                <a:gd name="T19" fmla="*/ 177 h 177"/>
                <a:gd name="T20" fmla="*/ 103 w 137"/>
                <a:gd name="T21" fmla="*/ 171 h 177"/>
                <a:gd name="T22" fmla="*/ 103 w 137"/>
                <a:gd name="T23" fmla="*/ 145 h 177"/>
                <a:gd name="T24" fmla="*/ 126 w 137"/>
                <a:gd name="T25" fmla="*/ 103 h 177"/>
                <a:gd name="T26" fmla="*/ 128 w 137"/>
                <a:gd name="T27" fmla="*/ 103 h 177"/>
                <a:gd name="T28" fmla="*/ 137 w 137"/>
                <a:gd name="T29" fmla="*/ 94 h 177"/>
                <a:gd name="T30" fmla="*/ 137 w 137"/>
                <a:gd name="T31" fmla="*/ 77 h 177"/>
                <a:gd name="T32" fmla="*/ 129 w 137"/>
                <a:gd name="T33"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7">
                  <a:moveTo>
                    <a:pt x="129" y="68"/>
                  </a:moveTo>
                  <a:cubicBezTo>
                    <a:pt x="126" y="29"/>
                    <a:pt x="111" y="0"/>
                    <a:pt x="69" y="0"/>
                  </a:cubicBezTo>
                  <a:cubicBezTo>
                    <a:pt x="26" y="0"/>
                    <a:pt x="11" y="29"/>
                    <a:pt x="9" y="68"/>
                  </a:cubicBezTo>
                  <a:cubicBezTo>
                    <a:pt x="4" y="68"/>
                    <a:pt x="0" y="72"/>
                    <a:pt x="0" y="77"/>
                  </a:cubicBezTo>
                  <a:cubicBezTo>
                    <a:pt x="0" y="94"/>
                    <a:pt x="0" y="94"/>
                    <a:pt x="0" y="94"/>
                  </a:cubicBezTo>
                  <a:cubicBezTo>
                    <a:pt x="0" y="99"/>
                    <a:pt x="5" y="103"/>
                    <a:pt x="10" y="103"/>
                  </a:cubicBezTo>
                  <a:cubicBezTo>
                    <a:pt x="10" y="103"/>
                    <a:pt x="11" y="103"/>
                    <a:pt x="11" y="103"/>
                  </a:cubicBezTo>
                  <a:cubicBezTo>
                    <a:pt x="15" y="120"/>
                    <a:pt x="23" y="135"/>
                    <a:pt x="34" y="145"/>
                  </a:cubicBezTo>
                  <a:cubicBezTo>
                    <a:pt x="34" y="171"/>
                    <a:pt x="34" y="171"/>
                    <a:pt x="34" y="171"/>
                  </a:cubicBezTo>
                  <a:cubicBezTo>
                    <a:pt x="45" y="175"/>
                    <a:pt x="57" y="177"/>
                    <a:pt x="69" y="177"/>
                  </a:cubicBezTo>
                  <a:cubicBezTo>
                    <a:pt x="81" y="177"/>
                    <a:pt x="92" y="175"/>
                    <a:pt x="103" y="171"/>
                  </a:cubicBezTo>
                  <a:cubicBezTo>
                    <a:pt x="103" y="145"/>
                    <a:pt x="103" y="145"/>
                    <a:pt x="103" y="145"/>
                  </a:cubicBezTo>
                  <a:cubicBezTo>
                    <a:pt x="114" y="135"/>
                    <a:pt x="122" y="121"/>
                    <a:pt x="126" y="103"/>
                  </a:cubicBezTo>
                  <a:cubicBezTo>
                    <a:pt x="127" y="103"/>
                    <a:pt x="127" y="103"/>
                    <a:pt x="128" y="103"/>
                  </a:cubicBezTo>
                  <a:cubicBezTo>
                    <a:pt x="133" y="103"/>
                    <a:pt x="137" y="99"/>
                    <a:pt x="137" y="94"/>
                  </a:cubicBezTo>
                  <a:cubicBezTo>
                    <a:pt x="137" y="77"/>
                    <a:pt x="137" y="77"/>
                    <a:pt x="137" y="77"/>
                  </a:cubicBezTo>
                  <a:cubicBezTo>
                    <a:pt x="137" y="72"/>
                    <a:pt x="133" y="68"/>
                    <a:pt x="129" y="68"/>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2" name="Freeform 40"/>
            <p:cNvSpPr>
              <a:spLocks/>
            </p:cNvSpPr>
            <p:nvPr/>
          </p:nvSpPr>
          <p:spPr bwMode="auto">
            <a:xfrm>
              <a:off x="2598" y="3715"/>
              <a:ext cx="494" cy="180"/>
            </a:xfrm>
            <a:custGeom>
              <a:avLst/>
              <a:gdLst>
                <a:gd name="T0" fmla="*/ 209 w 209"/>
                <a:gd name="T1" fmla="*/ 76 h 76"/>
                <a:gd name="T2" fmla="*/ 209 w 209"/>
                <a:gd name="T3" fmla="*/ 30 h 76"/>
                <a:gd name="T4" fmla="*/ 189 w 209"/>
                <a:gd name="T5" fmla="*/ 11 h 76"/>
                <a:gd name="T6" fmla="*/ 104 w 209"/>
                <a:gd name="T7" fmla="*/ 0 h 76"/>
                <a:gd name="T8" fmla="*/ 21 w 209"/>
                <a:gd name="T9" fmla="*/ 11 h 76"/>
                <a:gd name="T10" fmla="*/ 0 w 209"/>
                <a:gd name="T11" fmla="*/ 30 h 76"/>
                <a:gd name="T12" fmla="*/ 0 w 209"/>
                <a:gd name="T13" fmla="*/ 76 h 76"/>
                <a:gd name="T14" fmla="*/ 209 w 209"/>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6">
                  <a:moveTo>
                    <a:pt x="209" y="76"/>
                  </a:moveTo>
                  <a:cubicBezTo>
                    <a:pt x="209" y="30"/>
                    <a:pt x="209" y="30"/>
                    <a:pt x="209" y="30"/>
                  </a:cubicBezTo>
                  <a:cubicBezTo>
                    <a:pt x="209" y="20"/>
                    <a:pt x="200" y="11"/>
                    <a:pt x="189" y="11"/>
                  </a:cubicBezTo>
                  <a:cubicBezTo>
                    <a:pt x="104" y="0"/>
                    <a:pt x="104" y="0"/>
                    <a:pt x="104" y="0"/>
                  </a:cubicBezTo>
                  <a:cubicBezTo>
                    <a:pt x="21" y="11"/>
                    <a:pt x="21" y="11"/>
                    <a:pt x="21" y="11"/>
                  </a:cubicBezTo>
                  <a:cubicBezTo>
                    <a:pt x="10" y="11"/>
                    <a:pt x="0" y="20"/>
                    <a:pt x="0" y="30"/>
                  </a:cubicBezTo>
                  <a:cubicBezTo>
                    <a:pt x="0" y="76"/>
                    <a:pt x="0" y="76"/>
                    <a:pt x="0" y="76"/>
                  </a:cubicBezTo>
                  <a:lnTo>
                    <a:pt x="209" y="76"/>
                  </a:ln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3" name="Freeform 41"/>
            <p:cNvSpPr>
              <a:spLocks/>
            </p:cNvSpPr>
            <p:nvPr/>
          </p:nvSpPr>
          <p:spPr bwMode="auto">
            <a:xfrm>
              <a:off x="2683" y="3321"/>
              <a:ext cx="324" cy="418"/>
            </a:xfrm>
            <a:custGeom>
              <a:avLst/>
              <a:gdLst>
                <a:gd name="T0" fmla="*/ 128 w 137"/>
                <a:gd name="T1" fmla="*/ 68 h 177"/>
                <a:gd name="T2" fmla="*/ 68 w 137"/>
                <a:gd name="T3" fmla="*/ 0 h 177"/>
                <a:gd name="T4" fmla="*/ 9 w 137"/>
                <a:gd name="T5" fmla="*/ 68 h 177"/>
                <a:gd name="T6" fmla="*/ 0 w 137"/>
                <a:gd name="T7" fmla="*/ 77 h 177"/>
                <a:gd name="T8" fmla="*/ 0 w 137"/>
                <a:gd name="T9" fmla="*/ 94 h 177"/>
                <a:gd name="T10" fmla="*/ 9 w 137"/>
                <a:gd name="T11" fmla="*/ 103 h 177"/>
                <a:gd name="T12" fmla="*/ 11 w 137"/>
                <a:gd name="T13" fmla="*/ 103 h 177"/>
                <a:gd name="T14" fmla="*/ 34 w 137"/>
                <a:gd name="T15" fmla="*/ 145 h 177"/>
                <a:gd name="T16" fmla="*/ 34 w 137"/>
                <a:gd name="T17" fmla="*/ 171 h 177"/>
                <a:gd name="T18" fmla="*/ 68 w 137"/>
                <a:gd name="T19" fmla="*/ 177 h 177"/>
                <a:gd name="T20" fmla="*/ 102 w 137"/>
                <a:gd name="T21" fmla="*/ 171 h 177"/>
                <a:gd name="T22" fmla="*/ 103 w 137"/>
                <a:gd name="T23" fmla="*/ 145 h 177"/>
                <a:gd name="T24" fmla="*/ 126 w 137"/>
                <a:gd name="T25" fmla="*/ 103 h 177"/>
                <a:gd name="T26" fmla="*/ 127 w 137"/>
                <a:gd name="T27" fmla="*/ 103 h 177"/>
                <a:gd name="T28" fmla="*/ 137 w 137"/>
                <a:gd name="T29" fmla="*/ 94 h 177"/>
                <a:gd name="T30" fmla="*/ 137 w 137"/>
                <a:gd name="T31" fmla="*/ 77 h 177"/>
                <a:gd name="T32" fmla="*/ 128 w 137"/>
                <a:gd name="T33"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7">
                  <a:moveTo>
                    <a:pt x="128" y="68"/>
                  </a:moveTo>
                  <a:cubicBezTo>
                    <a:pt x="126" y="29"/>
                    <a:pt x="111" y="0"/>
                    <a:pt x="68" y="0"/>
                  </a:cubicBezTo>
                  <a:cubicBezTo>
                    <a:pt x="26" y="0"/>
                    <a:pt x="11" y="29"/>
                    <a:pt x="9" y="68"/>
                  </a:cubicBezTo>
                  <a:cubicBezTo>
                    <a:pt x="4" y="68"/>
                    <a:pt x="0" y="72"/>
                    <a:pt x="0" y="77"/>
                  </a:cubicBezTo>
                  <a:cubicBezTo>
                    <a:pt x="0" y="94"/>
                    <a:pt x="0" y="94"/>
                    <a:pt x="0" y="94"/>
                  </a:cubicBezTo>
                  <a:cubicBezTo>
                    <a:pt x="0" y="99"/>
                    <a:pt x="4" y="103"/>
                    <a:pt x="9" y="103"/>
                  </a:cubicBezTo>
                  <a:cubicBezTo>
                    <a:pt x="10" y="103"/>
                    <a:pt x="10" y="103"/>
                    <a:pt x="11" y="103"/>
                  </a:cubicBezTo>
                  <a:cubicBezTo>
                    <a:pt x="15" y="120"/>
                    <a:pt x="23" y="135"/>
                    <a:pt x="34" y="145"/>
                  </a:cubicBezTo>
                  <a:cubicBezTo>
                    <a:pt x="34" y="171"/>
                    <a:pt x="34" y="171"/>
                    <a:pt x="34" y="171"/>
                  </a:cubicBezTo>
                  <a:cubicBezTo>
                    <a:pt x="45" y="175"/>
                    <a:pt x="56" y="177"/>
                    <a:pt x="68" y="177"/>
                  </a:cubicBezTo>
                  <a:cubicBezTo>
                    <a:pt x="80" y="177"/>
                    <a:pt x="92" y="175"/>
                    <a:pt x="102" y="171"/>
                  </a:cubicBezTo>
                  <a:cubicBezTo>
                    <a:pt x="103" y="145"/>
                    <a:pt x="103" y="145"/>
                    <a:pt x="103" y="145"/>
                  </a:cubicBezTo>
                  <a:cubicBezTo>
                    <a:pt x="113" y="135"/>
                    <a:pt x="122" y="121"/>
                    <a:pt x="126" y="103"/>
                  </a:cubicBezTo>
                  <a:cubicBezTo>
                    <a:pt x="126" y="103"/>
                    <a:pt x="127" y="103"/>
                    <a:pt x="127" y="103"/>
                  </a:cubicBezTo>
                  <a:cubicBezTo>
                    <a:pt x="132" y="103"/>
                    <a:pt x="137" y="99"/>
                    <a:pt x="137" y="94"/>
                  </a:cubicBezTo>
                  <a:cubicBezTo>
                    <a:pt x="137" y="77"/>
                    <a:pt x="137" y="77"/>
                    <a:pt x="137" y="77"/>
                  </a:cubicBezTo>
                  <a:cubicBezTo>
                    <a:pt x="137" y="72"/>
                    <a:pt x="133" y="68"/>
                    <a:pt x="128" y="68"/>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4" name="Freeform 42"/>
            <p:cNvSpPr>
              <a:spLocks noEditPoints="1"/>
            </p:cNvSpPr>
            <p:nvPr/>
          </p:nvSpPr>
          <p:spPr bwMode="auto">
            <a:xfrm>
              <a:off x="1637" y="2052"/>
              <a:ext cx="1190" cy="1221"/>
            </a:xfrm>
            <a:custGeom>
              <a:avLst/>
              <a:gdLst>
                <a:gd name="T0" fmla="*/ 259 w 504"/>
                <a:gd name="T1" fmla="*/ 487 h 517"/>
                <a:gd name="T2" fmla="*/ 504 w 504"/>
                <a:gd name="T3" fmla="*/ 504 h 517"/>
                <a:gd name="T4" fmla="*/ 496 w 504"/>
                <a:gd name="T5" fmla="*/ 244 h 517"/>
                <a:gd name="T6" fmla="*/ 9 w 504"/>
                <a:gd name="T7" fmla="*/ 244 h 517"/>
                <a:gd name="T8" fmla="*/ 0 w 504"/>
                <a:gd name="T9" fmla="*/ 504 h 517"/>
                <a:gd name="T10" fmla="*/ 243 w 504"/>
                <a:gd name="T11" fmla="*/ 487 h 517"/>
                <a:gd name="T12" fmla="*/ 361 w 504"/>
                <a:gd name="T13" fmla="*/ 243 h 517"/>
                <a:gd name="T14" fmla="*/ 374 w 504"/>
                <a:gd name="T15" fmla="*/ 266 h 517"/>
                <a:gd name="T16" fmla="*/ 408 w 504"/>
                <a:gd name="T17" fmla="*/ 281 h 517"/>
                <a:gd name="T18" fmla="*/ 401 w 504"/>
                <a:gd name="T19" fmla="*/ 306 h 517"/>
                <a:gd name="T20" fmla="*/ 414 w 504"/>
                <a:gd name="T21" fmla="*/ 342 h 517"/>
                <a:gd name="T22" fmla="*/ 391 w 504"/>
                <a:gd name="T23" fmla="*/ 354 h 517"/>
                <a:gd name="T24" fmla="*/ 375 w 504"/>
                <a:gd name="T25" fmla="*/ 388 h 517"/>
                <a:gd name="T26" fmla="*/ 351 w 504"/>
                <a:gd name="T27" fmla="*/ 381 h 517"/>
                <a:gd name="T28" fmla="*/ 315 w 504"/>
                <a:gd name="T29" fmla="*/ 394 h 517"/>
                <a:gd name="T30" fmla="*/ 303 w 504"/>
                <a:gd name="T31" fmla="*/ 372 h 517"/>
                <a:gd name="T32" fmla="*/ 268 w 504"/>
                <a:gd name="T33" fmla="*/ 356 h 517"/>
                <a:gd name="T34" fmla="*/ 275 w 504"/>
                <a:gd name="T35" fmla="*/ 331 h 517"/>
                <a:gd name="T36" fmla="*/ 262 w 504"/>
                <a:gd name="T37" fmla="*/ 296 h 517"/>
                <a:gd name="T38" fmla="*/ 285 w 504"/>
                <a:gd name="T39" fmla="*/ 283 h 517"/>
                <a:gd name="T40" fmla="*/ 301 w 504"/>
                <a:gd name="T41" fmla="*/ 249 h 517"/>
                <a:gd name="T42" fmla="*/ 326 w 504"/>
                <a:gd name="T43" fmla="*/ 256 h 517"/>
                <a:gd name="T44" fmla="*/ 361 w 504"/>
                <a:gd name="T45" fmla="*/ 243 h 517"/>
                <a:gd name="T46" fmla="*/ 149 w 504"/>
                <a:gd name="T47" fmla="*/ 111 h 517"/>
                <a:gd name="T48" fmla="*/ 181 w 504"/>
                <a:gd name="T49" fmla="*/ 99 h 517"/>
                <a:gd name="T50" fmla="*/ 208 w 504"/>
                <a:gd name="T51" fmla="*/ 56 h 517"/>
                <a:gd name="T52" fmla="*/ 239 w 504"/>
                <a:gd name="T53" fmla="*/ 70 h 517"/>
                <a:gd name="T54" fmla="*/ 289 w 504"/>
                <a:gd name="T55" fmla="*/ 58 h 517"/>
                <a:gd name="T56" fmla="*/ 301 w 504"/>
                <a:gd name="T57" fmla="*/ 90 h 517"/>
                <a:gd name="T58" fmla="*/ 344 w 504"/>
                <a:gd name="T59" fmla="*/ 117 h 517"/>
                <a:gd name="T60" fmla="*/ 330 w 504"/>
                <a:gd name="T61" fmla="*/ 149 h 517"/>
                <a:gd name="T62" fmla="*/ 342 w 504"/>
                <a:gd name="T63" fmla="*/ 198 h 517"/>
                <a:gd name="T64" fmla="*/ 310 w 504"/>
                <a:gd name="T65" fmla="*/ 211 h 517"/>
                <a:gd name="T66" fmla="*/ 283 w 504"/>
                <a:gd name="T67" fmla="*/ 253 h 517"/>
                <a:gd name="T68" fmla="*/ 251 w 504"/>
                <a:gd name="T69" fmla="*/ 240 h 517"/>
                <a:gd name="T70" fmla="*/ 202 w 504"/>
                <a:gd name="T71" fmla="*/ 251 h 517"/>
                <a:gd name="T72" fmla="*/ 189 w 504"/>
                <a:gd name="T73" fmla="*/ 219 h 517"/>
                <a:gd name="T74" fmla="*/ 146 w 504"/>
                <a:gd name="T75" fmla="*/ 192 h 517"/>
                <a:gd name="T76" fmla="*/ 160 w 504"/>
                <a:gd name="T77" fmla="*/ 161 h 517"/>
                <a:gd name="T78" fmla="*/ 218 w 504"/>
                <a:gd name="T79" fmla="*/ 370 h 517"/>
                <a:gd name="T80" fmla="*/ 192 w 504"/>
                <a:gd name="T81" fmla="*/ 373 h 517"/>
                <a:gd name="T82" fmla="*/ 165 w 504"/>
                <a:gd name="T83" fmla="*/ 400 h 517"/>
                <a:gd name="T84" fmla="*/ 144 w 504"/>
                <a:gd name="T85" fmla="*/ 385 h 517"/>
                <a:gd name="T86" fmla="*/ 113 w 504"/>
                <a:gd name="T87" fmla="*/ 378 h 517"/>
                <a:gd name="T88" fmla="*/ 103 w 504"/>
                <a:gd name="T89" fmla="*/ 359 h 517"/>
                <a:gd name="T90" fmla="*/ 76 w 504"/>
                <a:gd name="T91" fmla="*/ 332 h 517"/>
                <a:gd name="T92" fmla="*/ 92 w 504"/>
                <a:gd name="T93" fmla="*/ 312 h 517"/>
                <a:gd name="T94" fmla="*/ 92 w 504"/>
                <a:gd name="T95" fmla="*/ 274 h 517"/>
                <a:gd name="T96" fmla="*/ 117 w 504"/>
                <a:gd name="T97" fmla="*/ 270 h 517"/>
                <a:gd name="T98" fmla="*/ 144 w 504"/>
                <a:gd name="T99" fmla="*/ 243 h 517"/>
                <a:gd name="T100" fmla="*/ 165 w 504"/>
                <a:gd name="T101" fmla="*/ 259 h 517"/>
                <a:gd name="T102" fmla="*/ 203 w 504"/>
                <a:gd name="T103" fmla="*/ 259 h 517"/>
                <a:gd name="T104" fmla="*/ 206 w 504"/>
                <a:gd name="T105" fmla="*/ 284 h 517"/>
                <a:gd name="T106" fmla="*/ 233 w 504"/>
                <a:gd name="T107" fmla="*/ 311 h 517"/>
                <a:gd name="T108" fmla="*/ 218 w 504"/>
                <a:gd name="T109" fmla="*/ 332 h 517"/>
                <a:gd name="T110" fmla="*/ 218 w 504"/>
                <a:gd name="T111" fmla="*/ 37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4" h="517">
                  <a:moveTo>
                    <a:pt x="251" y="517"/>
                  </a:moveTo>
                  <a:cubicBezTo>
                    <a:pt x="259" y="487"/>
                    <a:pt x="259" y="487"/>
                    <a:pt x="259" y="487"/>
                  </a:cubicBezTo>
                  <a:cubicBezTo>
                    <a:pt x="321" y="485"/>
                    <a:pt x="377" y="461"/>
                    <a:pt x="419" y="422"/>
                  </a:cubicBezTo>
                  <a:cubicBezTo>
                    <a:pt x="504" y="504"/>
                    <a:pt x="504" y="504"/>
                    <a:pt x="504" y="504"/>
                  </a:cubicBezTo>
                  <a:cubicBezTo>
                    <a:pt x="453" y="382"/>
                    <a:pt x="453" y="382"/>
                    <a:pt x="453" y="382"/>
                  </a:cubicBezTo>
                  <a:cubicBezTo>
                    <a:pt x="480" y="343"/>
                    <a:pt x="496" y="295"/>
                    <a:pt x="496" y="244"/>
                  </a:cubicBezTo>
                  <a:cubicBezTo>
                    <a:pt x="496" y="109"/>
                    <a:pt x="387" y="0"/>
                    <a:pt x="253" y="0"/>
                  </a:cubicBezTo>
                  <a:cubicBezTo>
                    <a:pt x="118" y="0"/>
                    <a:pt x="9" y="109"/>
                    <a:pt x="9" y="244"/>
                  </a:cubicBezTo>
                  <a:cubicBezTo>
                    <a:pt x="9" y="295"/>
                    <a:pt x="25" y="342"/>
                    <a:pt x="52" y="381"/>
                  </a:cubicBezTo>
                  <a:cubicBezTo>
                    <a:pt x="0" y="504"/>
                    <a:pt x="0" y="504"/>
                    <a:pt x="0" y="504"/>
                  </a:cubicBezTo>
                  <a:cubicBezTo>
                    <a:pt x="86" y="421"/>
                    <a:pt x="86" y="421"/>
                    <a:pt x="86" y="421"/>
                  </a:cubicBezTo>
                  <a:cubicBezTo>
                    <a:pt x="127" y="460"/>
                    <a:pt x="182" y="485"/>
                    <a:pt x="243" y="487"/>
                  </a:cubicBezTo>
                  <a:lnTo>
                    <a:pt x="251" y="517"/>
                  </a:lnTo>
                  <a:close/>
                  <a:moveTo>
                    <a:pt x="361" y="243"/>
                  </a:moveTo>
                  <a:cubicBezTo>
                    <a:pt x="380" y="251"/>
                    <a:pt x="380" y="251"/>
                    <a:pt x="380" y="251"/>
                  </a:cubicBezTo>
                  <a:cubicBezTo>
                    <a:pt x="374" y="266"/>
                    <a:pt x="374" y="266"/>
                    <a:pt x="374" y="266"/>
                  </a:cubicBezTo>
                  <a:cubicBezTo>
                    <a:pt x="382" y="271"/>
                    <a:pt x="389" y="278"/>
                    <a:pt x="394" y="287"/>
                  </a:cubicBezTo>
                  <a:cubicBezTo>
                    <a:pt x="408" y="281"/>
                    <a:pt x="408" y="281"/>
                    <a:pt x="408" y="281"/>
                  </a:cubicBezTo>
                  <a:cubicBezTo>
                    <a:pt x="415" y="301"/>
                    <a:pt x="415" y="301"/>
                    <a:pt x="415" y="301"/>
                  </a:cubicBezTo>
                  <a:cubicBezTo>
                    <a:pt x="401" y="306"/>
                    <a:pt x="401" y="306"/>
                    <a:pt x="401" y="306"/>
                  </a:cubicBezTo>
                  <a:cubicBezTo>
                    <a:pt x="403" y="316"/>
                    <a:pt x="402" y="326"/>
                    <a:pt x="400" y="335"/>
                  </a:cubicBezTo>
                  <a:cubicBezTo>
                    <a:pt x="414" y="342"/>
                    <a:pt x="414" y="342"/>
                    <a:pt x="414" y="342"/>
                  </a:cubicBezTo>
                  <a:cubicBezTo>
                    <a:pt x="405" y="360"/>
                    <a:pt x="405" y="360"/>
                    <a:pt x="405" y="360"/>
                  </a:cubicBezTo>
                  <a:cubicBezTo>
                    <a:pt x="391" y="354"/>
                    <a:pt x="391" y="354"/>
                    <a:pt x="391" y="354"/>
                  </a:cubicBezTo>
                  <a:cubicBezTo>
                    <a:pt x="386" y="362"/>
                    <a:pt x="379" y="369"/>
                    <a:pt x="370" y="374"/>
                  </a:cubicBezTo>
                  <a:cubicBezTo>
                    <a:pt x="375" y="388"/>
                    <a:pt x="375" y="388"/>
                    <a:pt x="375" y="388"/>
                  </a:cubicBezTo>
                  <a:cubicBezTo>
                    <a:pt x="356" y="396"/>
                    <a:pt x="356" y="396"/>
                    <a:pt x="356" y="396"/>
                  </a:cubicBezTo>
                  <a:cubicBezTo>
                    <a:pt x="351" y="381"/>
                    <a:pt x="351" y="381"/>
                    <a:pt x="351" y="381"/>
                  </a:cubicBezTo>
                  <a:cubicBezTo>
                    <a:pt x="341" y="383"/>
                    <a:pt x="331" y="383"/>
                    <a:pt x="321" y="380"/>
                  </a:cubicBezTo>
                  <a:cubicBezTo>
                    <a:pt x="315" y="394"/>
                    <a:pt x="315" y="394"/>
                    <a:pt x="315" y="394"/>
                  </a:cubicBezTo>
                  <a:cubicBezTo>
                    <a:pt x="296" y="386"/>
                    <a:pt x="296" y="386"/>
                    <a:pt x="296" y="386"/>
                  </a:cubicBezTo>
                  <a:cubicBezTo>
                    <a:pt x="303" y="372"/>
                    <a:pt x="303" y="372"/>
                    <a:pt x="303" y="372"/>
                  </a:cubicBezTo>
                  <a:cubicBezTo>
                    <a:pt x="295" y="366"/>
                    <a:pt x="288" y="359"/>
                    <a:pt x="283" y="350"/>
                  </a:cubicBezTo>
                  <a:cubicBezTo>
                    <a:pt x="268" y="356"/>
                    <a:pt x="268" y="356"/>
                    <a:pt x="268" y="356"/>
                  </a:cubicBezTo>
                  <a:cubicBezTo>
                    <a:pt x="261" y="337"/>
                    <a:pt x="261" y="337"/>
                    <a:pt x="261" y="337"/>
                  </a:cubicBezTo>
                  <a:cubicBezTo>
                    <a:pt x="275" y="331"/>
                    <a:pt x="275" y="331"/>
                    <a:pt x="275" y="331"/>
                  </a:cubicBezTo>
                  <a:cubicBezTo>
                    <a:pt x="273" y="321"/>
                    <a:pt x="274" y="311"/>
                    <a:pt x="276" y="302"/>
                  </a:cubicBezTo>
                  <a:cubicBezTo>
                    <a:pt x="262" y="296"/>
                    <a:pt x="262" y="296"/>
                    <a:pt x="262" y="296"/>
                  </a:cubicBezTo>
                  <a:cubicBezTo>
                    <a:pt x="271" y="277"/>
                    <a:pt x="271" y="277"/>
                    <a:pt x="271" y="277"/>
                  </a:cubicBezTo>
                  <a:cubicBezTo>
                    <a:pt x="285" y="283"/>
                    <a:pt x="285" y="283"/>
                    <a:pt x="285" y="283"/>
                  </a:cubicBezTo>
                  <a:cubicBezTo>
                    <a:pt x="290" y="275"/>
                    <a:pt x="298" y="268"/>
                    <a:pt x="306" y="263"/>
                  </a:cubicBezTo>
                  <a:cubicBezTo>
                    <a:pt x="301" y="249"/>
                    <a:pt x="301" y="249"/>
                    <a:pt x="301" y="249"/>
                  </a:cubicBezTo>
                  <a:cubicBezTo>
                    <a:pt x="320" y="241"/>
                    <a:pt x="320" y="241"/>
                    <a:pt x="320" y="241"/>
                  </a:cubicBezTo>
                  <a:cubicBezTo>
                    <a:pt x="326" y="256"/>
                    <a:pt x="326" y="256"/>
                    <a:pt x="326" y="256"/>
                  </a:cubicBezTo>
                  <a:cubicBezTo>
                    <a:pt x="336" y="254"/>
                    <a:pt x="345" y="255"/>
                    <a:pt x="355" y="257"/>
                  </a:cubicBezTo>
                  <a:lnTo>
                    <a:pt x="361" y="243"/>
                  </a:lnTo>
                  <a:close/>
                  <a:moveTo>
                    <a:pt x="166" y="122"/>
                  </a:moveTo>
                  <a:cubicBezTo>
                    <a:pt x="149" y="111"/>
                    <a:pt x="149" y="111"/>
                    <a:pt x="149" y="111"/>
                  </a:cubicBezTo>
                  <a:cubicBezTo>
                    <a:pt x="163" y="88"/>
                    <a:pt x="163" y="88"/>
                    <a:pt x="163" y="88"/>
                  </a:cubicBezTo>
                  <a:cubicBezTo>
                    <a:pt x="181" y="99"/>
                    <a:pt x="181" y="99"/>
                    <a:pt x="181" y="99"/>
                  </a:cubicBezTo>
                  <a:cubicBezTo>
                    <a:pt x="189" y="89"/>
                    <a:pt x="200" y="81"/>
                    <a:pt x="212" y="76"/>
                  </a:cubicBezTo>
                  <a:cubicBezTo>
                    <a:pt x="208" y="56"/>
                    <a:pt x="208" y="56"/>
                    <a:pt x="208" y="56"/>
                  </a:cubicBezTo>
                  <a:cubicBezTo>
                    <a:pt x="235" y="50"/>
                    <a:pt x="235" y="50"/>
                    <a:pt x="235" y="50"/>
                  </a:cubicBezTo>
                  <a:cubicBezTo>
                    <a:pt x="239" y="70"/>
                    <a:pt x="239" y="70"/>
                    <a:pt x="239" y="70"/>
                  </a:cubicBezTo>
                  <a:cubicBezTo>
                    <a:pt x="253" y="69"/>
                    <a:pt x="266" y="71"/>
                    <a:pt x="278" y="76"/>
                  </a:cubicBezTo>
                  <a:cubicBezTo>
                    <a:pt x="289" y="58"/>
                    <a:pt x="289" y="58"/>
                    <a:pt x="289" y="58"/>
                  </a:cubicBezTo>
                  <a:cubicBezTo>
                    <a:pt x="312" y="73"/>
                    <a:pt x="312" y="73"/>
                    <a:pt x="312" y="73"/>
                  </a:cubicBezTo>
                  <a:cubicBezTo>
                    <a:pt x="301" y="90"/>
                    <a:pt x="301" y="90"/>
                    <a:pt x="301" y="90"/>
                  </a:cubicBezTo>
                  <a:cubicBezTo>
                    <a:pt x="311" y="99"/>
                    <a:pt x="319" y="110"/>
                    <a:pt x="324" y="122"/>
                  </a:cubicBezTo>
                  <a:cubicBezTo>
                    <a:pt x="344" y="117"/>
                    <a:pt x="344" y="117"/>
                    <a:pt x="344" y="117"/>
                  </a:cubicBezTo>
                  <a:cubicBezTo>
                    <a:pt x="351" y="144"/>
                    <a:pt x="351" y="144"/>
                    <a:pt x="351" y="144"/>
                  </a:cubicBezTo>
                  <a:cubicBezTo>
                    <a:pt x="330" y="149"/>
                    <a:pt x="330" y="149"/>
                    <a:pt x="330" y="149"/>
                  </a:cubicBezTo>
                  <a:cubicBezTo>
                    <a:pt x="331" y="162"/>
                    <a:pt x="329" y="175"/>
                    <a:pt x="324" y="187"/>
                  </a:cubicBezTo>
                  <a:cubicBezTo>
                    <a:pt x="342" y="198"/>
                    <a:pt x="342" y="198"/>
                    <a:pt x="342" y="198"/>
                  </a:cubicBezTo>
                  <a:cubicBezTo>
                    <a:pt x="327" y="221"/>
                    <a:pt x="327" y="221"/>
                    <a:pt x="327" y="221"/>
                  </a:cubicBezTo>
                  <a:cubicBezTo>
                    <a:pt x="310" y="211"/>
                    <a:pt x="310" y="211"/>
                    <a:pt x="310" y="211"/>
                  </a:cubicBezTo>
                  <a:cubicBezTo>
                    <a:pt x="301" y="220"/>
                    <a:pt x="290" y="228"/>
                    <a:pt x="278" y="233"/>
                  </a:cubicBezTo>
                  <a:cubicBezTo>
                    <a:pt x="283" y="253"/>
                    <a:pt x="283" y="253"/>
                    <a:pt x="283" y="253"/>
                  </a:cubicBezTo>
                  <a:cubicBezTo>
                    <a:pt x="256" y="260"/>
                    <a:pt x="256" y="260"/>
                    <a:pt x="256" y="260"/>
                  </a:cubicBezTo>
                  <a:cubicBezTo>
                    <a:pt x="251" y="240"/>
                    <a:pt x="251" y="240"/>
                    <a:pt x="251" y="240"/>
                  </a:cubicBezTo>
                  <a:cubicBezTo>
                    <a:pt x="238" y="241"/>
                    <a:pt x="225" y="238"/>
                    <a:pt x="213" y="233"/>
                  </a:cubicBezTo>
                  <a:cubicBezTo>
                    <a:pt x="202" y="251"/>
                    <a:pt x="202" y="251"/>
                    <a:pt x="202" y="251"/>
                  </a:cubicBezTo>
                  <a:cubicBezTo>
                    <a:pt x="178" y="237"/>
                    <a:pt x="178" y="237"/>
                    <a:pt x="178" y="237"/>
                  </a:cubicBezTo>
                  <a:cubicBezTo>
                    <a:pt x="189" y="219"/>
                    <a:pt x="189" y="219"/>
                    <a:pt x="189" y="219"/>
                  </a:cubicBezTo>
                  <a:cubicBezTo>
                    <a:pt x="179" y="210"/>
                    <a:pt x="172" y="200"/>
                    <a:pt x="166" y="187"/>
                  </a:cubicBezTo>
                  <a:cubicBezTo>
                    <a:pt x="146" y="192"/>
                    <a:pt x="146" y="192"/>
                    <a:pt x="146" y="192"/>
                  </a:cubicBezTo>
                  <a:cubicBezTo>
                    <a:pt x="140" y="165"/>
                    <a:pt x="140" y="165"/>
                    <a:pt x="140" y="165"/>
                  </a:cubicBezTo>
                  <a:cubicBezTo>
                    <a:pt x="160" y="161"/>
                    <a:pt x="160" y="161"/>
                    <a:pt x="160" y="161"/>
                  </a:cubicBezTo>
                  <a:cubicBezTo>
                    <a:pt x="159" y="147"/>
                    <a:pt x="161" y="134"/>
                    <a:pt x="166" y="122"/>
                  </a:cubicBezTo>
                  <a:close/>
                  <a:moveTo>
                    <a:pt x="218" y="370"/>
                  </a:moveTo>
                  <a:cubicBezTo>
                    <a:pt x="203" y="384"/>
                    <a:pt x="203" y="384"/>
                    <a:pt x="203" y="384"/>
                  </a:cubicBezTo>
                  <a:cubicBezTo>
                    <a:pt x="192" y="373"/>
                    <a:pt x="192" y="373"/>
                    <a:pt x="192" y="373"/>
                  </a:cubicBezTo>
                  <a:cubicBezTo>
                    <a:pt x="184" y="379"/>
                    <a:pt x="175" y="383"/>
                    <a:pt x="165" y="385"/>
                  </a:cubicBezTo>
                  <a:cubicBezTo>
                    <a:pt x="165" y="400"/>
                    <a:pt x="165" y="400"/>
                    <a:pt x="165" y="400"/>
                  </a:cubicBezTo>
                  <a:cubicBezTo>
                    <a:pt x="144" y="400"/>
                    <a:pt x="144" y="400"/>
                    <a:pt x="144" y="400"/>
                  </a:cubicBezTo>
                  <a:cubicBezTo>
                    <a:pt x="144" y="385"/>
                    <a:pt x="144" y="385"/>
                    <a:pt x="144" y="385"/>
                  </a:cubicBezTo>
                  <a:cubicBezTo>
                    <a:pt x="135" y="383"/>
                    <a:pt x="126" y="380"/>
                    <a:pt x="118" y="374"/>
                  </a:cubicBezTo>
                  <a:cubicBezTo>
                    <a:pt x="113" y="378"/>
                    <a:pt x="113" y="378"/>
                    <a:pt x="113" y="378"/>
                  </a:cubicBezTo>
                  <a:cubicBezTo>
                    <a:pt x="92" y="370"/>
                    <a:pt x="92" y="370"/>
                    <a:pt x="92" y="370"/>
                  </a:cubicBezTo>
                  <a:cubicBezTo>
                    <a:pt x="103" y="359"/>
                    <a:pt x="103" y="359"/>
                    <a:pt x="103" y="359"/>
                  </a:cubicBezTo>
                  <a:cubicBezTo>
                    <a:pt x="97" y="351"/>
                    <a:pt x="93" y="342"/>
                    <a:pt x="92" y="332"/>
                  </a:cubicBezTo>
                  <a:cubicBezTo>
                    <a:pt x="76" y="332"/>
                    <a:pt x="76" y="332"/>
                    <a:pt x="76" y="332"/>
                  </a:cubicBezTo>
                  <a:cubicBezTo>
                    <a:pt x="76" y="312"/>
                    <a:pt x="76" y="312"/>
                    <a:pt x="76" y="312"/>
                  </a:cubicBezTo>
                  <a:cubicBezTo>
                    <a:pt x="92" y="312"/>
                    <a:pt x="92" y="312"/>
                    <a:pt x="92" y="312"/>
                  </a:cubicBezTo>
                  <a:cubicBezTo>
                    <a:pt x="93" y="302"/>
                    <a:pt x="97" y="293"/>
                    <a:pt x="103" y="285"/>
                  </a:cubicBezTo>
                  <a:cubicBezTo>
                    <a:pt x="92" y="274"/>
                    <a:pt x="92" y="274"/>
                    <a:pt x="92" y="274"/>
                  </a:cubicBezTo>
                  <a:cubicBezTo>
                    <a:pt x="106" y="259"/>
                    <a:pt x="106" y="259"/>
                    <a:pt x="106" y="259"/>
                  </a:cubicBezTo>
                  <a:cubicBezTo>
                    <a:pt x="117" y="270"/>
                    <a:pt x="117" y="270"/>
                    <a:pt x="117" y="270"/>
                  </a:cubicBezTo>
                  <a:cubicBezTo>
                    <a:pt x="125" y="264"/>
                    <a:pt x="135" y="260"/>
                    <a:pt x="144" y="259"/>
                  </a:cubicBezTo>
                  <a:cubicBezTo>
                    <a:pt x="144" y="243"/>
                    <a:pt x="144" y="243"/>
                    <a:pt x="144" y="243"/>
                  </a:cubicBezTo>
                  <a:cubicBezTo>
                    <a:pt x="165" y="243"/>
                    <a:pt x="165" y="243"/>
                    <a:pt x="165" y="243"/>
                  </a:cubicBezTo>
                  <a:cubicBezTo>
                    <a:pt x="165" y="259"/>
                    <a:pt x="165" y="259"/>
                    <a:pt x="165" y="259"/>
                  </a:cubicBezTo>
                  <a:cubicBezTo>
                    <a:pt x="174" y="260"/>
                    <a:pt x="184" y="264"/>
                    <a:pt x="192" y="270"/>
                  </a:cubicBezTo>
                  <a:cubicBezTo>
                    <a:pt x="203" y="259"/>
                    <a:pt x="203" y="259"/>
                    <a:pt x="203" y="259"/>
                  </a:cubicBezTo>
                  <a:cubicBezTo>
                    <a:pt x="217" y="273"/>
                    <a:pt x="217" y="273"/>
                    <a:pt x="217" y="273"/>
                  </a:cubicBezTo>
                  <a:cubicBezTo>
                    <a:pt x="206" y="284"/>
                    <a:pt x="206" y="284"/>
                    <a:pt x="206" y="284"/>
                  </a:cubicBezTo>
                  <a:cubicBezTo>
                    <a:pt x="212" y="292"/>
                    <a:pt x="216" y="302"/>
                    <a:pt x="218" y="311"/>
                  </a:cubicBezTo>
                  <a:cubicBezTo>
                    <a:pt x="233" y="311"/>
                    <a:pt x="233" y="311"/>
                    <a:pt x="233" y="311"/>
                  </a:cubicBezTo>
                  <a:cubicBezTo>
                    <a:pt x="233" y="332"/>
                    <a:pt x="233" y="332"/>
                    <a:pt x="233" y="332"/>
                  </a:cubicBezTo>
                  <a:cubicBezTo>
                    <a:pt x="218" y="332"/>
                    <a:pt x="218" y="332"/>
                    <a:pt x="218" y="332"/>
                  </a:cubicBezTo>
                  <a:cubicBezTo>
                    <a:pt x="216" y="341"/>
                    <a:pt x="212" y="350"/>
                    <a:pt x="207" y="359"/>
                  </a:cubicBezTo>
                  <a:lnTo>
                    <a:pt x="218" y="370"/>
                  </a:ln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5" name="Freeform 43"/>
            <p:cNvSpPr>
              <a:spLocks/>
            </p:cNvSpPr>
            <p:nvPr/>
          </p:nvSpPr>
          <p:spPr bwMode="auto">
            <a:xfrm>
              <a:off x="1906" y="2716"/>
              <a:ext cx="191" cy="191"/>
            </a:xfrm>
            <a:custGeom>
              <a:avLst/>
              <a:gdLst>
                <a:gd name="T0" fmla="*/ 15 w 81"/>
                <a:gd name="T1" fmla="*/ 15 h 81"/>
                <a:gd name="T2" fmla="*/ 15 w 81"/>
                <a:gd name="T3" fmla="*/ 67 h 81"/>
                <a:gd name="T4" fmla="*/ 67 w 81"/>
                <a:gd name="T5" fmla="*/ 66 h 81"/>
                <a:gd name="T6" fmla="*/ 66 w 81"/>
                <a:gd name="T7" fmla="*/ 15 h 81"/>
                <a:gd name="T8" fmla="*/ 15 w 81"/>
                <a:gd name="T9" fmla="*/ 15 h 81"/>
              </a:gdLst>
              <a:ahLst/>
              <a:cxnLst>
                <a:cxn ang="0">
                  <a:pos x="T0" y="T1"/>
                </a:cxn>
                <a:cxn ang="0">
                  <a:pos x="T2" y="T3"/>
                </a:cxn>
                <a:cxn ang="0">
                  <a:pos x="T4" y="T5"/>
                </a:cxn>
                <a:cxn ang="0">
                  <a:pos x="T6" y="T7"/>
                </a:cxn>
                <a:cxn ang="0">
                  <a:pos x="T8" y="T9"/>
                </a:cxn>
              </a:cxnLst>
              <a:rect l="0" t="0" r="r" b="b"/>
              <a:pathLst>
                <a:path w="81" h="81">
                  <a:moveTo>
                    <a:pt x="15" y="15"/>
                  </a:moveTo>
                  <a:cubicBezTo>
                    <a:pt x="0" y="29"/>
                    <a:pt x="0" y="53"/>
                    <a:pt x="15" y="67"/>
                  </a:cubicBezTo>
                  <a:cubicBezTo>
                    <a:pt x="29" y="81"/>
                    <a:pt x="52" y="81"/>
                    <a:pt x="67" y="66"/>
                  </a:cubicBezTo>
                  <a:cubicBezTo>
                    <a:pt x="81" y="52"/>
                    <a:pt x="81" y="29"/>
                    <a:pt x="66" y="15"/>
                  </a:cubicBezTo>
                  <a:cubicBezTo>
                    <a:pt x="52" y="0"/>
                    <a:pt x="29" y="1"/>
                    <a:pt x="15" y="15"/>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6" name="Freeform 44"/>
            <p:cNvSpPr>
              <a:spLocks/>
            </p:cNvSpPr>
            <p:nvPr/>
          </p:nvSpPr>
          <p:spPr bwMode="auto">
            <a:xfrm>
              <a:off x="2088" y="2290"/>
              <a:ext cx="255" cy="253"/>
            </a:xfrm>
            <a:custGeom>
              <a:avLst/>
              <a:gdLst>
                <a:gd name="T0" fmla="*/ 65 w 108"/>
                <a:gd name="T1" fmla="*/ 101 h 107"/>
                <a:gd name="T2" fmla="*/ 102 w 108"/>
                <a:gd name="T3" fmla="*/ 42 h 107"/>
                <a:gd name="T4" fmla="*/ 43 w 108"/>
                <a:gd name="T5" fmla="*/ 6 h 107"/>
                <a:gd name="T6" fmla="*/ 7 w 108"/>
                <a:gd name="T7" fmla="*/ 65 h 107"/>
                <a:gd name="T8" fmla="*/ 65 w 108"/>
                <a:gd name="T9" fmla="*/ 101 h 107"/>
              </a:gdLst>
              <a:ahLst/>
              <a:cxnLst>
                <a:cxn ang="0">
                  <a:pos x="T0" y="T1"/>
                </a:cxn>
                <a:cxn ang="0">
                  <a:pos x="T2" y="T3"/>
                </a:cxn>
                <a:cxn ang="0">
                  <a:pos x="T4" y="T5"/>
                </a:cxn>
                <a:cxn ang="0">
                  <a:pos x="T6" y="T7"/>
                </a:cxn>
                <a:cxn ang="0">
                  <a:pos x="T8" y="T9"/>
                </a:cxn>
              </a:cxnLst>
              <a:rect l="0" t="0" r="r" b="b"/>
              <a:pathLst>
                <a:path w="108" h="107">
                  <a:moveTo>
                    <a:pt x="65" y="101"/>
                  </a:moveTo>
                  <a:cubicBezTo>
                    <a:pt x="92" y="95"/>
                    <a:pt x="108" y="69"/>
                    <a:pt x="102" y="42"/>
                  </a:cubicBezTo>
                  <a:cubicBezTo>
                    <a:pt x="96" y="16"/>
                    <a:pt x="69" y="0"/>
                    <a:pt x="43" y="6"/>
                  </a:cubicBezTo>
                  <a:cubicBezTo>
                    <a:pt x="17" y="12"/>
                    <a:pt x="0" y="39"/>
                    <a:pt x="7" y="65"/>
                  </a:cubicBezTo>
                  <a:cubicBezTo>
                    <a:pt x="13" y="91"/>
                    <a:pt x="39" y="107"/>
                    <a:pt x="65" y="101"/>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7" name="Freeform 45"/>
            <p:cNvSpPr>
              <a:spLocks/>
            </p:cNvSpPr>
            <p:nvPr/>
          </p:nvSpPr>
          <p:spPr bwMode="auto">
            <a:xfrm>
              <a:off x="2338" y="2706"/>
              <a:ext cx="196" cy="196"/>
            </a:xfrm>
            <a:custGeom>
              <a:avLst/>
              <a:gdLst>
                <a:gd name="T0" fmla="*/ 28 w 83"/>
                <a:gd name="T1" fmla="*/ 7 h 83"/>
                <a:gd name="T2" fmla="*/ 7 w 83"/>
                <a:gd name="T3" fmla="*/ 55 h 83"/>
                <a:gd name="T4" fmla="*/ 54 w 83"/>
                <a:gd name="T5" fmla="*/ 76 h 83"/>
                <a:gd name="T6" fmla="*/ 75 w 83"/>
                <a:gd name="T7" fmla="*/ 29 h 83"/>
                <a:gd name="T8" fmla="*/ 28 w 83"/>
                <a:gd name="T9" fmla="*/ 7 h 83"/>
              </a:gdLst>
              <a:ahLst/>
              <a:cxnLst>
                <a:cxn ang="0">
                  <a:pos x="T0" y="T1"/>
                </a:cxn>
                <a:cxn ang="0">
                  <a:pos x="T2" y="T3"/>
                </a:cxn>
                <a:cxn ang="0">
                  <a:pos x="T4" y="T5"/>
                </a:cxn>
                <a:cxn ang="0">
                  <a:pos x="T6" y="T7"/>
                </a:cxn>
                <a:cxn ang="0">
                  <a:pos x="T8" y="T9"/>
                </a:cxn>
              </a:cxnLst>
              <a:rect l="0" t="0" r="r" b="b"/>
              <a:pathLst>
                <a:path w="83" h="83">
                  <a:moveTo>
                    <a:pt x="28" y="7"/>
                  </a:moveTo>
                  <a:cubicBezTo>
                    <a:pt x="9" y="14"/>
                    <a:pt x="0" y="36"/>
                    <a:pt x="7" y="55"/>
                  </a:cubicBezTo>
                  <a:cubicBezTo>
                    <a:pt x="14" y="73"/>
                    <a:pt x="35" y="83"/>
                    <a:pt x="54" y="76"/>
                  </a:cubicBezTo>
                  <a:cubicBezTo>
                    <a:pt x="73" y="69"/>
                    <a:pt x="83" y="48"/>
                    <a:pt x="75" y="29"/>
                  </a:cubicBezTo>
                  <a:cubicBezTo>
                    <a:pt x="68" y="10"/>
                    <a:pt x="47" y="0"/>
                    <a:pt x="28" y="7"/>
                  </a:cubicBezTo>
                  <a:close/>
                </a:path>
              </a:pathLst>
            </a:custGeom>
            <a:solidFill>
              <a:schemeClr val="accent4">
                <a:lumMod val="10000"/>
              </a:schemeClr>
            </a:solidFill>
            <a:ln>
              <a:noFill/>
            </a:ln>
            <a:extLst/>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19410453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smtClean="0"/>
              <a:t>Page </a:t>
            </a:r>
            <a:fld id="{90CBDC3A-D49F-4631-A8C7-55D59B33E5FA}" type="slidenum">
              <a:rPr lang="en-US" smtClean="0"/>
              <a:pPr>
                <a:defRPr/>
              </a:pPr>
              <a:t>49</a:t>
            </a:fld>
            <a:endParaRPr lang="en-US" dirty="0"/>
          </a:p>
        </p:txBody>
      </p:sp>
      <p:sp>
        <p:nvSpPr>
          <p:cNvPr id="4" name="Title 3"/>
          <p:cNvSpPr>
            <a:spLocks noGrp="1"/>
          </p:cNvSpPr>
          <p:nvPr>
            <p:ph type="title"/>
          </p:nvPr>
        </p:nvSpPr>
        <p:spPr/>
        <p:txBody>
          <a:bodyPr/>
          <a:lstStyle/>
          <a:p>
            <a:r>
              <a:rPr lang="en-GB" dirty="0" smtClean="0"/>
              <a:t>References</a:t>
            </a:r>
            <a:endParaRPr lang="en-GB" dirty="0"/>
          </a:p>
        </p:txBody>
      </p:sp>
      <p:sp>
        <p:nvSpPr>
          <p:cNvPr id="2" name="Text Placeholder 1"/>
          <p:cNvSpPr>
            <a:spLocks noGrp="1"/>
          </p:cNvSpPr>
          <p:nvPr>
            <p:ph type="body" sz="quarter" idx="10"/>
          </p:nvPr>
        </p:nvSpPr>
        <p:spPr/>
        <p:txBody>
          <a:bodyPr/>
          <a:lstStyle/>
          <a:p>
            <a:r>
              <a:rPr lang="en-GB" dirty="0" smtClean="0"/>
              <a:t>Useful References</a:t>
            </a:r>
            <a:endParaRPr lang="en-GB" dirty="0"/>
          </a:p>
        </p:txBody>
      </p:sp>
      <p:sp>
        <p:nvSpPr>
          <p:cNvPr id="5" name="Footer Placeholder 4"/>
          <p:cNvSpPr>
            <a:spLocks noGrp="1"/>
          </p:cNvSpPr>
          <p:nvPr>
            <p:ph type="ftr" sz="quarter" idx="13"/>
          </p:nvPr>
        </p:nvSpPr>
        <p:spPr/>
        <p:txBody>
          <a:bodyPr/>
          <a:lstStyle/>
          <a:p>
            <a:r>
              <a:rPr lang="en-US" smtClean="0"/>
              <a:t>Copyright © 2016 Accenture  All rights reserved.</a:t>
            </a:r>
            <a:endParaRPr lang="en-AU" dirty="0"/>
          </a:p>
        </p:txBody>
      </p:sp>
      <p:sp>
        <p:nvSpPr>
          <p:cNvPr id="3" name="Content Placeholder 2"/>
          <p:cNvSpPr>
            <a:spLocks noGrp="1"/>
          </p:cNvSpPr>
          <p:nvPr>
            <p:ph sz="quarter" idx="4294967295"/>
          </p:nvPr>
        </p:nvSpPr>
        <p:spPr>
          <a:xfrm>
            <a:off x="468789" y="2549376"/>
            <a:ext cx="8232775" cy="1257693"/>
          </a:xfrm>
        </p:spPr>
        <p:txBody>
          <a:bodyPr/>
          <a:lstStyle/>
          <a:p>
            <a:pPr marL="265113" indent="-265113">
              <a:spcAft>
                <a:spcPts val="600"/>
              </a:spcAft>
            </a:pPr>
            <a:r>
              <a:rPr lang="en-GB" dirty="0">
                <a:hlinkClick r:id="rId2"/>
              </a:rPr>
              <a:t>https://</a:t>
            </a:r>
            <a:r>
              <a:rPr lang="en-GB" dirty="0" smtClean="0">
                <a:hlinkClick r:id="rId2"/>
              </a:rPr>
              <a:t>www.linkedin.com/today/post/article/20140408140732-2129380-devops-is-not-only-infrastructure-automation</a:t>
            </a:r>
            <a:endParaRPr lang="en-GB" dirty="0" smtClean="0"/>
          </a:p>
          <a:p>
            <a:pPr marL="265113" indent="-265113">
              <a:spcAft>
                <a:spcPts val="600"/>
              </a:spcAft>
            </a:pPr>
            <a:r>
              <a:rPr lang="en-GB" dirty="0">
                <a:hlinkClick r:id="rId3"/>
              </a:rPr>
              <a:t>http://blog.controlgroup.com/2013/09/30/aws-cloudformation-and-infrastructure-as-code</a:t>
            </a:r>
            <a:r>
              <a:rPr lang="en-GB" dirty="0" smtClean="0">
                <a:hlinkClick r:id="rId3"/>
              </a:rPr>
              <a:t>/</a:t>
            </a:r>
            <a:endParaRPr lang="en-GB" dirty="0" smtClean="0"/>
          </a:p>
          <a:p>
            <a:pPr marL="265113" indent="-265113">
              <a:spcAft>
                <a:spcPts val="600"/>
              </a:spcAft>
            </a:pPr>
            <a:r>
              <a:rPr lang="en-GB" dirty="0">
                <a:hlinkClick r:id="rId4"/>
              </a:rPr>
              <a:t>https://www.getchef.com/solutions/configuration-management</a:t>
            </a:r>
            <a:r>
              <a:rPr lang="en-GB" dirty="0" smtClean="0">
                <a:hlinkClick r:id="rId4"/>
              </a:rPr>
              <a:t>/</a:t>
            </a:r>
            <a:endParaRPr lang="en-GB" dirty="0" smtClean="0"/>
          </a:p>
          <a:p>
            <a:pPr marL="265113" indent="-265113">
              <a:spcAft>
                <a:spcPts val="600"/>
              </a:spcAft>
            </a:pPr>
            <a:endParaRPr lang="en-GB" dirty="0" smtClean="0"/>
          </a:p>
          <a:p>
            <a:pPr marL="265113" indent="-265113">
              <a:spcAft>
                <a:spcPts val="600"/>
              </a:spcAft>
            </a:pPr>
            <a:endParaRPr lang="en-GB" dirty="0" smtClean="0"/>
          </a:p>
          <a:p>
            <a:pPr marL="265113" indent="-265113">
              <a:spcAft>
                <a:spcPts val="600"/>
              </a:spcAft>
            </a:pPr>
            <a:endParaRPr lang="en-GB" dirty="0"/>
          </a:p>
        </p:txBody>
      </p:sp>
      <p:grpSp>
        <p:nvGrpSpPr>
          <p:cNvPr id="7" name="Group 6"/>
          <p:cNvGrpSpPr/>
          <p:nvPr/>
        </p:nvGrpSpPr>
        <p:grpSpPr>
          <a:xfrm>
            <a:off x="465138" y="2329962"/>
            <a:ext cx="8221662" cy="1767253"/>
            <a:chOff x="375920" y="1686560"/>
            <a:chExt cx="8310880" cy="3505200"/>
          </a:xfrm>
        </p:grpSpPr>
        <p:cxnSp>
          <p:nvCxnSpPr>
            <p:cNvPr id="8" name="Straight Connector 7"/>
            <p:cNvCxnSpPr/>
            <p:nvPr/>
          </p:nvCxnSpPr>
          <p:spPr>
            <a:xfrm>
              <a:off x="375920" y="1686560"/>
              <a:ext cx="8310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75920" y="5191760"/>
              <a:ext cx="8310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a:xfrm>
            <a:off x="467691" y="2645521"/>
            <a:ext cx="155574" cy="155574"/>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67691" y="3293075"/>
            <a:ext cx="155574" cy="155574"/>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7691" y="3687055"/>
            <a:ext cx="155574" cy="155574"/>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9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r>
              <a:rPr lang="en-US" smtClean="0"/>
              <a:t>Page </a:t>
            </a:r>
            <a:fld id="{90CBDC3A-D49F-4631-A8C7-55D59B33E5FA}" type="slidenum">
              <a:rPr lang="en-US" smtClean="0"/>
              <a:pPr/>
              <a:t>5</a:t>
            </a:fld>
            <a:endParaRPr lang="en-US" dirty="0"/>
          </a:p>
        </p:txBody>
      </p:sp>
      <p:sp>
        <p:nvSpPr>
          <p:cNvPr id="4" name="Title 3"/>
          <p:cNvSpPr>
            <a:spLocks noGrp="1"/>
          </p:cNvSpPr>
          <p:nvPr>
            <p:ph type="title"/>
          </p:nvPr>
        </p:nvSpPr>
        <p:spPr/>
        <p:txBody>
          <a:bodyPr/>
          <a:lstStyle/>
          <a:p>
            <a:r>
              <a:rPr lang="en-GB" dirty="0" smtClean="0">
                <a:solidFill>
                  <a:schemeClr val="bg1"/>
                </a:solidFill>
              </a:rPr>
              <a:t>Philosophical Significance </a:t>
            </a:r>
            <a:endParaRPr lang="en-GB" dirty="0">
              <a:solidFill>
                <a:schemeClr val="bg1"/>
              </a:solidFill>
            </a:endParaRPr>
          </a:p>
        </p:txBody>
      </p:sp>
      <p:sp>
        <p:nvSpPr>
          <p:cNvPr id="2" name="Text Placeholder 1"/>
          <p:cNvSpPr>
            <a:spLocks noGrp="1"/>
          </p:cNvSpPr>
          <p:nvPr>
            <p:ph type="body" sz="quarter" idx="10"/>
          </p:nvPr>
        </p:nvSpPr>
        <p:spPr/>
        <p:txBody>
          <a:bodyPr/>
          <a:lstStyle/>
          <a:p>
            <a:r>
              <a:rPr lang="en-GB" dirty="0"/>
              <a:t>What would Rene Descartes from the 1600’s think?</a:t>
            </a:r>
          </a:p>
        </p:txBody>
      </p:sp>
      <p:sp>
        <p:nvSpPr>
          <p:cNvPr id="5" name="Footer Placeholder 4"/>
          <p:cNvSpPr>
            <a:spLocks noGrp="1"/>
          </p:cNvSpPr>
          <p:nvPr>
            <p:ph type="ftr" sz="quarter" idx="13"/>
          </p:nvPr>
        </p:nvSpPr>
        <p:spPr/>
        <p:txBody>
          <a:bodyPr/>
          <a:lstStyle/>
          <a:p>
            <a:r>
              <a:rPr lang="en-AU" smtClean="0"/>
              <a:t>Copyright © 2015 Accenture  All rights reserved.</a:t>
            </a:r>
            <a:endParaRPr lang="en-AU" dirty="0"/>
          </a:p>
        </p:txBody>
      </p:sp>
      <p:sp>
        <p:nvSpPr>
          <p:cNvPr id="7" name="Oval 6"/>
          <p:cNvSpPr/>
          <p:nvPr/>
        </p:nvSpPr>
        <p:spPr>
          <a:xfrm>
            <a:off x="7685494" y="-1"/>
            <a:ext cx="1550218" cy="11119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Option 1</a:t>
            </a:r>
            <a:endParaRPr lang="en-US" dirty="0"/>
          </a:p>
        </p:txBody>
      </p:sp>
      <p:sp>
        <p:nvSpPr>
          <p:cNvPr id="15" name="Rectangle 14"/>
          <p:cNvSpPr/>
          <p:nvPr/>
        </p:nvSpPr>
        <p:spPr>
          <a:xfrm>
            <a:off x="818993" y="1730837"/>
            <a:ext cx="7875364" cy="702526"/>
          </a:xfrm>
          <a:prstGeom prst="rect">
            <a:avLst/>
          </a:prstGeom>
          <a:ln w="28575">
            <a:solidFill>
              <a:schemeClr val="accent4"/>
            </a:solidFill>
          </a:ln>
        </p:spPr>
        <p:txBody>
          <a:bodyPr wrap="square" lIns="252000" tIns="216000">
            <a:noAutofit/>
          </a:bodyPr>
          <a:lstStyle/>
          <a:p>
            <a:pPr>
              <a:spcBef>
                <a:spcPts val="1200"/>
              </a:spcBef>
            </a:pPr>
            <a:r>
              <a:rPr lang="en-US" sz="2000" dirty="0" smtClean="0">
                <a:solidFill>
                  <a:schemeClr val="accent4"/>
                </a:solidFill>
              </a:rPr>
              <a:t>I think; therefore I am.</a:t>
            </a:r>
            <a:endParaRPr lang="en-GB" sz="2000" dirty="0" smtClean="0">
              <a:solidFill>
                <a:schemeClr val="accent4"/>
              </a:solidFill>
            </a:endParaRPr>
          </a:p>
        </p:txBody>
      </p:sp>
      <p:sp>
        <p:nvSpPr>
          <p:cNvPr id="16" name="Freeform 6"/>
          <p:cNvSpPr>
            <a:spLocks noEditPoints="1"/>
          </p:cNvSpPr>
          <p:nvPr/>
        </p:nvSpPr>
        <p:spPr bwMode="auto">
          <a:xfrm>
            <a:off x="450244" y="1751954"/>
            <a:ext cx="508958" cy="508958"/>
          </a:xfrm>
          <a:custGeom>
            <a:avLst/>
            <a:gdLst>
              <a:gd name="T0" fmla="*/ 43 w 108"/>
              <a:gd name="T1" fmla="*/ 61 h 108"/>
              <a:gd name="T2" fmla="*/ 43 w 108"/>
              <a:gd name="T3" fmla="*/ 108 h 108"/>
              <a:gd name="T4" fmla="*/ 0 w 108"/>
              <a:gd name="T5" fmla="*/ 108 h 108"/>
              <a:gd name="T6" fmla="*/ 0 w 108"/>
              <a:gd name="T7" fmla="*/ 71 h 108"/>
              <a:gd name="T8" fmla="*/ 7 w 108"/>
              <a:gd name="T9" fmla="*/ 27 h 108"/>
              <a:gd name="T10" fmla="*/ 37 w 108"/>
              <a:gd name="T11" fmla="*/ 0 h 108"/>
              <a:gd name="T12" fmla="*/ 47 w 108"/>
              <a:gd name="T13" fmla="*/ 16 h 108"/>
              <a:gd name="T14" fmla="*/ 29 w 108"/>
              <a:gd name="T15" fmla="*/ 31 h 108"/>
              <a:gd name="T16" fmla="*/ 22 w 108"/>
              <a:gd name="T17" fmla="*/ 61 h 108"/>
              <a:gd name="T18" fmla="*/ 43 w 108"/>
              <a:gd name="T19" fmla="*/ 61 h 108"/>
              <a:gd name="T20" fmla="*/ 105 w 108"/>
              <a:gd name="T21" fmla="*/ 61 h 108"/>
              <a:gd name="T22" fmla="*/ 105 w 108"/>
              <a:gd name="T23" fmla="*/ 108 h 108"/>
              <a:gd name="T24" fmla="*/ 62 w 108"/>
              <a:gd name="T25" fmla="*/ 108 h 108"/>
              <a:gd name="T26" fmla="*/ 62 w 108"/>
              <a:gd name="T27" fmla="*/ 71 h 108"/>
              <a:gd name="T28" fmla="*/ 69 w 108"/>
              <a:gd name="T29" fmla="*/ 27 h 108"/>
              <a:gd name="T30" fmla="*/ 98 w 108"/>
              <a:gd name="T31" fmla="*/ 0 h 108"/>
              <a:gd name="T32" fmla="*/ 108 w 108"/>
              <a:gd name="T33" fmla="*/ 16 h 108"/>
              <a:gd name="T34" fmla="*/ 90 w 108"/>
              <a:gd name="T35" fmla="*/ 31 h 108"/>
              <a:gd name="T36" fmla="*/ 84 w 108"/>
              <a:gd name="T37" fmla="*/ 61 h 108"/>
              <a:gd name="T38" fmla="*/ 105 w 108"/>
              <a:gd name="T39" fmla="*/ 6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08">
                <a:moveTo>
                  <a:pt x="43" y="61"/>
                </a:moveTo>
                <a:cubicBezTo>
                  <a:pt x="43" y="108"/>
                  <a:pt x="43" y="108"/>
                  <a:pt x="43" y="108"/>
                </a:cubicBezTo>
                <a:cubicBezTo>
                  <a:pt x="0" y="108"/>
                  <a:pt x="0" y="108"/>
                  <a:pt x="0" y="108"/>
                </a:cubicBezTo>
                <a:cubicBezTo>
                  <a:pt x="0" y="71"/>
                  <a:pt x="0" y="71"/>
                  <a:pt x="0" y="71"/>
                </a:cubicBezTo>
                <a:cubicBezTo>
                  <a:pt x="0" y="51"/>
                  <a:pt x="2" y="36"/>
                  <a:pt x="7" y="27"/>
                </a:cubicBezTo>
                <a:cubicBezTo>
                  <a:pt x="14" y="15"/>
                  <a:pt x="23" y="6"/>
                  <a:pt x="37" y="0"/>
                </a:cubicBezTo>
                <a:cubicBezTo>
                  <a:pt x="47" y="16"/>
                  <a:pt x="47" y="16"/>
                  <a:pt x="47" y="16"/>
                </a:cubicBezTo>
                <a:cubicBezTo>
                  <a:pt x="39" y="19"/>
                  <a:pt x="33" y="24"/>
                  <a:pt x="29" y="31"/>
                </a:cubicBezTo>
                <a:cubicBezTo>
                  <a:pt x="25" y="38"/>
                  <a:pt x="23" y="48"/>
                  <a:pt x="22" y="61"/>
                </a:cubicBezTo>
                <a:lnTo>
                  <a:pt x="43" y="61"/>
                </a:lnTo>
                <a:close/>
                <a:moveTo>
                  <a:pt x="105" y="61"/>
                </a:moveTo>
                <a:cubicBezTo>
                  <a:pt x="105" y="108"/>
                  <a:pt x="105" y="108"/>
                  <a:pt x="105" y="108"/>
                </a:cubicBezTo>
                <a:cubicBezTo>
                  <a:pt x="62" y="108"/>
                  <a:pt x="62" y="108"/>
                  <a:pt x="62" y="108"/>
                </a:cubicBezTo>
                <a:cubicBezTo>
                  <a:pt x="62" y="71"/>
                  <a:pt x="62" y="71"/>
                  <a:pt x="62" y="71"/>
                </a:cubicBezTo>
                <a:cubicBezTo>
                  <a:pt x="62" y="51"/>
                  <a:pt x="64" y="36"/>
                  <a:pt x="69" y="27"/>
                </a:cubicBezTo>
                <a:cubicBezTo>
                  <a:pt x="75" y="15"/>
                  <a:pt x="85" y="6"/>
                  <a:pt x="98" y="0"/>
                </a:cubicBezTo>
                <a:cubicBezTo>
                  <a:pt x="108" y="16"/>
                  <a:pt x="108" y="16"/>
                  <a:pt x="108" y="16"/>
                </a:cubicBezTo>
                <a:cubicBezTo>
                  <a:pt x="100" y="19"/>
                  <a:pt x="94" y="24"/>
                  <a:pt x="90" y="31"/>
                </a:cubicBezTo>
                <a:cubicBezTo>
                  <a:pt x="86" y="38"/>
                  <a:pt x="84" y="48"/>
                  <a:pt x="84" y="61"/>
                </a:cubicBezTo>
                <a:lnTo>
                  <a:pt x="105" y="6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18993" y="2607453"/>
            <a:ext cx="7875364" cy="966328"/>
          </a:xfrm>
          <a:prstGeom prst="rect">
            <a:avLst/>
          </a:prstGeom>
          <a:ln w="28575">
            <a:solidFill>
              <a:schemeClr val="accent4"/>
            </a:solidFill>
          </a:ln>
        </p:spPr>
        <p:txBody>
          <a:bodyPr wrap="square" lIns="252000" tIns="216000">
            <a:noAutofit/>
          </a:bodyPr>
          <a:lstStyle/>
          <a:p>
            <a:pPr>
              <a:spcBef>
                <a:spcPts val="1200"/>
              </a:spcBef>
            </a:pPr>
            <a:r>
              <a:rPr lang="en-US" sz="2000" dirty="0">
                <a:solidFill>
                  <a:schemeClr val="accent4"/>
                </a:solidFill>
              </a:rPr>
              <a:t>I am indeed amazed when I consider how weak my mind is and how prone to </a:t>
            </a:r>
            <a:r>
              <a:rPr lang="en-US" sz="2000" dirty="0" smtClean="0">
                <a:solidFill>
                  <a:schemeClr val="accent4"/>
                </a:solidFill>
              </a:rPr>
              <a:t>error.</a:t>
            </a:r>
            <a:endParaRPr lang="en-GB" sz="2000" dirty="0" smtClean="0">
              <a:solidFill>
                <a:schemeClr val="accent4"/>
              </a:solidFill>
            </a:endParaRPr>
          </a:p>
        </p:txBody>
      </p:sp>
      <p:sp>
        <p:nvSpPr>
          <p:cNvPr id="18" name="Freeform 6"/>
          <p:cNvSpPr>
            <a:spLocks noEditPoints="1"/>
          </p:cNvSpPr>
          <p:nvPr/>
        </p:nvSpPr>
        <p:spPr bwMode="auto">
          <a:xfrm>
            <a:off x="450244" y="2628570"/>
            <a:ext cx="508958" cy="508958"/>
          </a:xfrm>
          <a:custGeom>
            <a:avLst/>
            <a:gdLst>
              <a:gd name="T0" fmla="*/ 43 w 108"/>
              <a:gd name="T1" fmla="*/ 61 h 108"/>
              <a:gd name="T2" fmla="*/ 43 w 108"/>
              <a:gd name="T3" fmla="*/ 108 h 108"/>
              <a:gd name="T4" fmla="*/ 0 w 108"/>
              <a:gd name="T5" fmla="*/ 108 h 108"/>
              <a:gd name="T6" fmla="*/ 0 w 108"/>
              <a:gd name="T7" fmla="*/ 71 h 108"/>
              <a:gd name="T8" fmla="*/ 7 w 108"/>
              <a:gd name="T9" fmla="*/ 27 h 108"/>
              <a:gd name="T10" fmla="*/ 37 w 108"/>
              <a:gd name="T11" fmla="*/ 0 h 108"/>
              <a:gd name="T12" fmla="*/ 47 w 108"/>
              <a:gd name="T13" fmla="*/ 16 h 108"/>
              <a:gd name="T14" fmla="*/ 29 w 108"/>
              <a:gd name="T15" fmla="*/ 31 h 108"/>
              <a:gd name="T16" fmla="*/ 22 w 108"/>
              <a:gd name="T17" fmla="*/ 61 h 108"/>
              <a:gd name="T18" fmla="*/ 43 w 108"/>
              <a:gd name="T19" fmla="*/ 61 h 108"/>
              <a:gd name="T20" fmla="*/ 105 w 108"/>
              <a:gd name="T21" fmla="*/ 61 h 108"/>
              <a:gd name="T22" fmla="*/ 105 w 108"/>
              <a:gd name="T23" fmla="*/ 108 h 108"/>
              <a:gd name="T24" fmla="*/ 62 w 108"/>
              <a:gd name="T25" fmla="*/ 108 h 108"/>
              <a:gd name="T26" fmla="*/ 62 w 108"/>
              <a:gd name="T27" fmla="*/ 71 h 108"/>
              <a:gd name="T28" fmla="*/ 69 w 108"/>
              <a:gd name="T29" fmla="*/ 27 h 108"/>
              <a:gd name="T30" fmla="*/ 98 w 108"/>
              <a:gd name="T31" fmla="*/ 0 h 108"/>
              <a:gd name="T32" fmla="*/ 108 w 108"/>
              <a:gd name="T33" fmla="*/ 16 h 108"/>
              <a:gd name="T34" fmla="*/ 90 w 108"/>
              <a:gd name="T35" fmla="*/ 31 h 108"/>
              <a:gd name="T36" fmla="*/ 84 w 108"/>
              <a:gd name="T37" fmla="*/ 61 h 108"/>
              <a:gd name="T38" fmla="*/ 105 w 108"/>
              <a:gd name="T39" fmla="*/ 6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08">
                <a:moveTo>
                  <a:pt x="43" y="61"/>
                </a:moveTo>
                <a:cubicBezTo>
                  <a:pt x="43" y="108"/>
                  <a:pt x="43" y="108"/>
                  <a:pt x="43" y="108"/>
                </a:cubicBezTo>
                <a:cubicBezTo>
                  <a:pt x="0" y="108"/>
                  <a:pt x="0" y="108"/>
                  <a:pt x="0" y="108"/>
                </a:cubicBezTo>
                <a:cubicBezTo>
                  <a:pt x="0" y="71"/>
                  <a:pt x="0" y="71"/>
                  <a:pt x="0" y="71"/>
                </a:cubicBezTo>
                <a:cubicBezTo>
                  <a:pt x="0" y="51"/>
                  <a:pt x="2" y="36"/>
                  <a:pt x="7" y="27"/>
                </a:cubicBezTo>
                <a:cubicBezTo>
                  <a:pt x="14" y="15"/>
                  <a:pt x="23" y="6"/>
                  <a:pt x="37" y="0"/>
                </a:cubicBezTo>
                <a:cubicBezTo>
                  <a:pt x="47" y="16"/>
                  <a:pt x="47" y="16"/>
                  <a:pt x="47" y="16"/>
                </a:cubicBezTo>
                <a:cubicBezTo>
                  <a:pt x="39" y="19"/>
                  <a:pt x="33" y="24"/>
                  <a:pt x="29" y="31"/>
                </a:cubicBezTo>
                <a:cubicBezTo>
                  <a:pt x="25" y="38"/>
                  <a:pt x="23" y="48"/>
                  <a:pt x="22" y="61"/>
                </a:cubicBezTo>
                <a:lnTo>
                  <a:pt x="43" y="61"/>
                </a:lnTo>
                <a:close/>
                <a:moveTo>
                  <a:pt x="105" y="61"/>
                </a:moveTo>
                <a:cubicBezTo>
                  <a:pt x="105" y="108"/>
                  <a:pt x="105" y="108"/>
                  <a:pt x="105" y="108"/>
                </a:cubicBezTo>
                <a:cubicBezTo>
                  <a:pt x="62" y="108"/>
                  <a:pt x="62" y="108"/>
                  <a:pt x="62" y="108"/>
                </a:cubicBezTo>
                <a:cubicBezTo>
                  <a:pt x="62" y="71"/>
                  <a:pt x="62" y="71"/>
                  <a:pt x="62" y="71"/>
                </a:cubicBezTo>
                <a:cubicBezTo>
                  <a:pt x="62" y="51"/>
                  <a:pt x="64" y="36"/>
                  <a:pt x="69" y="27"/>
                </a:cubicBezTo>
                <a:cubicBezTo>
                  <a:pt x="75" y="15"/>
                  <a:pt x="85" y="6"/>
                  <a:pt x="98" y="0"/>
                </a:cubicBezTo>
                <a:cubicBezTo>
                  <a:pt x="108" y="16"/>
                  <a:pt x="108" y="16"/>
                  <a:pt x="108" y="16"/>
                </a:cubicBezTo>
                <a:cubicBezTo>
                  <a:pt x="100" y="19"/>
                  <a:pt x="94" y="24"/>
                  <a:pt x="90" y="31"/>
                </a:cubicBezTo>
                <a:cubicBezTo>
                  <a:pt x="86" y="38"/>
                  <a:pt x="84" y="48"/>
                  <a:pt x="84" y="61"/>
                </a:cubicBezTo>
                <a:lnTo>
                  <a:pt x="105" y="6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p:cNvSpPr/>
          <p:nvPr/>
        </p:nvSpPr>
        <p:spPr>
          <a:xfrm>
            <a:off x="818993" y="3839249"/>
            <a:ext cx="7875364" cy="961352"/>
          </a:xfrm>
          <a:prstGeom prst="rect">
            <a:avLst/>
          </a:prstGeom>
          <a:ln w="28575">
            <a:solidFill>
              <a:schemeClr val="accent4"/>
            </a:solidFill>
          </a:ln>
        </p:spPr>
        <p:txBody>
          <a:bodyPr wrap="square" lIns="252000" tIns="216000">
            <a:noAutofit/>
          </a:bodyPr>
          <a:lstStyle/>
          <a:p>
            <a:pPr>
              <a:spcBef>
                <a:spcPts val="1200"/>
              </a:spcBef>
            </a:pPr>
            <a:r>
              <a:rPr lang="en-US" sz="2000" dirty="0">
                <a:solidFill>
                  <a:schemeClr val="accent4"/>
                </a:solidFill>
              </a:rPr>
              <a:t>The first precept was never to accept a thing as true until I knew it as such without a single </a:t>
            </a:r>
            <a:r>
              <a:rPr lang="en-US" sz="2000" dirty="0" smtClean="0">
                <a:solidFill>
                  <a:schemeClr val="accent4"/>
                </a:solidFill>
              </a:rPr>
              <a:t>doubt.</a:t>
            </a:r>
            <a:endParaRPr lang="en-GB" sz="2000" dirty="0" smtClean="0">
              <a:solidFill>
                <a:schemeClr val="accent4"/>
              </a:solidFill>
            </a:endParaRPr>
          </a:p>
        </p:txBody>
      </p:sp>
      <p:sp>
        <p:nvSpPr>
          <p:cNvPr id="20" name="Freeform 6"/>
          <p:cNvSpPr>
            <a:spLocks noEditPoints="1"/>
          </p:cNvSpPr>
          <p:nvPr/>
        </p:nvSpPr>
        <p:spPr bwMode="auto">
          <a:xfrm>
            <a:off x="450244" y="3860366"/>
            <a:ext cx="508958" cy="508958"/>
          </a:xfrm>
          <a:custGeom>
            <a:avLst/>
            <a:gdLst>
              <a:gd name="T0" fmla="*/ 43 w 108"/>
              <a:gd name="T1" fmla="*/ 61 h 108"/>
              <a:gd name="T2" fmla="*/ 43 w 108"/>
              <a:gd name="T3" fmla="*/ 108 h 108"/>
              <a:gd name="T4" fmla="*/ 0 w 108"/>
              <a:gd name="T5" fmla="*/ 108 h 108"/>
              <a:gd name="T6" fmla="*/ 0 w 108"/>
              <a:gd name="T7" fmla="*/ 71 h 108"/>
              <a:gd name="T8" fmla="*/ 7 w 108"/>
              <a:gd name="T9" fmla="*/ 27 h 108"/>
              <a:gd name="T10" fmla="*/ 37 w 108"/>
              <a:gd name="T11" fmla="*/ 0 h 108"/>
              <a:gd name="T12" fmla="*/ 47 w 108"/>
              <a:gd name="T13" fmla="*/ 16 h 108"/>
              <a:gd name="T14" fmla="*/ 29 w 108"/>
              <a:gd name="T15" fmla="*/ 31 h 108"/>
              <a:gd name="T16" fmla="*/ 22 w 108"/>
              <a:gd name="T17" fmla="*/ 61 h 108"/>
              <a:gd name="T18" fmla="*/ 43 w 108"/>
              <a:gd name="T19" fmla="*/ 61 h 108"/>
              <a:gd name="T20" fmla="*/ 105 w 108"/>
              <a:gd name="T21" fmla="*/ 61 h 108"/>
              <a:gd name="T22" fmla="*/ 105 w 108"/>
              <a:gd name="T23" fmla="*/ 108 h 108"/>
              <a:gd name="T24" fmla="*/ 62 w 108"/>
              <a:gd name="T25" fmla="*/ 108 h 108"/>
              <a:gd name="T26" fmla="*/ 62 w 108"/>
              <a:gd name="T27" fmla="*/ 71 h 108"/>
              <a:gd name="T28" fmla="*/ 69 w 108"/>
              <a:gd name="T29" fmla="*/ 27 h 108"/>
              <a:gd name="T30" fmla="*/ 98 w 108"/>
              <a:gd name="T31" fmla="*/ 0 h 108"/>
              <a:gd name="T32" fmla="*/ 108 w 108"/>
              <a:gd name="T33" fmla="*/ 16 h 108"/>
              <a:gd name="T34" fmla="*/ 90 w 108"/>
              <a:gd name="T35" fmla="*/ 31 h 108"/>
              <a:gd name="T36" fmla="*/ 84 w 108"/>
              <a:gd name="T37" fmla="*/ 61 h 108"/>
              <a:gd name="T38" fmla="*/ 105 w 108"/>
              <a:gd name="T39" fmla="*/ 6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08">
                <a:moveTo>
                  <a:pt x="43" y="61"/>
                </a:moveTo>
                <a:cubicBezTo>
                  <a:pt x="43" y="108"/>
                  <a:pt x="43" y="108"/>
                  <a:pt x="43" y="108"/>
                </a:cubicBezTo>
                <a:cubicBezTo>
                  <a:pt x="0" y="108"/>
                  <a:pt x="0" y="108"/>
                  <a:pt x="0" y="108"/>
                </a:cubicBezTo>
                <a:cubicBezTo>
                  <a:pt x="0" y="71"/>
                  <a:pt x="0" y="71"/>
                  <a:pt x="0" y="71"/>
                </a:cubicBezTo>
                <a:cubicBezTo>
                  <a:pt x="0" y="51"/>
                  <a:pt x="2" y="36"/>
                  <a:pt x="7" y="27"/>
                </a:cubicBezTo>
                <a:cubicBezTo>
                  <a:pt x="14" y="15"/>
                  <a:pt x="23" y="6"/>
                  <a:pt x="37" y="0"/>
                </a:cubicBezTo>
                <a:cubicBezTo>
                  <a:pt x="47" y="16"/>
                  <a:pt x="47" y="16"/>
                  <a:pt x="47" y="16"/>
                </a:cubicBezTo>
                <a:cubicBezTo>
                  <a:pt x="39" y="19"/>
                  <a:pt x="33" y="24"/>
                  <a:pt x="29" y="31"/>
                </a:cubicBezTo>
                <a:cubicBezTo>
                  <a:pt x="25" y="38"/>
                  <a:pt x="23" y="48"/>
                  <a:pt x="22" y="61"/>
                </a:cubicBezTo>
                <a:lnTo>
                  <a:pt x="43" y="61"/>
                </a:lnTo>
                <a:close/>
                <a:moveTo>
                  <a:pt x="105" y="61"/>
                </a:moveTo>
                <a:cubicBezTo>
                  <a:pt x="105" y="108"/>
                  <a:pt x="105" y="108"/>
                  <a:pt x="105" y="108"/>
                </a:cubicBezTo>
                <a:cubicBezTo>
                  <a:pt x="62" y="108"/>
                  <a:pt x="62" y="108"/>
                  <a:pt x="62" y="108"/>
                </a:cubicBezTo>
                <a:cubicBezTo>
                  <a:pt x="62" y="71"/>
                  <a:pt x="62" y="71"/>
                  <a:pt x="62" y="71"/>
                </a:cubicBezTo>
                <a:cubicBezTo>
                  <a:pt x="62" y="51"/>
                  <a:pt x="64" y="36"/>
                  <a:pt x="69" y="27"/>
                </a:cubicBezTo>
                <a:cubicBezTo>
                  <a:pt x="75" y="15"/>
                  <a:pt x="85" y="6"/>
                  <a:pt x="98" y="0"/>
                </a:cubicBezTo>
                <a:cubicBezTo>
                  <a:pt x="108" y="16"/>
                  <a:pt x="108" y="16"/>
                  <a:pt x="108" y="16"/>
                </a:cubicBezTo>
                <a:cubicBezTo>
                  <a:pt x="100" y="19"/>
                  <a:pt x="94" y="24"/>
                  <a:pt x="90" y="31"/>
                </a:cubicBezTo>
                <a:cubicBezTo>
                  <a:pt x="86" y="38"/>
                  <a:pt x="84" y="48"/>
                  <a:pt x="84" y="61"/>
                </a:cubicBezTo>
                <a:lnTo>
                  <a:pt x="105" y="6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818993" y="5003030"/>
            <a:ext cx="7875364" cy="1057705"/>
          </a:xfrm>
          <a:prstGeom prst="rect">
            <a:avLst/>
          </a:prstGeom>
          <a:ln w="28575">
            <a:noFill/>
          </a:ln>
        </p:spPr>
        <p:txBody>
          <a:bodyPr wrap="square" lIns="252000" tIns="216000">
            <a:noAutofit/>
          </a:bodyPr>
          <a:lstStyle/>
          <a:p>
            <a:pPr>
              <a:spcBef>
                <a:spcPts val="1200"/>
              </a:spcBef>
            </a:pPr>
            <a:r>
              <a:rPr lang="en-US" sz="2400" dirty="0">
                <a:solidFill>
                  <a:schemeClr val="bg1"/>
                </a:solidFill>
              </a:rPr>
              <a:t>Dualism – separation of body and mind, parallels with Physical and Logical</a:t>
            </a:r>
          </a:p>
        </p:txBody>
      </p:sp>
      <p:grpSp>
        <p:nvGrpSpPr>
          <p:cNvPr id="27" name="Group 26"/>
          <p:cNvGrpSpPr/>
          <p:nvPr/>
        </p:nvGrpSpPr>
        <p:grpSpPr>
          <a:xfrm>
            <a:off x="481570" y="5279398"/>
            <a:ext cx="446305" cy="555069"/>
            <a:chOff x="33338" y="4976813"/>
            <a:chExt cx="755650" cy="939800"/>
          </a:xfrm>
        </p:grpSpPr>
        <p:sp>
          <p:nvSpPr>
            <p:cNvPr id="25" name="Freeform 6"/>
            <p:cNvSpPr>
              <a:spLocks/>
            </p:cNvSpPr>
            <p:nvPr/>
          </p:nvSpPr>
          <p:spPr bwMode="auto">
            <a:xfrm>
              <a:off x="33338" y="5199063"/>
              <a:ext cx="692150" cy="717550"/>
            </a:xfrm>
            <a:custGeom>
              <a:avLst/>
              <a:gdLst>
                <a:gd name="T0" fmla="*/ 336 w 497"/>
                <a:gd name="T1" fmla="*/ 0 h 515"/>
                <a:gd name="T2" fmla="*/ 205 w 497"/>
                <a:gd name="T3" fmla="*/ 0 h 515"/>
                <a:gd name="T4" fmla="*/ 205 w 497"/>
                <a:gd name="T5" fmla="*/ 131 h 515"/>
                <a:gd name="T6" fmla="*/ 239 w 497"/>
                <a:gd name="T7" fmla="*/ 165 h 515"/>
                <a:gd name="T8" fmla="*/ 239 w 497"/>
                <a:gd name="T9" fmla="*/ 79 h 515"/>
                <a:gd name="T10" fmla="*/ 383 w 497"/>
                <a:gd name="T11" fmla="*/ 223 h 515"/>
                <a:gd name="T12" fmla="*/ 381 w 497"/>
                <a:gd name="T13" fmla="*/ 221 h 515"/>
                <a:gd name="T14" fmla="*/ 377 w 497"/>
                <a:gd name="T15" fmla="*/ 395 h 515"/>
                <a:gd name="T16" fmla="*/ 203 w 497"/>
                <a:gd name="T17" fmla="*/ 399 h 515"/>
                <a:gd name="T18" fmla="*/ 205 w 497"/>
                <a:gd name="T19" fmla="*/ 401 h 515"/>
                <a:gd name="T20" fmla="*/ 46 w 497"/>
                <a:gd name="T21" fmla="*/ 243 h 515"/>
                <a:gd name="T22" fmla="*/ 0 w 497"/>
                <a:gd name="T23" fmla="*/ 288 h 515"/>
                <a:gd name="T24" fmla="*/ 159 w 497"/>
                <a:gd name="T25" fmla="*/ 447 h 515"/>
                <a:gd name="T26" fmla="*/ 159 w 497"/>
                <a:gd name="T27" fmla="*/ 447 h 515"/>
                <a:gd name="T28" fmla="*/ 423 w 497"/>
                <a:gd name="T29" fmla="*/ 441 h 515"/>
                <a:gd name="T30" fmla="*/ 429 w 497"/>
                <a:gd name="T31" fmla="*/ 177 h 515"/>
                <a:gd name="T32" fmla="*/ 429 w 497"/>
                <a:gd name="T33" fmla="*/ 177 h 515"/>
                <a:gd name="T34" fmla="*/ 287 w 497"/>
                <a:gd name="T35" fmla="*/ 35 h 515"/>
                <a:gd name="T36" fmla="*/ 370 w 497"/>
                <a:gd name="T37" fmla="*/ 35 h 515"/>
                <a:gd name="T38" fmla="*/ 336 w 497"/>
                <a:gd name="T3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515">
                  <a:moveTo>
                    <a:pt x="336" y="0"/>
                  </a:moveTo>
                  <a:cubicBezTo>
                    <a:pt x="205" y="0"/>
                    <a:pt x="205" y="0"/>
                    <a:pt x="205" y="0"/>
                  </a:cubicBezTo>
                  <a:cubicBezTo>
                    <a:pt x="205" y="131"/>
                    <a:pt x="205" y="131"/>
                    <a:pt x="205" y="131"/>
                  </a:cubicBezTo>
                  <a:cubicBezTo>
                    <a:pt x="239" y="165"/>
                    <a:pt x="239" y="165"/>
                    <a:pt x="239" y="165"/>
                  </a:cubicBezTo>
                  <a:cubicBezTo>
                    <a:pt x="239" y="79"/>
                    <a:pt x="239" y="79"/>
                    <a:pt x="239" y="79"/>
                  </a:cubicBezTo>
                  <a:cubicBezTo>
                    <a:pt x="383" y="223"/>
                    <a:pt x="383" y="223"/>
                    <a:pt x="383" y="223"/>
                  </a:cubicBezTo>
                  <a:cubicBezTo>
                    <a:pt x="381" y="221"/>
                    <a:pt x="381" y="221"/>
                    <a:pt x="381" y="221"/>
                  </a:cubicBezTo>
                  <a:cubicBezTo>
                    <a:pt x="427" y="271"/>
                    <a:pt x="425" y="347"/>
                    <a:pt x="377" y="395"/>
                  </a:cubicBezTo>
                  <a:cubicBezTo>
                    <a:pt x="329" y="443"/>
                    <a:pt x="253" y="445"/>
                    <a:pt x="203" y="399"/>
                  </a:cubicBezTo>
                  <a:cubicBezTo>
                    <a:pt x="205" y="401"/>
                    <a:pt x="205" y="401"/>
                    <a:pt x="205" y="401"/>
                  </a:cubicBezTo>
                  <a:cubicBezTo>
                    <a:pt x="46" y="243"/>
                    <a:pt x="46" y="243"/>
                    <a:pt x="46" y="243"/>
                  </a:cubicBezTo>
                  <a:cubicBezTo>
                    <a:pt x="0" y="288"/>
                    <a:pt x="0" y="288"/>
                    <a:pt x="0" y="288"/>
                  </a:cubicBezTo>
                  <a:cubicBezTo>
                    <a:pt x="159" y="447"/>
                    <a:pt x="159" y="447"/>
                    <a:pt x="159" y="447"/>
                  </a:cubicBezTo>
                  <a:cubicBezTo>
                    <a:pt x="159" y="447"/>
                    <a:pt x="159" y="447"/>
                    <a:pt x="159" y="447"/>
                  </a:cubicBezTo>
                  <a:cubicBezTo>
                    <a:pt x="234" y="515"/>
                    <a:pt x="350" y="513"/>
                    <a:pt x="423" y="441"/>
                  </a:cubicBezTo>
                  <a:cubicBezTo>
                    <a:pt x="495" y="368"/>
                    <a:pt x="497" y="252"/>
                    <a:pt x="429" y="177"/>
                  </a:cubicBezTo>
                  <a:cubicBezTo>
                    <a:pt x="429" y="177"/>
                    <a:pt x="429" y="177"/>
                    <a:pt x="429" y="177"/>
                  </a:cubicBezTo>
                  <a:cubicBezTo>
                    <a:pt x="287" y="35"/>
                    <a:pt x="287" y="35"/>
                    <a:pt x="287" y="35"/>
                  </a:cubicBezTo>
                  <a:cubicBezTo>
                    <a:pt x="370" y="35"/>
                    <a:pt x="370" y="35"/>
                    <a:pt x="370" y="35"/>
                  </a:cubicBezTo>
                  <a:lnTo>
                    <a:pt x="33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96838" y="4976813"/>
              <a:ext cx="692150" cy="717550"/>
            </a:xfrm>
            <a:custGeom>
              <a:avLst/>
              <a:gdLst>
                <a:gd name="T0" fmla="*/ 161 w 497"/>
                <a:gd name="T1" fmla="*/ 515 h 515"/>
                <a:gd name="T2" fmla="*/ 292 w 497"/>
                <a:gd name="T3" fmla="*/ 515 h 515"/>
                <a:gd name="T4" fmla="*/ 292 w 497"/>
                <a:gd name="T5" fmla="*/ 384 h 515"/>
                <a:gd name="T6" fmla="*/ 258 w 497"/>
                <a:gd name="T7" fmla="*/ 350 h 515"/>
                <a:gd name="T8" fmla="*/ 258 w 497"/>
                <a:gd name="T9" fmla="*/ 436 h 515"/>
                <a:gd name="T10" fmla="*/ 114 w 497"/>
                <a:gd name="T11" fmla="*/ 292 h 515"/>
                <a:gd name="T12" fmla="*/ 116 w 497"/>
                <a:gd name="T13" fmla="*/ 294 h 515"/>
                <a:gd name="T14" fmla="*/ 120 w 497"/>
                <a:gd name="T15" fmla="*/ 120 h 515"/>
                <a:gd name="T16" fmla="*/ 294 w 497"/>
                <a:gd name="T17" fmla="*/ 116 h 515"/>
                <a:gd name="T18" fmla="*/ 292 w 497"/>
                <a:gd name="T19" fmla="*/ 114 h 515"/>
                <a:gd name="T20" fmla="*/ 451 w 497"/>
                <a:gd name="T21" fmla="*/ 272 h 515"/>
                <a:gd name="T22" fmla="*/ 497 w 497"/>
                <a:gd name="T23" fmla="*/ 227 h 515"/>
                <a:gd name="T24" fmla="*/ 338 w 497"/>
                <a:gd name="T25" fmla="*/ 68 h 515"/>
                <a:gd name="T26" fmla="*/ 338 w 497"/>
                <a:gd name="T27" fmla="*/ 68 h 515"/>
                <a:gd name="T28" fmla="*/ 74 w 497"/>
                <a:gd name="T29" fmla="*/ 74 h 515"/>
                <a:gd name="T30" fmla="*/ 68 w 497"/>
                <a:gd name="T31" fmla="*/ 338 h 515"/>
                <a:gd name="T32" fmla="*/ 68 w 497"/>
                <a:gd name="T33" fmla="*/ 338 h 515"/>
                <a:gd name="T34" fmla="*/ 210 w 497"/>
                <a:gd name="T35" fmla="*/ 480 h 515"/>
                <a:gd name="T36" fmla="*/ 127 w 497"/>
                <a:gd name="T37" fmla="*/ 480 h 515"/>
                <a:gd name="T38" fmla="*/ 161 w 497"/>
                <a:gd name="T39"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515">
                  <a:moveTo>
                    <a:pt x="161" y="515"/>
                  </a:moveTo>
                  <a:cubicBezTo>
                    <a:pt x="292" y="515"/>
                    <a:pt x="292" y="515"/>
                    <a:pt x="292" y="515"/>
                  </a:cubicBezTo>
                  <a:cubicBezTo>
                    <a:pt x="292" y="384"/>
                    <a:pt x="292" y="384"/>
                    <a:pt x="292" y="384"/>
                  </a:cubicBezTo>
                  <a:cubicBezTo>
                    <a:pt x="258" y="350"/>
                    <a:pt x="258" y="350"/>
                    <a:pt x="258" y="350"/>
                  </a:cubicBezTo>
                  <a:cubicBezTo>
                    <a:pt x="258" y="436"/>
                    <a:pt x="258" y="436"/>
                    <a:pt x="258" y="436"/>
                  </a:cubicBezTo>
                  <a:cubicBezTo>
                    <a:pt x="114" y="292"/>
                    <a:pt x="114" y="292"/>
                    <a:pt x="114" y="292"/>
                  </a:cubicBezTo>
                  <a:cubicBezTo>
                    <a:pt x="116" y="294"/>
                    <a:pt x="116" y="294"/>
                    <a:pt x="116" y="294"/>
                  </a:cubicBezTo>
                  <a:cubicBezTo>
                    <a:pt x="70" y="244"/>
                    <a:pt x="72" y="168"/>
                    <a:pt x="120" y="120"/>
                  </a:cubicBezTo>
                  <a:cubicBezTo>
                    <a:pt x="168" y="72"/>
                    <a:pt x="244" y="70"/>
                    <a:pt x="294" y="116"/>
                  </a:cubicBezTo>
                  <a:cubicBezTo>
                    <a:pt x="292" y="114"/>
                    <a:pt x="292" y="114"/>
                    <a:pt x="292" y="114"/>
                  </a:cubicBezTo>
                  <a:cubicBezTo>
                    <a:pt x="451" y="272"/>
                    <a:pt x="451" y="272"/>
                    <a:pt x="451" y="272"/>
                  </a:cubicBezTo>
                  <a:cubicBezTo>
                    <a:pt x="497" y="227"/>
                    <a:pt x="497" y="227"/>
                    <a:pt x="497" y="227"/>
                  </a:cubicBezTo>
                  <a:cubicBezTo>
                    <a:pt x="338" y="68"/>
                    <a:pt x="338" y="68"/>
                    <a:pt x="338" y="68"/>
                  </a:cubicBezTo>
                  <a:cubicBezTo>
                    <a:pt x="338" y="68"/>
                    <a:pt x="338" y="68"/>
                    <a:pt x="338" y="68"/>
                  </a:cubicBezTo>
                  <a:cubicBezTo>
                    <a:pt x="263" y="0"/>
                    <a:pt x="147" y="2"/>
                    <a:pt x="74" y="74"/>
                  </a:cubicBezTo>
                  <a:cubicBezTo>
                    <a:pt x="2" y="147"/>
                    <a:pt x="0" y="263"/>
                    <a:pt x="68" y="338"/>
                  </a:cubicBezTo>
                  <a:cubicBezTo>
                    <a:pt x="68" y="338"/>
                    <a:pt x="68" y="338"/>
                    <a:pt x="68" y="338"/>
                  </a:cubicBezTo>
                  <a:cubicBezTo>
                    <a:pt x="210" y="480"/>
                    <a:pt x="210" y="480"/>
                    <a:pt x="210" y="480"/>
                  </a:cubicBezTo>
                  <a:cubicBezTo>
                    <a:pt x="127" y="480"/>
                    <a:pt x="127" y="480"/>
                    <a:pt x="127" y="480"/>
                  </a:cubicBezTo>
                  <a:lnTo>
                    <a:pt x="161" y="51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964799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4618" r="381"/>
          <a:stretch/>
        </p:blipFill>
        <p:spPr>
          <a:xfrm flipH="1">
            <a:off x="0" y="0"/>
            <a:ext cx="9144000" cy="6858000"/>
          </a:xfrm>
          <a:prstGeom prst="rect">
            <a:avLst/>
          </a:prstGeom>
        </p:spPr>
      </p:pic>
      <p:sp>
        <p:nvSpPr>
          <p:cNvPr id="3" name="Title 2"/>
          <p:cNvSpPr>
            <a:spLocks noGrp="1"/>
          </p:cNvSpPr>
          <p:nvPr>
            <p:ph type="ctrTitle"/>
          </p:nvPr>
        </p:nvSpPr>
        <p:spPr/>
        <p:txBody>
          <a:bodyPr/>
          <a:lstStyle/>
          <a:p>
            <a:r>
              <a:rPr lang="en-GB" smtClean="0"/>
              <a:t>QUESTIONS</a:t>
            </a:r>
            <a:endParaRPr lang="en-US" dirty="0"/>
          </a:p>
        </p:txBody>
      </p:sp>
      <p:sp>
        <p:nvSpPr>
          <p:cNvPr id="2" name="Slide Number Placeholder 1"/>
          <p:cNvSpPr>
            <a:spLocks noGrp="1"/>
          </p:cNvSpPr>
          <p:nvPr>
            <p:ph type="sldNum" sz="quarter" idx="11"/>
          </p:nvPr>
        </p:nvSpPr>
        <p:spPr/>
        <p:txBody>
          <a:bodyPr/>
          <a:lstStyle/>
          <a:p>
            <a:r>
              <a:rPr lang="en-US" smtClean="0"/>
              <a:t>Page </a:t>
            </a:r>
            <a:fld id="{90CBDC3A-D49F-4631-A8C7-55D59B33E5FA}" type="slidenum">
              <a:rPr lang="en-US" smtClean="0"/>
              <a:pPr/>
              <a:t>50</a:t>
            </a:fld>
            <a:endParaRPr lang="en-US" dirty="0"/>
          </a:p>
        </p:txBody>
      </p:sp>
      <p:sp>
        <p:nvSpPr>
          <p:cNvPr id="5" name="Footer Placeholder 4"/>
          <p:cNvSpPr>
            <a:spLocks noGrp="1"/>
          </p:cNvSpPr>
          <p:nvPr>
            <p:ph type="ftr" sz="quarter" idx="12"/>
          </p:nvPr>
        </p:nvSpPr>
        <p:spPr/>
        <p:txBody>
          <a:bodyPr/>
          <a:lstStyle/>
          <a:p>
            <a:r>
              <a:rPr lang="en-AU" smtClean="0"/>
              <a:t>Copyright © 2015 Accenture  All rights reserved.</a:t>
            </a:r>
            <a:endParaRPr lang="en-AU" dirty="0"/>
          </a:p>
        </p:txBody>
      </p:sp>
      <p:sp>
        <p:nvSpPr>
          <p:cNvPr id="12" name="Oval 11"/>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reeform 11"/>
          <p:cNvSpPr>
            <a:spLocks noEditPoints="1"/>
          </p:cNvSpPr>
          <p:nvPr/>
        </p:nvSpPr>
        <p:spPr bwMode="auto">
          <a:xfrm>
            <a:off x="639021" y="2199869"/>
            <a:ext cx="559496" cy="610006"/>
          </a:xfrm>
          <a:custGeom>
            <a:avLst/>
            <a:gdLst>
              <a:gd name="T0" fmla="*/ 241 w 244"/>
              <a:gd name="T1" fmla="*/ 156 h 266"/>
              <a:gd name="T2" fmla="*/ 216 w 244"/>
              <a:gd name="T3" fmla="*/ 127 h 266"/>
              <a:gd name="T4" fmla="*/ 216 w 244"/>
              <a:gd name="T5" fmla="*/ 109 h 266"/>
              <a:gd name="T6" fmla="*/ 194 w 244"/>
              <a:gd name="T7" fmla="*/ 45 h 266"/>
              <a:gd name="T8" fmla="*/ 62 w 244"/>
              <a:gd name="T9" fmla="*/ 42 h 266"/>
              <a:gd name="T10" fmla="*/ 42 w 244"/>
              <a:gd name="T11" fmla="*/ 159 h 266"/>
              <a:gd name="T12" fmla="*/ 61 w 244"/>
              <a:gd name="T13" fmla="*/ 207 h 266"/>
              <a:gd name="T14" fmla="*/ 56 w 244"/>
              <a:gd name="T15" fmla="*/ 266 h 266"/>
              <a:gd name="T16" fmla="*/ 64 w 244"/>
              <a:gd name="T17" fmla="*/ 266 h 266"/>
              <a:gd name="T18" fmla="*/ 151 w 244"/>
              <a:gd name="T19" fmla="*/ 265 h 266"/>
              <a:gd name="T20" fmla="*/ 159 w 244"/>
              <a:gd name="T21" fmla="*/ 230 h 266"/>
              <a:gd name="T22" fmla="*/ 211 w 244"/>
              <a:gd name="T23" fmla="*/ 232 h 266"/>
              <a:gd name="T24" fmla="*/ 216 w 244"/>
              <a:gd name="T25" fmla="*/ 211 h 266"/>
              <a:gd name="T26" fmla="*/ 217 w 244"/>
              <a:gd name="T27" fmla="*/ 201 h 266"/>
              <a:gd name="T28" fmla="*/ 220 w 244"/>
              <a:gd name="T29" fmla="*/ 193 h 266"/>
              <a:gd name="T30" fmla="*/ 221 w 244"/>
              <a:gd name="T31" fmla="*/ 188 h 266"/>
              <a:gd name="T32" fmla="*/ 220 w 244"/>
              <a:gd name="T33" fmla="*/ 179 h 266"/>
              <a:gd name="T34" fmla="*/ 221 w 244"/>
              <a:gd name="T35" fmla="*/ 169 h 266"/>
              <a:gd name="T36" fmla="*/ 234 w 244"/>
              <a:gd name="T37" fmla="*/ 166 h 266"/>
              <a:gd name="T38" fmla="*/ 241 w 244"/>
              <a:gd name="T39" fmla="*/ 156 h 266"/>
              <a:gd name="T40" fmla="*/ 132 w 244"/>
              <a:gd name="T41" fmla="*/ 177 h 266"/>
              <a:gd name="T42" fmla="*/ 123 w 244"/>
              <a:gd name="T43" fmla="*/ 180 h 266"/>
              <a:gd name="T44" fmla="*/ 114 w 244"/>
              <a:gd name="T45" fmla="*/ 177 h 266"/>
              <a:gd name="T46" fmla="*/ 111 w 244"/>
              <a:gd name="T47" fmla="*/ 168 h 266"/>
              <a:gd name="T48" fmla="*/ 114 w 244"/>
              <a:gd name="T49" fmla="*/ 159 h 266"/>
              <a:gd name="T50" fmla="*/ 123 w 244"/>
              <a:gd name="T51" fmla="*/ 155 h 266"/>
              <a:gd name="T52" fmla="*/ 132 w 244"/>
              <a:gd name="T53" fmla="*/ 159 h 266"/>
              <a:gd name="T54" fmla="*/ 136 w 244"/>
              <a:gd name="T55" fmla="*/ 168 h 266"/>
              <a:gd name="T56" fmla="*/ 132 w 244"/>
              <a:gd name="T57" fmla="*/ 177 h 266"/>
              <a:gd name="T58" fmla="*/ 157 w 244"/>
              <a:gd name="T59" fmla="*/ 102 h 266"/>
              <a:gd name="T60" fmla="*/ 153 w 244"/>
              <a:gd name="T61" fmla="*/ 111 h 266"/>
              <a:gd name="T62" fmla="*/ 145 w 244"/>
              <a:gd name="T63" fmla="*/ 119 h 266"/>
              <a:gd name="T64" fmla="*/ 137 w 244"/>
              <a:gd name="T65" fmla="*/ 127 h 266"/>
              <a:gd name="T66" fmla="*/ 134 w 244"/>
              <a:gd name="T67" fmla="*/ 134 h 266"/>
              <a:gd name="T68" fmla="*/ 133 w 244"/>
              <a:gd name="T69" fmla="*/ 145 h 266"/>
              <a:gd name="T70" fmla="*/ 113 w 244"/>
              <a:gd name="T71" fmla="*/ 145 h 266"/>
              <a:gd name="T72" fmla="*/ 113 w 244"/>
              <a:gd name="T73" fmla="*/ 141 h 266"/>
              <a:gd name="T74" fmla="*/ 116 w 244"/>
              <a:gd name="T75" fmla="*/ 124 h 266"/>
              <a:gd name="T76" fmla="*/ 128 w 244"/>
              <a:gd name="T77" fmla="*/ 109 h 266"/>
              <a:gd name="T78" fmla="*/ 137 w 244"/>
              <a:gd name="T79" fmla="*/ 99 h 266"/>
              <a:gd name="T80" fmla="*/ 139 w 244"/>
              <a:gd name="T81" fmla="*/ 93 h 266"/>
              <a:gd name="T82" fmla="*/ 135 w 244"/>
              <a:gd name="T83" fmla="*/ 85 h 266"/>
              <a:gd name="T84" fmla="*/ 125 w 244"/>
              <a:gd name="T85" fmla="*/ 82 h 266"/>
              <a:gd name="T86" fmla="*/ 113 w 244"/>
              <a:gd name="T87" fmla="*/ 86 h 266"/>
              <a:gd name="T88" fmla="*/ 109 w 244"/>
              <a:gd name="T89" fmla="*/ 96 h 266"/>
              <a:gd name="T90" fmla="*/ 90 w 244"/>
              <a:gd name="T91" fmla="*/ 96 h 266"/>
              <a:gd name="T92" fmla="*/ 100 w 244"/>
              <a:gd name="T93" fmla="*/ 73 h 266"/>
              <a:gd name="T94" fmla="*/ 125 w 244"/>
              <a:gd name="T95" fmla="*/ 64 h 266"/>
              <a:gd name="T96" fmla="*/ 143 w 244"/>
              <a:gd name="T97" fmla="*/ 68 h 266"/>
              <a:gd name="T98" fmla="*/ 154 w 244"/>
              <a:gd name="T99" fmla="*/ 79 h 266"/>
              <a:gd name="T100" fmla="*/ 159 w 244"/>
              <a:gd name="T101" fmla="*/ 94 h 266"/>
              <a:gd name="T102" fmla="*/ 157 w 244"/>
              <a:gd name="T103" fmla="*/ 10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266">
                <a:moveTo>
                  <a:pt x="241" y="156"/>
                </a:moveTo>
                <a:cubicBezTo>
                  <a:pt x="216" y="127"/>
                  <a:pt x="216" y="127"/>
                  <a:pt x="216" y="127"/>
                </a:cubicBezTo>
                <a:cubicBezTo>
                  <a:pt x="213" y="122"/>
                  <a:pt x="216" y="109"/>
                  <a:pt x="216" y="109"/>
                </a:cubicBezTo>
                <a:cubicBezTo>
                  <a:pt x="222" y="64"/>
                  <a:pt x="194" y="45"/>
                  <a:pt x="194" y="45"/>
                </a:cubicBezTo>
                <a:cubicBezTo>
                  <a:pt x="124" y="0"/>
                  <a:pt x="62" y="42"/>
                  <a:pt x="62" y="42"/>
                </a:cubicBezTo>
                <a:cubicBezTo>
                  <a:pt x="0" y="88"/>
                  <a:pt x="42" y="159"/>
                  <a:pt x="42" y="159"/>
                </a:cubicBezTo>
                <a:cubicBezTo>
                  <a:pt x="55" y="178"/>
                  <a:pt x="61" y="207"/>
                  <a:pt x="61" y="207"/>
                </a:cubicBezTo>
                <a:cubicBezTo>
                  <a:pt x="63" y="234"/>
                  <a:pt x="56" y="266"/>
                  <a:pt x="56" y="266"/>
                </a:cubicBezTo>
                <a:cubicBezTo>
                  <a:pt x="64" y="266"/>
                  <a:pt x="64" y="266"/>
                  <a:pt x="64" y="266"/>
                </a:cubicBezTo>
                <a:cubicBezTo>
                  <a:pt x="64" y="266"/>
                  <a:pt x="148" y="265"/>
                  <a:pt x="151" y="265"/>
                </a:cubicBezTo>
                <a:cubicBezTo>
                  <a:pt x="149" y="233"/>
                  <a:pt x="159" y="230"/>
                  <a:pt x="159" y="230"/>
                </a:cubicBezTo>
                <a:cubicBezTo>
                  <a:pt x="203" y="239"/>
                  <a:pt x="209" y="232"/>
                  <a:pt x="211" y="232"/>
                </a:cubicBezTo>
                <a:cubicBezTo>
                  <a:pt x="224" y="222"/>
                  <a:pt x="216" y="211"/>
                  <a:pt x="216" y="211"/>
                </a:cubicBezTo>
                <a:cubicBezTo>
                  <a:pt x="213" y="205"/>
                  <a:pt x="217" y="201"/>
                  <a:pt x="217" y="201"/>
                </a:cubicBezTo>
                <a:cubicBezTo>
                  <a:pt x="228" y="198"/>
                  <a:pt x="220" y="193"/>
                  <a:pt x="220" y="193"/>
                </a:cubicBezTo>
                <a:cubicBezTo>
                  <a:pt x="216" y="191"/>
                  <a:pt x="221" y="188"/>
                  <a:pt x="221" y="188"/>
                </a:cubicBezTo>
                <a:cubicBezTo>
                  <a:pt x="228" y="184"/>
                  <a:pt x="220" y="179"/>
                  <a:pt x="220" y="179"/>
                </a:cubicBezTo>
                <a:cubicBezTo>
                  <a:pt x="221" y="169"/>
                  <a:pt x="221" y="169"/>
                  <a:pt x="221" y="169"/>
                </a:cubicBezTo>
                <a:cubicBezTo>
                  <a:pt x="234" y="166"/>
                  <a:pt x="234" y="166"/>
                  <a:pt x="234" y="166"/>
                </a:cubicBezTo>
                <a:cubicBezTo>
                  <a:pt x="244" y="165"/>
                  <a:pt x="241" y="156"/>
                  <a:pt x="241" y="156"/>
                </a:cubicBezTo>
                <a:close/>
                <a:moveTo>
                  <a:pt x="132" y="177"/>
                </a:moveTo>
                <a:cubicBezTo>
                  <a:pt x="130" y="179"/>
                  <a:pt x="127" y="180"/>
                  <a:pt x="123" y="180"/>
                </a:cubicBezTo>
                <a:cubicBezTo>
                  <a:pt x="120" y="180"/>
                  <a:pt x="117" y="179"/>
                  <a:pt x="114" y="177"/>
                </a:cubicBezTo>
                <a:cubicBezTo>
                  <a:pt x="112" y="174"/>
                  <a:pt x="111" y="171"/>
                  <a:pt x="111" y="168"/>
                </a:cubicBezTo>
                <a:cubicBezTo>
                  <a:pt x="111" y="164"/>
                  <a:pt x="112" y="161"/>
                  <a:pt x="114" y="159"/>
                </a:cubicBezTo>
                <a:cubicBezTo>
                  <a:pt x="117" y="157"/>
                  <a:pt x="120" y="155"/>
                  <a:pt x="123" y="155"/>
                </a:cubicBezTo>
                <a:cubicBezTo>
                  <a:pt x="127" y="155"/>
                  <a:pt x="130" y="157"/>
                  <a:pt x="132" y="159"/>
                </a:cubicBezTo>
                <a:cubicBezTo>
                  <a:pt x="135" y="161"/>
                  <a:pt x="136" y="164"/>
                  <a:pt x="136" y="168"/>
                </a:cubicBezTo>
                <a:cubicBezTo>
                  <a:pt x="136" y="171"/>
                  <a:pt x="135" y="174"/>
                  <a:pt x="132" y="177"/>
                </a:cubicBezTo>
                <a:close/>
                <a:moveTo>
                  <a:pt x="157" y="102"/>
                </a:moveTo>
                <a:cubicBezTo>
                  <a:pt x="156" y="105"/>
                  <a:pt x="155" y="108"/>
                  <a:pt x="153" y="111"/>
                </a:cubicBezTo>
                <a:cubicBezTo>
                  <a:pt x="152" y="112"/>
                  <a:pt x="149" y="115"/>
                  <a:pt x="145" y="119"/>
                </a:cubicBezTo>
                <a:cubicBezTo>
                  <a:pt x="140" y="123"/>
                  <a:pt x="138" y="126"/>
                  <a:pt x="137" y="127"/>
                </a:cubicBezTo>
                <a:cubicBezTo>
                  <a:pt x="136" y="129"/>
                  <a:pt x="135" y="131"/>
                  <a:pt x="134" y="134"/>
                </a:cubicBezTo>
                <a:cubicBezTo>
                  <a:pt x="133" y="136"/>
                  <a:pt x="133" y="140"/>
                  <a:pt x="133" y="145"/>
                </a:cubicBezTo>
                <a:cubicBezTo>
                  <a:pt x="113" y="145"/>
                  <a:pt x="113" y="145"/>
                  <a:pt x="113" y="145"/>
                </a:cubicBezTo>
                <a:cubicBezTo>
                  <a:pt x="113" y="141"/>
                  <a:pt x="113" y="141"/>
                  <a:pt x="113" y="141"/>
                </a:cubicBezTo>
                <a:cubicBezTo>
                  <a:pt x="113" y="135"/>
                  <a:pt x="114" y="129"/>
                  <a:pt x="116" y="124"/>
                </a:cubicBezTo>
                <a:cubicBezTo>
                  <a:pt x="119" y="118"/>
                  <a:pt x="123" y="113"/>
                  <a:pt x="128" y="109"/>
                </a:cubicBezTo>
                <a:cubicBezTo>
                  <a:pt x="133" y="104"/>
                  <a:pt x="136" y="101"/>
                  <a:pt x="137" y="99"/>
                </a:cubicBezTo>
                <a:cubicBezTo>
                  <a:pt x="138" y="98"/>
                  <a:pt x="139" y="96"/>
                  <a:pt x="139" y="93"/>
                </a:cubicBezTo>
                <a:cubicBezTo>
                  <a:pt x="139" y="90"/>
                  <a:pt x="138" y="88"/>
                  <a:pt x="135" y="85"/>
                </a:cubicBezTo>
                <a:cubicBezTo>
                  <a:pt x="132" y="83"/>
                  <a:pt x="129" y="82"/>
                  <a:pt x="125" y="82"/>
                </a:cubicBezTo>
                <a:cubicBezTo>
                  <a:pt x="120" y="82"/>
                  <a:pt x="116" y="83"/>
                  <a:pt x="113" y="86"/>
                </a:cubicBezTo>
                <a:cubicBezTo>
                  <a:pt x="111" y="89"/>
                  <a:pt x="109" y="92"/>
                  <a:pt x="109" y="96"/>
                </a:cubicBezTo>
                <a:cubicBezTo>
                  <a:pt x="90" y="96"/>
                  <a:pt x="90" y="96"/>
                  <a:pt x="90" y="96"/>
                </a:cubicBezTo>
                <a:cubicBezTo>
                  <a:pt x="90" y="87"/>
                  <a:pt x="93" y="79"/>
                  <a:pt x="100" y="73"/>
                </a:cubicBezTo>
                <a:cubicBezTo>
                  <a:pt x="106" y="67"/>
                  <a:pt x="115" y="64"/>
                  <a:pt x="125" y="64"/>
                </a:cubicBezTo>
                <a:cubicBezTo>
                  <a:pt x="132" y="64"/>
                  <a:pt x="138" y="65"/>
                  <a:pt x="143" y="68"/>
                </a:cubicBezTo>
                <a:cubicBezTo>
                  <a:pt x="148" y="70"/>
                  <a:pt x="152" y="74"/>
                  <a:pt x="154" y="79"/>
                </a:cubicBezTo>
                <a:cubicBezTo>
                  <a:pt x="157" y="83"/>
                  <a:pt x="159" y="88"/>
                  <a:pt x="159" y="94"/>
                </a:cubicBezTo>
                <a:cubicBezTo>
                  <a:pt x="159" y="97"/>
                  <a:pt x="158" y="99"/>
                  <a:pt x="157" y="10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2080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r>
              <a:rPr lang="en-US" smtClean="0"/>
              <a:t>Page </a:t>
            </a:r>
            <a:fld id="{90CBDC3A-D49F-4631-A8C7-55D59B33E5FA}" type="slidenum">
              <a:rPr lang="en-US" smtClean="0"/>
              <a:pPr/>
              <a:t>6</a:t>
            </a:fld>
            <a:endParaRPr lang="en-US" dirty="0"/>
          </a:p>
        </p:txBody>
      </p:sp>
      <p:sp>
        <p:nvSpPr>
          <p:cNvPr id="4" name="Title 3"/>
          <p:cNvSpPr>
            <a:spLocks noGrp="1"/>
          </p:cNvSpPr>
          <p:nvPr>
            <p:ph type="title"/>
          </p:nvPr>
        </p:nvSpPr>
        <p:spPr/>
        <p:txBody>
          <a:bodyPr/>
          <a:lstStyle/>
          <a:p>
            <a:r>
              <a:rPr lang="en-GB" dirty="0" smtClean="0">
                <a:solidFill>
                  <a:schemeClr val="bg1"/>
                </a:solidFill>
              </a:rPr>
              <a:t>Philosophical Significance </a:t>
            </a:r>
            <a:endParaRPr lang="en-GB" dirty="0">
              <a:solidFill>
                <a:schemeClr val="bg1"/>
              </a:solidFill>
            </a:endParaRPr>
          </a:p>
        </p:txBody>
      </p:sp>
      <p:sp>
        <p:nvSpPr>
          <p:cNvPr id="2" name="Text Placeholder 1"/>
          <p:cNvSpPr>
            <a:spLocks noGrp="1"/>
          </p:cNvSpPr>
          <p:nvPr>
            <p:ph type="body" sz="quarter" idx="10"/>
          </p:nvPr>
        </p:nvSpPr>
        <p:spPr/>
        <p:txBody>
          <a:bodyPr/>
          <a:lstStyle/>
          <a:p>
            <a:r>
              <a:rPr lang="en-GB" dirty="0"/>
              <a:t>What would Rene Descartes from the 1600’s think?</a:t>
            </a:r>
          </a:p>
        </p:txBody>
      </p:sp>
      <p:sp>
        <p:nvSpPr>
          <p:cNvPr id="5" name="Footer Placeholder 4"/>
          <p:cNvSpPr>
            <a:spLocks noGrp="1"/>
          </p:cNvSpPr>
          <p:nvPr>
            <p:ph type="ftr" sz="quarter" idx="13"/>
          </p:nvPr>
        </p:nvSpPr>
        <p:spPr/>
        <p:txBody>
          <a:bodyPr/>
          <a:lstStyle/>
          <a:p>
            <a:r>
              <a:rPr lang="en-AU" smtClean="0"/>
              <a:t>Copyright © 2015 Accenture  All rights reserved.</a:t>
            </a:r>
            <a:endParaRPr lang="en-AU" dirty="0"/>
          </a:p>
        </p:txBody>
      </p:sp>
      <p:sp>
        <p:nvSpPr>
          <p:cNvPr id="7" name="Oval 6"/>
          <p:cNvSpPr/>
          <p:nvPr/>
        </p:nvSpPr>
        <p:spPr>
          <a:xfrm>
            <a:off x="7685494" y="-1"/>
            <a:ext cx="1550218" cy="111191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Option 2</a:t>
            </a:r>
            <a:endParaRPr lang="en-US" dirty="0"/>
          </a:p>
        </p:txBody>
      </p:sp>
      <p:sp>
        <p:nvSpPr>
          <p:cNvPr id="21" name="Rectangle 20"/>
          <p:cNvSpPr/>
          <p:nvPr/>
        </p:nvSpPr>
        <p:spPr>
          <a:xfrm>
            <a:off x="2282763" y="4995439"/>
            <a:ext cx="6318746" cy="1057705"/>
          </a:xfrm>
          <a:prstGeom prst="rect">
            <a:avLst/>
          </a:prstGeom>
          <a:ln w="28575">
            <a:noFill/>
          </a:ln>
        </p:spPr>
        <p:txBody>
          <a:bodyPr wrap="square" lIns="252000" tIns="216000">
            <a:noAutofit/>
          </a:bodyPr>
          <a:lstStyle/>
          <a:p>
            <a:pPr>
              <a:spcBef>
                <a:spcPts val="1200"/>
              </a:spcBef>
            </a:pPr>
            <a:r>
              <a:rPr lang="en-US" sz="2400" dirty="0">
                <a:solidFill>
                  <a:schemeClr val="accent2"/>
                </a:solidFill>
              </a:rPr>
              <a:t>Dualism – separation of body and mind, </a:t>
            </a:r>
            <a:r>
              <a:rPr lang="en-US" sz="2400" dirty="0" smtClean="0">
                <a:solidFill>
                  <a:schemeClr val="accent2"/>
                </a:solidFill>
              </a:rPr>
              <a:t>parallels </a:t>
            </a:r>
            <a:r>
              <a:rPr lang="en-US" sz="2400" dirty="0">
                <a:solidFill>
                  <a:schemeClr val="accent2"/>
                </a:solidFill>
              </a:rPr>
              <a:t>with Physical and Logical</a:t>
            </a:r>
          </a:p>
        </p:txBody>
      </p:sp>
      <p:grpSp>
        <p:nvGrpSpPr>
          <p:cNvPr id="13" name="Group 12"/>
          <p:cNvGrpSpPr/>
          <p:nvPr/>
        </p:nvGrpSpPr>
        <p:grpSpPr>
          <a:xfrm flipH="1">
            <a:off x="887170" y="4551891"/>
            <a:ext cx="1395593" cy="1518946"/>
            <a:chOff x="7270750" y="4764088"/>
            <a:chExt cx="915988" cy="996950"/>
          </a:xfrm>
        </p:grpSpPr>
        <p:sp>
          <p:nvSpPr>
            <p:cNvPr id="9" name="Freeform 6"/>
            <p:cNvSpPr>
              <a:spLocks/>
            </p:cNvSpPr>
            <p:nvPr/>
          </p:nvSpPr>
          <p:spPr bwMode="auto">
            <a:xfrm>
              <a:off x="7845425" y="5067301"/>
              <a:ext cx="60325" cy="63500"/>
            </a:xfrm>
            <a:custGeom>
              <a:avLst/>
              <a:gdLst>
                <a:gd name="T0" fmla="*/ 3 w 16"/>
                <a:gd name="T1" fmla="*/ 3 h 17"/>
                <a:gd name="T2" fmla="*/ 3 w 16"/>
                <a:gd name="T3" fmla="*/ 13 h 17"/>
                <a:gd name="T4" fmla="*/ 13 w 16"/>
                <a:gd name="T5" fmla="*/ 14 h 17"/>
                <a:gd name="T6" fmla="*/ 14 w 16"/>
                <a:gd name="T7" fmla="*/ 3 h 17"/>
                <a:gd name="T8" fmla="*/ 3 w 16"/>
                <a:gd name="T9" fmla="*/ 3 h 17"/>
              </a:gdLst>
              <a:ahLst/>
              <a:cxnLst>
                <a:cxn ang="0">
                  <a:pos x="T0" y="T1"/>
                </a:cxn>
                <a:cxn ang="0">
                  <a:pos x="T2" y="T3"/>
                </a:cxn>
                <a:cxn ang="0">
                  <a:pos x="T4" y="T5"/>
                </a:cxn>
                <a:cxn ang="0">
                  <a:pos x="T6" y="T7"/>
                </a:cxn>
                <a:cxn ang="0">
                  <a:pos x="T8" y="T9"/>
                </a:cxn>
              </a:cxnLst>
              <a:rect l="0" t="0" r="r" b="b"/>
              <a:pathLst>
                <a:path w="16" h="17">
                  <a:moveTo>
                    <a:pt x="3" y="3"/>
                  </a:moveTo>
                  <a:cubicBezTo>
                    <a:pt x="0" y="6"/>
                    <a:pt x="0" y="10"/>
                    <a:pt x="3" y="13"/>
                  </a:cubicBezTo>
                  <a:cubicBezTo>
                    <a:pt x="5" y="16"/>
                    <a:pt x="10" y="17"/>
                    <a:pt x="13" y="14"/>
                  </a:cubicBezTo>
                  <a:cubicBezTo>
                    <a:pt x="16" y="11"/>
                    <a:pt x="16" y="6"/>
                    <a:pt x="14" y="3"/>
                  </a:cubicBezTo>
                  <a:cubicBezTo>
                    <a:pt x="11" y="0"/>
                    <a:pt x="6" y="0"/>
                    <a:pt x="3"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785100" y="5273676"/>
              <a:ext cx="49213" cy="44450"/>
            </a:xfrm>
            <a:custGeom>
              <a:avLst/>
              <a:gdLst>
                <a:gd name="T0" fmla="*/ 3 w 13"/>
                <a:gd name="T1" fmla="*/ 2 h 12"/>
                <a:gd name="T2" fmla="*/ 2 w 13"/>
                <a:gd name="T3" fmla="*/ 10 h 12"/>
                <a:gd name="T4" fmla="*/ 10 w 13"/>
                <a:gd name="T5" fmla="*/ 10 h 12"/>
                <a:gd name="T6" fmla="*/ 10 w 13"/>
                <a:gd name="T7" fmla="*/ 2 h 12"/>
                <a:gd name="T8" fmla="*/ 3 w 13"/>
                <a:gd name="T9" fmla="*/ 2 h 12"/>
              </a:gdLst>
              <a:ahLst/>
              <a:cxnLst>
                <a:cxn ang="0">
                  <a:pos x="T0" y="T1"/>
                </a:cxn>
                <a:cxn ang="0">
                  <a:pos x="T2" y="T3"/>
                </a:cxn>
                <a:cxn ang="0">
                  <a:pos x="T4" y="T5"/>
                </a:cxn>
                <a:cxn ang="0">
                  <a:pos x="T6" y="T7"/>
                </a:cxn>
                <a:cxn ang="0">
                  <a:pos x="T8" y="T9"/>
                </a:cxn>
              </a:cxnLst>
              <a:rect l="0" t="0" r="r" b="b"/>
              <a:pathLst>
                <a:path w="13" h="12">
                  <a:moveTo>
                    <a:pt x="3" y="2"/>
                  </a:moveTo>
                  <a:cubicBezTo>
                    <a:pt x="0" y="4"/>
                    <a:pt x="0" y="7"/>
                    <a:pt x="2" y="10"/>
                  </a:cubicBezTo>
                  <a:cubicBezTo>
                    <a:pt x="4" y="12"/>
                    <a:pt x="8" y="12"/>
                    <a:pt x="10" y="10"/>
                  </a:cubicBezTo>
                  <a:cubicBezTo>
                    <a:pt x="12" y="8"/>
                    <a:pt x="13" y="4"/>
                    <a:pt x="10" y="2"/>
                  </a:cubicBezTo>
                  <a:cubicBezTo>
                    <a:pt x="8" y="0"/>
                    <a:pt x="5" y="0"/>
                    <a:pt x="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7564438" y="5105401"/>
              <a:ext cx="85725" cy="88900"/>
            </a:xfrm>
            <a:custGeom>
              <a:avLst/>
              <a:gdLst>
                <a:gd name="T0" fmla="*/ 14 w 23"/>
                <a:gd name="T1" fmla="*/ 2 h 24"/>
                <a:gd name="T2" fmla="*/ 2 w 23"/>
                <a:gd name="T3" fmla="*/ 10 h 24"/>
                <a:gd name="T4" fmla="*/ 10 w 23"/>
                <a:gd name="T5" fmla="*/ 22 h 24"/>
                <a:gd name="T6" fmla="*/ 22 w 23"/>
                <a:gd name="T7" fmla="*/ 14 h 24"/>
                <a:gd name="T8" fmla="*/ 14 w 23"/>
                <a:gd name="T9" fmla="*/ 2 h 24"/>
              </a:gdLst>
              <a:ahLst/>
              <a:cxnLst>
                <a:cxn ang="0">
                  <a:pos x="T0" y="T1"/>
                </a:cxn>
                <a:cxn ang="0">
                  <a:pos x="T2" y="T3"/>
                </a:cxn>
                <a:cxn ang="0">
                  <a:pos x="T4" y="T5"/>
                </a:cxn>
                <a:cxn ang="0">
                  <a:pos x="T6" y="T7"/>
                </a:cxn>
                <a:cxn ang="0">
                  <a:pos x="T8" y="T9"/>
                </a:cxn>
              </a:cxnLst>
              <a:rect l="0" t="0" r="r" b="b"/>
              <a:pathLst>
                <a:path w="23" h="24">
                  <a:moveTo>
                    <a:pt x="14" y="2"/>
                  </a:moveTo>
                  <a:cubicBezTo>
                    <a:pt x="8" y="0"/>
                    <a:pt x="3" y="4"/>
                    <a:pt x="2" y="10"/>
                  </a:cubicBezTo>
                  <a:cubicBezTo>
                    <a:pt x="0" y="15"/>
                    <a:pt x="4" y="21"/>
                    <a:pt x="10" y="22"/>
                  </a:cubicBezTo>
                  <a:cubicBezTo>
                    <a:pt x="15" y="24"/>
                    <a:pt x="21" y="20"/>
                    <a:pt x="22" y="14"/>
                  </a:cubicBezTo>
                  <a:cubicBezTo>
                    <a:pt x="23" y="9"/>
                    <a:pt x="20" y="3"/>
                    <a:pt x="14"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7270750" y="4764088"/>
              <a:ext cx="915988" cy="996950"/>
            </a:xfrm>
            <a:custGeom>
              <a:avLst/>
              <a:gdLst>
                <a:gd name="T0" fmla="*/ 28 w 244"/>
                <a:gd name="T1" fmla="*/ 109 h 266"/>
                <a:gd name="T2" fmla="*/ 24 w 244"/>
                <a:gd name="T3" fmla="*/ 169 h 266"/>
                <a:gd name="T4" fmla="*/ 27 w 244"/>
                <a:gd name="T5" fmla="*/ 201 h 266"/>
                <a:gd name="T6" fmla="*/ 93 w 244"/>
                <a:gd name="T7" fmla="*/ 265 h 266"/>
                <a:gd name="T8" fmla="*/ 203 w 244"/>
                <a:gd name="T9" fmla="*/ 159 h 266"/>
                <a:gd name="T10" fmla="*/ 108 w 244"/>
                <a:gd name="T11" fmla="*/ 135 h 266"/>
                <a:gd name="T12" fmla="*/ 100 w 244"/>
                <a:gd name="T13" fmla="*/ 140 h 266"/>
                <a:gd name="T14" fmla="*/ 86 w 244"/>
                <a:gd name="T15" fmla="*/ 141 h 266"/>
                <a:gd name="T16" fmla="*/ 77 w 244"/>
                <a:gd name="T17" fmla="*/ 138 h 266"/>
                <a:gd name="T18" fmla="*/ 65 w 244"/>
                <a:gd name="T19" fmla="*/ 130 h 266"/>
                <a:gd name="T20" fmla="*/ 58 w 244"/>
                <a:gd name="T21" fmla="*/ 124 h 266"/>
                <a:gd name="T22" fmla="*/ 61 w 244"/>
                <a:gd name="T23" fmla="*/ 107 h 266"/>
                <a:gd name="T24" fmla="*/ 51 w 244"/>
                <a:gd name="T25" fmla="*/ 99 h 266"/>
                <a:gd name="T26" fmla="*/ 64 w 244"/>
                <a:gd name="T27" fmla="*/ 89 h 266"/>
                <a:gd name="T28" fmla="*/ 61 w 244"/>
                <a:gd name="T29" fmla="*/ 77 h 266"/>
                <a:gd name="T30" fmla="*/ 80 w 244"/>
                <a:gd name="T31" fmla="*/ 76 h 266"/>
                <a:gd name="T32" fmla="*/ 93 w 244"/>
                <a:gd name="T33" fmla="*/ 65 h 266"/>
                <a:gd name="T34" fmla="*/ 102 w 244"/>
                <a:gd name="T35" fmla="*/ 68 h 266"/>
                <a:gd name="T36" fmla="*/ 115 w 244"/>
                <a:gd name="T37" fmla="*/ 76 h 266"/>
                <a:gd name="T38" fmla="*/ 122 w 244"/>
                <a:gd name="T39" fmla="*/ 82 h 266"/>
                <a:gd name="T40" fmla="*/ 126 w 244"/>
                <a:gd name="T41" fmla="*/ 96 h 266"/>
                <a:gd name="T42" fmla="*/ 128 w 244"/>
                <a:gd name="T43" fmla="*/ 105 h 266"/>
                <a:gd name="T44" fmla="*/ 124 w 244"/>
                <a:gd name="T45" fmla="*/ 118 h 266"/>
                <a:gd name="T46" fmla="*/ 120 w 244"/>
                <a:gd name="T47" fmla="*/ 127 h 266"/>
                <a:gd name="T48" fmla="*/ 161 w 244"/>
                <a:gd name="T49" fmla="*/ 150 h 266"/>
                <a:gd name="T50" fmla="*/ 160 w 244"/>
                <a:gd name="T51" fmla="*/ 154 h 266"/>
                <a:gd name="T52" fmla="*/ 154 w 244"/>
                <a:gd name="T53" fmla="*/ 159 h 266"/>
                <a:gd name="T54" fmla="*/ 149 w 244"/>
                <a:gd name="T55" fmla="*/ 161 h 266"/>
                <a:gd name="T56" fmla="*/ 142 w 244"/>
                <a:gd name="T57" fmla="*/ 161 h 266"/>
                <a:gd name="T58" fmla="*/ 137 w 244"/>
                <a:gd name="T59" fmla="*/ 161 h 266"/>
                <a:gd name="T60" fmla="*/ 130 w 244"/>
                <a:gd name="T61" fmla="*/ 158 h 266"/>
                <a:gd name="T62" fmla="*/ 128 w 244"/>
                <a:gd name="T63" fmla="*/ 153 h 266"/>
                <a:gd name="T64" fmla="*/ 124 w 244"/>
                <a:gd name="T65" fmla="*/ 146 h 266"/>
                <a:gd name="T66" fmla="*/ 123 w 244"/>
                <a:gd name="T67" fmla="*/ 142 h 266"/>
                <a:gd name="T68" fmla="*/ 130 w 244"/>
                <a:gd name="T69" fmla="*/ 135 h 266"/>
                <a:gd name="T70" fmla="*/ 128 w 244"/>
                <a:gd name="T71" fmla="*/ 129 h 266"/>
                <a:gd name="T72" fmla="*/ 136 w 244"/>
                <a:gd name="T73" fmla="*/ 128 h 266"/>
                <a:gd name="T74" fmla="*/ 138 w 244"/>
                <a:gd name="T75" fmla="*/ 122 h 266"/>
                <a:gd name="T76" fmla="*/ 147 w 244"/>
                <a:gd name="T77" fmla="*/ 127 h 266"/>
                <a:gd name="T78" fmla="*/ 156 w 244"/>
                <a:gd name="T79" fmla="*/ 126 h 266"/>
                <a:gd name="T80" fmla="*/ 159 w 244"/>
                <a:gd name="T81" fmla="*/ 130 h 266"/>
                <a:gd name="T82" fmla="*/ 162 w 244"/>
                <a:gd name="T83" fmla="*/ 137 h 266"/>
                <a:gd name="T84" fmla="*/ 164 w 244"/>
                <a:gd name="T85" fmla="*/ 142 h 266"/>
                <a:gd name="T86" fmla="*/ 183 w 244"/>
                <a:gd name="T87" fmla="*/ 106 h 266"/>
                <a:gd name="T88" fmla="*/ 174 w 244"/>
                <a:gd name="T89" fmla="*/ 112 h 266"/>
                <a:gd name="T90" fmla="*/ 169 w 244"/>
                <a:gd name="T91" fmla="*/ 115 h 266"/>
                <a:gd name="T92" fmla="*/ 159 w 244"/>
                <a:gd name="T93" fmla="*/ 115 h 266"/>
                <a:gd name="T94" fmla="*/ 152 w 244"/>
                <a:gd name="T95" fmla="*/ 115 h 266"/>
                <a:gd name="T96" fmla="*/ 144 w 244"/>
                <a:gd name="T97" fmla="*/ 110 h 266"/>
                <a:gd name="T98" fmla="*/ 140 w 244"/>
                <a:gd name="T99" fmla="*/ 105 h 266"/>
                <a:gd name="T100" fmla="*/ 135 w 244"/>
                <a:gd name="T101" fmla="*/ 95 h 266"/>
                <a:gd name="T102" fmla="*/ 134 w 244"/>
                <a:gd name="T103" fmla="*/ 88 h 266"/>
                <a:gd name="T104" fmla="*/ 143 w 244"/>
                <a:gd name="T105" fmla="*/ 80 h 266"/>
                <a:gd name="T106" fmla="*/ 140 w 244"/>
                <a:gd name="T107" fmla="*/ 72 h 266"/>
                <a:gd name="T108" fmla="*/ 152 w 244"/>
                <a:gd name="T109" fmla="*/ 71 h 266"/>
                <a:gd name="T110" fmla="*/ 155 w 244"/>
                <a:gd name="T111" fmla="*/ 63 h 266"/>
                <a:gd name="T112" fmla="*/ 167 w 244"/>
                <a:gd name="T113" fmla="*/ 70 h 266"/>
                <a:gd name="T114" fmla="*/ 179 w 244"/>
                <a:gd name="T115" fmla="*/ 69 h 266"/>
                <a:gd name="T116" fmla="*/ 182 w 244"/>
                <a:gd name="T117" fmla="*/ 74 h 266"/>
                <a:gd name="T118" fmla="*/ 187 w 244"/>
                <a:gd name="T119" fmla="*/ 84 h 266"/>
                <a:gd name="T120" fmla="*/ 188 w 244"/>
                <a:gd name="T121" fmla="*/ 90 h 266"/>
                <a:gd name="T122" fmla="*/ 185 w 244"/>
                <a:gd name="T123" fmla="*/ 10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66">
                  <a:moveTo>
                    <a:pt x="203" y="159"/>
                  </a:moveTo>
                  <a:cubicBezTo>
                    <a:pt x="203" y="159"/>
                    <a:pt x="244" y="88"/>
                    <a:pt x="182" y="42"/>
                  </a:cubicBezTo>
                  <a:cubicBezTo>
                    <a:pt x="182" y="42"/>
                    <a:pt x="121" y="0"/>
                    <a:pt x="51" y="45"/>
                  </a:cubicBezTo>
                  <a:cubicBezTo>
                    <a:pt x="51" y="45"/>
                    <a:pt x="22" y="64"/>
                    <a:pt x="28" y="109"/>
                  </a:cubicBezTo>
                  <a:cubicBezTo>
                    <a:pt x="28" y="109"/>
                    <a:pt x="31" y="122"/>
                    <a:pt x="28" y="127"/>
                  </a:cubicBezTo>
                  <a:cubicBezTo>
                    <a:pt x="4" y="156"/>
                    <a:pt x="4" y="156"/>
                    <a:pt x="4" y="156"/>
                  </a:cubicBezTo>
                  <a:cubicBezTo>
                    <a:pt x="4" y="156"/>
                    <a:pt x="0" y="165"/>
                    <a:pt x="10" y="166"/>
                  </a:cubicBezTo>
                  <a:cubicBezTo>
                    <a:pt x="24" y="169"/>
                    <a:pt x="24" y="169"/>
                    <a:pt x="24" y="169"/>
                  </a:cubicBezTo>
                  <a:cubicBezTo>
                    <a:pt x="24" y="179"/>
                    <a:pt x="24" y="179"/>
                    <a:pt x="24" y="179"/>
                  </a:cubicBezTo>
                  <a:cubicBezTo>
                    <a:pt x="24" y="179"/>
                    <a:pt x="17" y="184"/>
                    <a:pt x="23" y="188"/>
                  </a:cubicBezTo>
                  <a:cubicBezTo>
                    <a:pt x="23" y="188"/>
                    <a:pt x="28" y="191"/>
                    <a:pt x="24" y="193"/>
                  </a:cubicBezTo>
                  <a:cubicBezTo>
                    <a:pt x="24" y="193"/>
                    <a:pt x="17" y="198"/>
                    <a:pt x="27" y="201"/>
                  </a:cubicBezTo>
                  <a:cubicBezTo>
                    <a:pt x="27" y="201"/>
                    <a:pt x="31" y="205"/>
                    <a:pt x="29" y="211"/>
                  </a:cubicBezTo>
                  <a:cubicBezTo>
                    <a:pt x="29" y="211"/>
                    <a:pt x="20" y="222"/>
                    <a:pt x="33" y="232"/>
                  </a:cubicBezTo>
                  <a:cubicBezTo>
                    <a:pt x="35" y="232"/>
                    <a:pt x="41" y="239"/>
                    <a:pt x="85" y="230"/>
                  </a:cubicBezTo>
                  <a:cubicBezTo>
                    <a:pt x="85" y="230"/>
                    <a:pt x="95" y="233"/>
                    <a:pt x="93" y="265"/>
                  </a:cubicBezTo>
                  <a:cubicBezTo>
                    <a:pt x="96" y="265"/>
                    <a:pt x="180" y="266"/>
                    <a:pt x="180" y="266"/>
                  </a:cubicBezTo>
                  <a:cubicBezTo>
                    <a:pt x="188" y="266"/>
                    <a:pt x="188" y="266"/>
                    <a:pt x="188" y="266"/>
                  </a:cubicBezTo>
                  <a:cubicBezTo>
                    <a:pt x="188" y="266"/>
                    <a:pt x="181" y="234"/>
                    <a:pt x="183" y="207"/>
                  </a:cubicBezTo>
                  <a:cubicBezTo>
                    <a:pt x="183" y="207"/>
                    <a:pt x="189" y="178"/>
                    <a:pt x="203" y="159"/>
                  </a:cubicBezTo>
                  <a:close/>
                  <a:moveTo>
                    <a:pt x="119" y="129"/>
                  </a:moveTo>
                  <a:cubicBezTo>
                    <a:pt x="111" y="136"/>
                    <a:pt x="111" y="136"/>
                    <a:pt x="111" y="136"/>
                  </a:cubicBezTo>
                  <a:cubicBezTo>
                    <a:pt x="111" y="136"/>
                    <a:pt x="110" y="136"/>
                    <a:pt x="110" y="136"/>
                  </a:cubicBezTo>
                  <a:cubicBezTo>
                    <a:pt x="109" y="136"/>
                    <a:pt x="108" y="136"/>
                    <a:pt x="108" y="135"/>
                  </a:cubicBezTo>
                  <a:cubicBezTo>
                    <a:pt x="103" y="129"/>
                    <a:pt x="103" y="129"/>
                    <a:pt x="103" y="129"/>
                  </a:cubicBezTo>
                  <a:cubicBezTo>
                    <a:pt x="100" y="130"/>
                    <a:pt x="100" y="130"/>
                    <a:pt x="100" y="130"/>
                  </a:cubicBezTo>
                  <a:cubicBezTo>
                    <a:pt x="100" y="139"/>
                    <a:pt x="100" y="139"/>
                    <a:pt x="100" y="139"/>
                  </a:cubicBezTo>
                  <a:cubicBezTo>
                    <a:pt x="100" y="139"/>
                    <a:pt x="100" y="140"/>
                    <a:pt x="100" y="140"/>
                  </a:cubicBezTo>
                  <a:cubicBezTo>
                    <a:pt x="99" y="141"/>
                    <a:pt x="99" y="141"/>
                    <a:pt x="98" y="141"/>
                  </a:cubicBezTo>
                  <a:cubicBezTo>
                    <a:pt x="88" y="142"/>
                    <a:pt x="88" y="142"/>
                    <a:pt x="88" y="142"/>
                  </a:cubicBezTo>
                  <a:cubicBezTo>
                    <a:pt x="88" y="142"/>
                    <a:pt x="87" y="142"/>
                    <a:pt x="87" y="142"/>
                  </a:cubicBezTo>
                  <a:cubicBezTo>
                    <a:pt x="87" y="142"/>
                    <a:pt x="87" y="142"/>
                    <a:pt x="86" y="141"/>
                  </a:cubicBezTo>
                  <a:cubicBezTo>
                    <a:pt x="86" y="141"/>
                    <a:pt x="86" y="140"/>
                    <a:pt x="86" y="140"/>
                  </a:cubicBezTo>
                  <a:cubicBezTo>
                    <a:pt x="85" y="132"/>
                    <a:pt x="85" y="132"/>
                    <a:pt x="85" y="132"/>
                  </a:cubicBezTo>
                  <a:cubicBezTo>
                    <a:pt x="82" y="131"/>
                    <a:pt x="82" y="131"/>
                    <a:pt x="82" y="131"/>
                  </a:cubicBezTo>
                  <a:cubicBezTo>
                    <a:pt x="77" y="138"/>
                    <a:pt x="77" y="138"/>
                    <a:pt x="77" y="138"/>
                  </a:cubicBezTo>
                  <a:cubicBezTo>
                    <a:pt x="77" y="138"/>
                    <a:pt x="77" y="139"/>
                    <a:pt x="76" y="139"/>
                  </a:cubicBezTo>
                  <a:cubicBezTo>
                    <a:pt x="76" y="139"/>
                    <a:pt x="75" y="139"/>
                    <a:pt x="74" y="139"/>
                  </a:cubicBezTo>
                  <a:cubicBezTo>
                    <a:pt x="65" y="133"/>
                    <a:pt x="65" y="133"/>
                    <a:pt x="65" y="133"/>
                  </a:cubicBezTo>
                  <a:cubicBezTo>
                    <a:pt x="64" y="133"/>
                    <a:pt x="64" y="131"/>
                    <a:pt x="65" y="130"/>
                  </a:cubicBezTo>
                  <a:cubicBezTo>
                    <a:pt x="69" y="123"/>
                    <a:pt x="69" y="123"/>
                    <a:pt x="69" y="123"/>
                  </a:cubicBezTo>
                  <a:cubicBezTo>
                    <a:pt x="67" y="121"/>
                    <a:pt x="67" y="121"/>
                    <a:pt x="67" y="121"/>
                  </a:cubicBezTo>
                  <a:cubicBezTo>
                    <a:pt x="59" y="124"/>
                    <a:pt x="59" y="124"/>
                    <a:pt x="59" y="124"/>
                  </a:cubicBezTo>
                  <a:cubicBezTo>
                    <a:pt x="59" y="124"/>
                    <a:pt x="58" y="124"/>
                    <a:pt x="58" y="124"/>
                  </a:cubicBezTo>
                  <a:cubicBezTo>
                    <a:pt x="57" y="124"/>
                    <a:pt x="57" y="123"/>
                    <a:pt x="56" y="123"/>
                  </a:cubicBezTo>
                  <a:cubicBezTo>
                    <a:pt x="52" y="113"/>
                    <a:pt x="52" y="113"/>
                    <a:pt x="52" y="113"/>
                  </a:cubicBezTo>
                  <a:cubicBezTo>
                    <a:pt x="52" y="112"/>
                    <a:pt x="52" y="111"/>
                    <a:pt x="53" y="110"/>
                  </a:cubicBezTo>
                  <a:cubicBezTo>
                    <a:pt x="61" y="107"/>
                    <a:pt x="61" y="107"/>
                    <a:pt x="61" y="107"/>
                  </a:cubicBezTo>
                  <a:cubicBezTo>
                    <a:pt x="61" y="104"/>
                    <a:pt x="61" y="104"/>
                    <a:pt x="61" y="104"/>
                  </a:cubicBezTo>
                  <a:cubicBezTo>
                    <a:pt x="53" y="102"/>
                    <a:pt x="53" y="102"/>
                    <a:pt x="53" y="102"/>
                  </a:cubicBezTo>
                  <a:cubicBezTo>
                    <a:pt x="52" y="102"/>
                    <a:pt x="52" y="102"/>
                    <a:pt x="51" y="101"/>
                  </a:cubicBezTo>
                  <a:cubicBezTo>
                    <a:pt x="51" y="101"/>
                    <a:pt x="51" y="100"/>
                    <a:pt x="51" y="99"/>
                  </a:cubicBezTo>
                  <a:cubicBezTo>
                    <a:pt x="53" y="89"/>
                    <a:pt x="53" y="89"/>
                    <a:pt x="53" y="89"/>
                  </a:cubicBezTo>
                  <a:cubicBezTo>
                    <a:pt x="54" y="89"/>
                    <a:pt x="54" y="88"/>
                    <a:pt x="54" y="88"/>
                  </a:cubicBezTo>
                  <a:cubicBezTo>
                    <a:pt x="55" y="88"/>
                    <a:pt x="56" y="87"/>
                    <a:pt x="56" y="88"/>
                  </a:cubicBezTo>
                  <a:cubicBezTo>
                    <a:pt x="64" y="89"/>
                    <a:pt x="64" y="89"/>
                    <a:pt x="64" y="89"/>
                  </a:cubicBezTo>
                  <a:cubicBezTo>
                    <a:pt x="66" y="87"/>
                    <a:pt x="66" y="87"/>
                    <a:pt x="66" y="87"/>
                  </a:cubicBezTo>
                  <a:cubicBezTo>
                    <a:pt x="60" y="80"/>
                    <a:pt x="60" y="80"/>
                    <a:pt x="60" y="80"/>
                  </a:cubicBezTo>
                  <a:cubicBezTo>
                    <a:pt x="60" y="80"/>
                    <a:pt x="60" y="79"/>
                    <a:pt x="60" y="79"/>
                  </a:cubicBezTo>
                  <a:cubicBezTo>
                    <a:pt x="60" y="78"/>
                    <a:pt x="60" y="78"/>
                    <a:pt x="61" y="77"/>
                  </a:cubicBezTo>
                  <a:cubicBezTo>
                    <a:pt x="69" y="70"/>
                    <a:pt x="69" y="70"/>
                    <a:pt x="69" y="70"/>
                  </a:cubicBezTo>
                  <a:cubicBezTo>
                    <a:pt x="69" y="70"/>
                    <a:pt x="71" y="70"/>
                    <a:pt x="72" y="71"/>
                  </a:cubicBezTo>
                  <a:cubicBezTo>
                    <a:pt x="77" y="77"/>
                    <a:pt x="77" y="77"/>
                    <a:pt x="77" y="77"/>
                  </a:cubicBezTo>
                  <a:cubicBezTo>
                    <a:pt x="80" y="76"/>
                    <a:pt x="80" y="76"/>
                    <a:pt x="80" y="76"/>
                  </a:cubicBezTo>
                  <a:cubicBezTo>
                    <a:pt x="79" y="67"/>
                    <a:pt x="79" y="67"/>
                    <a:pt x="79" y="67"/>
                  </a:cubicBezTo>
                  <a:cubicBezTo>
                    <a:pt x="79" y="66"/>
                    <a:pt x="80" y="65"/>
                    <a:pt x="81" y="65"/>
                  </a:cubicBezTo>
                  <a:cubicBezTo>
                    <a:pt x="92" y="64"/>
                    <a:pt x="92" y="64"/>
                    <a:pt x="92" y="64"/>
                  </a:cubicBezTo>
                  <a:cubicBezTo>
                    <a:pt x="92" y="64"/>
                    <a:pt x="93" y="64"/>
                    <a:pt x="93" y="65"/>
                  </a:cubicBezTo>
                  <a:cubicBezTo>
                    <a:pt x="94" y="65"/>
                    <a:pt x="94" y="65"/>
                    <a:pt x="94" y="66"/>
                  </a:cubicBezTo>
                  <a:cubicBezTo>
                    <a:pt x="95" y="74"/>
                    <a:pt x="95" y="74"/>
                    <a:pt x="95" y="74"/>
                  </a:cubicBezTo>
                  <a:cubicBezTo>
                    <a:pt x="98" y="75"/>
                    <a:pt x="98" y="75"/>
                    <a:pt x="98" y="75"/>
                  </a:cubicBezTo>
                  <a:cubicBezTo>
                    <a:pt x="102" y="68"/>
                    <a:pt x="102" y="68"/>
                    <a:pt x="102" y="68"/>
                  </a:cubicBezTo>
                  <a:cubicBezTo>
                    <a:pt x="103" y="67"/>
                    <a:pt x="104" y="67"/>
                    <a:pt x="105" y="67"/>
                  </a:cubicBezTo>
                  <a:cubicBezTo>
                    <a:pt x="114" y="73"/>
                    <a:pt x="114" y="73"/>
                    <a:pt x="114" y="73"/>
                  </a:cubicBezTo>
                  <a:cubicBezTo>
                    <a:pt x="115" y="73"/>
                    <a:pt x="115" y="73"/>
                    <a:pt x="115" y="74"/>
                  </a:cubicBezTo>
                  <a:cubicBezTo>
                    <a:pt x="115" y="75"/>
                    <a:pt x="115" y="75"/>
                    <a:pt x="115" y="76"/>
                  </a:cubicBezTo>
                  <a:cubicBezTo>
                    <a:pt x="111" y="83"/>
                    <a:pt x="111" y="83"/>
                    <a:pt x="111" y="83"/>
                  </a:cubicBezTo>
                  <a:cubicBezTo>
                    <a:pt x="113" y="85"/>
                    <a:pt x="113" y="85"/>
                    <a:pt x="113" y="85"/>
                  </a:cubicBezTo>
                  <a:cubicBezTo>
                    <a:pt x="120" y="82"/>
                    <a:pt x="120" y="82"/>
                    <a:pt x="120" y="82"/>
                  </a:cubicBezTo>
                  <a:cubicBezTo>
                    <a:pt x="121" y="82"/>
                    <a:pt x="122" y="82"/>
                    <a:pt x="122" y="82"/>
                  </a:cubicBezTo>
                  <a:cubicBezTo>
                    <a:pt x="123" y="82"/>
                    <a:pt x="123" y="83"/>
                    <a:pt x="123" y="83"/>
                  </a:cubicBezTo>
                  <a:cubicBezTo>
                    <a:pt x="127" y="93"/>
                    <a:pt x="127" y="93"/>
                    <a:pt x="127" y="93"/>
                  </a:cubicBezTo>
                  <a:cubicBezTo>
                    <a:pt x="128" y="93"/>
                    <a:pt x="128" y="94"/>
                    <a:pt x="127" y="94"/>
                  </a:cubicBezTo>
                  <a:cubicBezTo>
                    <a:pt x="127" y="95"/>
                    <a:pt x="127" y="95"/>
                    <a:pt x="126" y="96"/>
                  </a:cubicBezTo>
                  <a:cubicBezTo>
                    <a:pt x="119" y="99"/>
                    <a:pt x="119" y="99"/>
                    <a:pt x="119" y="99"/>
                  </a:cubicBezTo>
                  <a:cubicBezTo>
                    <a:pt x="119" y="102"/>
                    <a:pt x="119" y="102"/>
                    <a:pt x="119" y="102"/>
                  </a:cubicBezTo>
                  <a:cubicBezTo>
                    <a:pt x="127" y="104"/>
                    <a:pt x="127" y="104"/>
                    <a:pt x="127" y="104"/>
                  </a:cubicBezTo>
                  <a:cubicBezTo>
                    <a:pt x="127" y="104"/>
                    <a:pt x="128" y="104"/>
                    <a:pt x="128" y="105"/>
                  </a:cubicBezTo>
                  <a:cubicBezTo>
                    <a:pt x="129" y="105"/>
                    <a:pt x="129" y="106"/>
                    <a:pt x="129" y="107"/>
                  </a:cubicBezTo>
                  <a:cubicBezTo>
                    <a:pt x="126" y="117"/>
                    <a:pt x="126" y="117"/>
                    <a:pt x="126" y="117"/>
                  </a:cubicBezTo>
                  <a:cubicBezTo>
                    <a:pt x="126" y="117"/>
                    <a:pt x="126" y="118"/>
                    <a:pt x="125" y="118"/>
                  </a:cubicBezTo>
                  <a:cubicBezTo>
                    <a:pt x="125" y="118"/>
                    <a:pt x="124" y="119"/>
                    <a:pt x="124" y="118"/>
                  </a:cubicBezTo>
                  <a:cubicBezTo>
                    <a:pt x="115" y="117"/>
                    <a:pt x="115" y="117"/>
                    <a:pt x="115" y="117"/>
                  </a:cubicBezTo>
                  <a:cubicBezTo>
                    <a:pt x="114" y="119"/>
                    <a:pt x="114" y="119"/>
                    <a:pt x="114" y="119"/>
                  </a:cubicBezTo>
                  <a:cubicBezTo>
                    <a:pt x="119" y="126"/>
                    <a:pt x="119" y="126"/>
                    <a:pt x="119" y="126"/>
                  </a:cubicBezTo>
                  <a:cubicBezTo>
                    <a:pt x="120" y="126"/>
                    <a:pt x="120" y="127"/>
                    <a:pt x="120" y="127"/>
                  </a:cubicBezTo>
                  <a:cubicBezTo>
                    <a:pt x="120" y="128"/>
                    <a:pt x="119" y="128"/>
                    <a:pt x="119" y="129"/>
                  </a:cubicBezTo>
                  <a:close/>
                  <a:moveTo>
                    <a:pt x="163" y="149"/>
                  </a:moveTo>
                  <a:cubicBezTo>
                    <a:pt x="163" y="149"/>
                    <a:pt x="163" y="149"/>
                    <a:pt x="162" y="149"/>
                  </a:cubicBezTo>
                  <a:cubicBezTo>
                    <a:pt x="162" y="150"/>
                    <a:pt x="162" y="150"/>
                    <a:pt x="161" y="150"/>
                  </a:cubicBezTo>
                  <a:cubicBezTo>
                    <a:pt x="157" y="149"/>
                    <a:pt x="157" y="149"/>
                    <a:pt x="157" y="149"/>
                  </a:cubicBezTo>
                  <a:cubicBezTo>
                    <a:pt x="156" y="150"/>
                    <a:pt x="156" y="150"/>
                    <a:pt x="156" y="150"/>
                  </a:cubicBezTo>
                  <a:cubicBezTo>
                    <a:pt x="159" y="153"/>
                    <a:pt x="159" y="153"/>
                    <a:pt x="159" y="153"/>
                  </a:cubicBezTo>
                  <a:cubicBezTo>
                    <a:pt x="159" y="154"/>
                    <a:pt x="160" y="154"/>
                    <a:pt x="160" y="154"/>
                  </a:cubicBezTo>
                  <a:cubicBezTo>
                    <a:pt x="160" y="154"/>
                    <a:pt x="159" y="155"/>
                    <a:pt x="159" y="155"/>
                  </a:cubicBezTo>
                  <a:cubicBezTo>
                    <a:pt x="155" y="159"/>
                    <a:pt x="155" y="159"/>
                    <a:pt x="155" y="159"/>
                  </a:cubicBezTo>
                  <a:cubicBezTo>
                    <a:pt x="155" y="159"/>
                    <a:pt x="155" y="159"/>
                    <a:pt x="154" y="159"/>
                  </a:cubicBezTo>
                  <a:cubicBezTo>
                    <a:pt x="154" y="159"/>
                    <a:pt x="154" y="159"/>
                    <a:pt x="154" y="159"/>
                  </a:cubicBezTo>
                  <a:cubicBezTo>
                    <a:pt x="151" y="155"/>
                    <a:pt x="151" y="155"/>
                    <a:pt x="151" y="155"/>
                  </a:cubicBezTo>
                  <a:cubicBezTo>
                    <a:pt x="149" y="156"/>
                    <a:pt x="149" y="156"/>
                    <a:pt x="149" y="156"/>
                  </a:cubicBezTo>
                  <a:cubicBezTo>
                    <a:pt x="150" y="161"/>
                    <a:pt x="150" y="161"/>
                    <a:pt x="150" y="161"/>
                  </a:cubicBezTo>
                  <a:cubicBezTo>
                    <a:pt x="150" y="161"/>
                    <a:pt x="149" y="161"/>
                    <a:pt x="149" y="161"/>
                  </a:cubicBezTo>
                  <a:cubicBezTo>
                    <a:pt x="149" y="162"/>
                    <a:pt x="149" y="162"/>
                    <a:pt x="148" y="162"/>
                  </a:cubicBezTo>
                  <a:cubicBezTo>
                    <a:pt x="143" y="162"/>
                    <a:pt x="143" y="162"/>
                    <a:pt x="143" y="162"/>
                  </a:cubicBezTo>
                  <a:cubicBezTo>
                    <a:pt x="143" y="163"/>
                    <a:pt x="142" y="162"/>
                    <a:pt x="142" y="162"/>
                  </a:cubicBezTo>
                  <a:cubicBezTo>
                    <a:pt x="142" y="162"/>
                    <a:pt x="142" y="162"/>
                    <a:pt x="142" y="161"/>
                  </a:cubicBezTo>
                  <a:cubicBezTo>
                    <a:pt x="141" y="157"/>
                    <a:pt x="141" y="157"/>
                    <a:pt x="141" y="157"/>
                  </a:cubicBezTo>
                  <a:cubicBezTo>
                    <a:pt x="140" y="157"/>
                    <a:pt x="140" y="157"/>
                    <a:pt x="140" y="157"/>
                  </a:cubicBezTo>
                  <a:cubicBezTo>
                    <a:pt x="137" y="161"/>
                    <a:pt x="137" y="161"/>
                    <a:pt x="137" y="161"/>
                  </a:cubicBezTo>
                  <a:cubicBezTo>
                    <a:pt x="137" y="161"/>
                    <a:pt x="137" y="161"/>
                    <a:pt x="137" y="161"/>
                  </a:cubicBezTo>
                  <a:cubicBezTo>
                    <a:pt x="136" y="161"/>
                    <a:pt x="136" y="161"/>
                    <a:pt x="136" y="161"/>
                  </a:cubicBezTo>
                  <a:cubicBezTo>
                    <a:pt x="131" y="158"/>
                    <a:pt x="131" y="158"/>
                    <a:pt x="131" y="158"/>
                  </a:cubicBezTo>
                  <a:cubicBezTo>
                    <a:pt x="131" y="158"/>
                    <a:pt x="131" y="158"/>
                    <a:pt x="131" y="158"/>
                  </a:cubicBezTo>
                  <a:cubicBezTo>
                    <a:pt x="131" y="158"/>
                    <a:pt x="131" y="158"/>
                    <a:pt x="130" y="158"/>
                  </a:cubicBezTo>
                  <a:cubicBezTo>
                    <a:pt x="130" y="157"/>
                    <a:pt x="130" y="157"/>
                    <a:pt x="131" y="157"/>
                  </a:cubicBezTo>
                  <a:cubicBezTo>
                    <a:pt x="133" y="153"/>
                    <a:pt x="133" y="153"/>
                    <a:pt x="133" y="153"/>
                  </a:cubicBezTo>
                  <a:cubicBezTo>
                    <a:pt x="132" y="152"/>
                    <a:pt x="132" y="152"/>
                    <a:pt x="132" y="152"/>
                  </a:cubicBezTo>
                  <a:cubicBezTo>
                    <a:pt x="128" y="153"/>
                    <a:pt x="128" y="153"/>
                    <a:pt x="128" y="153"/>
                  </a:cubicBezTo>
                  <a:cubicBezTo>
                    <a:pt x="127" y="154"/>
                    <a:pt x="127" y="154"/>
                    <a:pt x="127" y="154"/>
                  </a:cubicBezTo>
                  <a:cubicBezTo>
                    <a:pt x="126" y="153"/>
                    <a:pt x="126" y="153"/>
                    <a:pt x="126" y="153"/>
                  </a:cubicBezTo>
                  <a:cubicBezTo>
                    <a:pt x="124" y="148"/>
                    <a:pt x="124" y="148"/>
                    <a:pt x="124" y="148"/>
                  </a:cubicBezTo>
                  <a:cubicBezTo>
                    <a:pt x="123" y="147"/>
                    <a:pt x="124" y="147"/>
                    <a:pt x="124" y="146"/>
                  </a:cubicBezTo>
                  <a:cubicBezTo>
                    <a:pt x="128" y="145"/>
                    <a:pt x="128" y="145"/>
                    <a:pt x="128" y="145"/>
                  </a:cubicBezTo>
                  <a:cubicBezTo>
                    <a:pt x="128" y="143"/>
                    <a:pt x="128" y="143"/>
                    <a:pt x="128" y="143"/>
                  </a:cubicBezTo>
                  <a:cubicBezTo>
                    <a:pt x="124" y="142"/>
                    <a:pt x="124" y="142"/>
                    <a:pt x="124" y="142"/>
                  </a:cubicBezTo>
                  <a:cubicBezTo>
                    <a:pt x="124" y="142"/>
                    <a:pt x="123" y="142"/>
                    <a:pt x="123" y="142"/>
                  </a:cubicBezTo>
                  <a:cubicBezTo>
                    <a:pt x="123" y="141"/>
                    <a:pt x="123" y="141"/>
                    <a:pt x="123" y="141"/>
                  </a:cubicBezTo>
                  <a:cubicBezTo>
                    <a:pt x="124" y="135"/>
                    <a:pt x="124" y="135"/>
                    <a:pt x="124" y="135"/>
                  </a:cubicBezTo>
                  <a:cubicBezTo>
                    <a:pt x="124" y="135"/>
                    <a:pt x="125" y="134"/>
                    <a:pt x="125" y="134"/>
                  </a:cubicBezTo>
                  <a:cubicBezTo>
                    <a:pt x="130" y="135"/>
                    <a:pt x="130" y="135"/>
                    <a:pt x="130" y="135"/>
                  </a:cubicBezTo>
                  <a:cubicBezTo>
                    <a:pt x="130" y="134"/>
                    <a:pt x="130" y="134"/>
                    <a:pt x="130" y="134"/>
                  </a:cubicBezTo>
                  <a:cubicBezTo>
                    <a:pt x="127" y="130"/>
                    <a:pt x="127" y="130"/>
                    <a:pt x="127" y="130"/>
                  </a:cubicBezTo>
                  <a:cubicBezTo>
                    <a:pt x="127" y="130"/>
                    <a:pt x="127" y="130"/>
                    <a:pt x="127" y="130"/>
                  </a:cubicBezTo>
                  <a:cubicBezTo>
                    <a:pt x="127" y="129"/>
                    <a:pt x="127" y="129"/>
                    <a:pt x="128" y="129"/>
                  </a:cubicBezTo>
                  <a:cubicBezTo>
                    <a:pt x="132" y="125"/>
                    <a:pt x="132" y="125"/>
                    <a:pt x="132" y="125"/>
                  </a:cubicBezTo>
                  <a:cubicBezTo>
                    <a:pt x="132" y="125"/>
                    <a:pt x="132" y="125"/>
                    <a:pt x="132" y="125"/>
                  </a:cubicBezTo>
                  <a:cubicBezTo>
                    <a:pt x="133" y="125"/>
                    <a:pt x="133" y="125"/>
                    <a:pt x="133" y="125"/>
                  </a:cubicBezTo>
                  <a:cubicBezTo>
                    <a:pt x="136" y="128"/>
                    <a:pt x="136" y="128"/>
                    <a:pt x="136" y="128"/>
                  </a:cubicBezTo>
                  <a:cubicBezTo>
                    <a:pt x="138" y="128"/>
                    <a:pt x="138" y="128"/>
                    <a:pt x="138" y="128"/>
                  </a:cubicBezTo>
                  <a:cubicBezTo>
                    <a:pt x="137" y="123"/>
                    <a:pt x="137" y="123"/>
                    <a:pt x="137" y="123"/>
                  </a:cubicBezTo>
                  <a:cubicBezTo>
                    <a:pt x="137" y="123"/>
                    <a:pt x="137" y="123"/>
                    <a:pt x="137" y="122"/>
                  </a:cubicBezTo>
                  <a:cubicBezTo>
                    <a:pt x="138" y="122"/>
                    <a:pt x="138" y="122"/>
                    <a:pt x="138" y="122"/>
                  </a:cubicBezTo>
                  <a:cubicBezTo>
                    <a:pt x="144" y="121"/>
                    <a:pt x="144" y="121"/>
                    <a:pt x="144" y="121"/>
                  </a:cubicBezTo>
                  <a:cubicBezTo>
                    <a:pt x="144" y="121"/>
                    <a:pt x="145" y="122"/>
                    <a:pt x="145" y="122"/>
                  </a:cubicBezTo>
                  <a:cubicBezTo>
                    <a:pt x="146" y="127"/>
                    <a:pt x="146" y="127"/>
                    <a:pt x="146" y="127"/>
                  </a:cubicBezTo>
                  <a:cubicBezTo>
                    <a:pt x="147" y="127"/>
                    <a:pt x="147" y="127"/>
                    <a:pt x="147" y="127"/>
                  </a:cubicBezTo>
                  <a:cubicBezTo>
                    <a:pt x="149" y="123"/>
                    <a:pt x="149" y="123"/>
                    <a:pt x="149" y="123"/>
                  </a:cubicBezTo>
                  <a:cubicBezTo>
                    <a:pt x="150" y="123"/>
                    <a:pt x="150" y="123"/>
                    <a:pt x="151" y="123"/>
                  </a:cubicBezTo>
                  <a:cubicBezTo>
                    <a:pt x="156" y="125"/>
                    <a:pt x="156" y="125"/>
                    <a:pt x="156" y="125"/>
                  </a:cubicBezTo>
                  <a:cubicBezTo>
                    <a:pt x="156" y="126"/>
                    <a:pt x="156" y="126"/>
                    <a:pt x="156" y="126"/>
                  </a:cubicBezTo>
                  <a:cubicBezTo>
                    <a:pt x="156" y="126"/>
                    <a:pt x="156" y="127"/>
                    <a:pt x="156" y="127"/>
                  </a:cubicBezTo>
                  <a:cubicBezTo>
                    <a:pt x="154" y="131"/>
                    <a:pt x="154" y="131"/>
                    <a:pt x="154" y="131"/>
                  </a:cubicBezTo>
                  <a:cubicBezTo>
                    <a:pt x="155" y="132"/>
                    <a:pt x="155" y="132"/>
                    <a:pt x="155" y="132"/>
                  </a:cubicBezTo>
                  <a:cubicBezTo>
                    <a:pt x="159" y="130"/>
                    <a:pt x="159" y="130"/>
                    <a:pt x="159" y="130"/>
                  </a:cubicBezTo>
                  <a:cubicBezTo>
                    <a:pt x="160" y="130"/>
                    <a:pt x="160" y="130"/>
                    <a:pt x="161" y="131"/>
                  </a:cubicBezTo>
                  <a:cubicBezTo>
                    <a:pt x="163" y="136"/>
                    <a:pt x="163" y="136"/>
                    <a:pt x="163" y="136"/>
                  </a:cubicBezTo>
                  <a:cubicBezTo>
                    <a:pt x="163" y="136"/>
                    <a:pt x="163" y="136"/>
                    <a:pt x="163" y="137"/>
                  </a:cubicBezTo>
                  <a:cubicBezTo>
                    <a:pt x="163" y="137"/>
                    <a:pt x="163" y="137"/>
                    <a:pt x="162" y="137"/>
                  </a:cubicBezTo>
                  <a:cubicBezTo>
                    <a:pt x="158" y="139"/>
                    <a:pt x="158" y="139"/>
                    <a:pt x="158" y="139"/>
                  </a:cubicBezTo>
                  <a:cubicBezTo>
                    <a:pt x="159" y="141"/>
                    <a:pt x="159" y="141"/>
                    <a:pt x="159" y="141"/>
                  </a:cubicBezTo>
                  <a:cubicBezTo>
                    <a:pt x="163" y="142"/>
                    <a:pt x="163" y="142"/>
                    <a:pt x="163" y="142"/>
                  </a:cubicBezTo>
                  <a:cubicBezTo>
                    <a:pt x="163" y="142"/>
                    <a:pt x="164" y="142"/>
                    <a:pt x="164" y="142"/>
                  </a:cubicBezTo>
                  <a:cubicBezTo>
                    <a:pt x="164" y="143"/>
                    <a:pt x="164" y="143"/>
                    <a:pt x="164" y="143"/>
                  </a:cubicBezTo>
                  <a:lnTo>
                    <a:pt x="163" y="149"/>
                  </a:lnTo>
                  <a:close/>
                  <a:moveTo>
                    <a:pt x="182" y="105"/>
                  </a:moveTo>
                  <a:cubicBezTo>
                    <a:pt x="182" y="105"/>
                    <a:pt x="183" y="106"/>
                    <a:pt x="183" y="106"/>
                  </a:cubicBezTo>
                  <a:cubicBezTo>
                    <a:pt x="183" y="106"/>
                    <a:pt x="182" y="107"/>
                    <a:pt x="182" y="107"/>
                  </a:cubicBezTo>
                  <a:cubicBezTo>
                    <a:pt x="177" y="112"/>
                    <a:pt x="177" y="112"/>
                    <a:pt x="177" y="112"/>
                  </a:cubicBezTo>
                  <a:cubicBezTo>
                    <a:pt x="176" y="112"/>
                    <a:pt x="176" y="112"/>
                    <a:pt x="176" y="112"/>
                  </a:cubicBezTo>
                  <a:cubicBezTo>
                    <a:pt x="175" y="112"/>
                    <a:pt x="175" y="112"/>
                    <a:pt x="174" y="112"/>
                  </a:cubicBezTo>
                  <a:cubicBezTo>
                    <a:pt x="170" y="108"/>
                    <a:pt x="170" y="108"/>
                    <a:pt x="170" y="108"/>
                  </a:cubicBezTo>
                  <a:cubicBezTo>
                    <a:pt x="168" y="108"/>
                    <a:pt x="168" y="108"/>
                    <a:pt x="168" y="108"/>
                  </a:cubicBezTo>
                  <a:cubicBezTo>
                    <a:pt x="169" y="114"/>
                    <a:pt x="169" y="114"/>
                    <a:pt x="169" y="114"/>
                  </a:cubicBezTo>
                  <a:cubicBezTo>
                    <a:pt x="169" y="115"/>
                    <a:pt x="169" y="115"/>
                    <a:pt x="169" y="115"/>
                  </a:cubicBezTo>
                  <a:cubicBezTo>
                    <a:pt x="168" y="116"/>
                    <a:pt x="168" y="116"/>
                    <a:pt x="168" y="116"/>
                  </a:cubicBezTo>
                  <a:cubicBezTo>
                    <a:pt x="160" y="117"/>
                    <a:pt x="160" y="117"/>
                    <a:pt x="160" y="117"/>
                  </a:cubicBezTo>
                  <a:cubicBezTo>
                    <a:pt x="160" y="117"/>
                    <a:pt x="159" y="117"/>
                    <a:pt x="159" y="116"/>
                  </a:cubicBezTo>
                  <a:cubicBezTo>
                    <a:pt x="159" y="116"/>
                    <a:pt x="159" y="116"/>
                    <a:pt x="159" y="115"/>
                  </a:cubicBezTo>
                  <a:cubicBezTo>
                    <a:pt x="158" y="110"/>
                    <a:pt x="158" y="110"/>
                    <a:pt x="158" y="110"/>
                  </a:cubicBezTo>
                  <a:cubicBezTo>
                    <a:pt x="156" y="109"/>
                    <a:pt x="156" y="109"/>
                    <a:pt x="156" y="109"/>
                  </a:cubicBezTo>
                  <a:cubicBezTo>
                    <a:pt x="153" y="114"/>
                    <a:pt x="153" y="114"/>
                    <a:pt x="153" y="114"/>
                  </a:cubicBezTo>
                  <a:cubicBezTo>
                    <a:pt x="153" y="114"/>
                    <a:pt x="152" y="115"/>
                    <a:pt x="152" y="115"/>
                  </a:cubicBezTo>
                  <a:cubicBezTo>
                    <a:pt x="151" y="115"/>
                    <a:pt x="151" y="115"/>
                    <a:pt x="151" y="115"/>
                  </a:cubicBezTo>
                  <a:cubicBezTo>
                    <a:pt x="144" y="111"/>
                    <a:pt x="144" y="111"/>
                    <a:pt x="144" y="111"/>
                  </a:cubicBezTo>
                  <a:cubicBezTo>
                    <a:pt x="144" y="111"/>
                    <a:pt x="144" y="111"/>
                    <a:pt x="144" y="111"/>
                  </a:cubicBezTo>
                  <a:cubicBezTo>
                    <a:pt x="144" y="111"/>
                    <a:pt x="144" y="110"/>
                    <a:pt x="144" y="110"/>
                  </a:cubicBezTo>
                  <a:cubicBezTo>
                    <a:pt x="143" y="110"/>
                    <a:pt x="144" y="109"/>
                    <a:pt x="144" y="109"/>
                  </a:cubicBezTo>
                  <a:cubicBezTo>
                    <a:pt x="147" y="104"/>
                    <a:pt x="147" y="104"/>
                    <a:pt x="147" y="104"/>
                  </a:cubicBezTo>
                  <a:cubicBezTo>
                    <a:pt x="145" y="102"/>
                    <a:pt x="145" y="102"/>
                    <a:pt x="145" y="102"/>
                  </a:cubicBezTo>
                  <a:cubicBezTo>
                    <a:pt x="140" y="105"/>
                    <a:pt x="140" y="105"/>
                    <a:pt x="140" y="105"/>
                  </a:cubicBezTo>
                  <a:cubicBezTo>
                    <a:pt x="139" y="105"/>
                    <a:pt x="139" y="105"/>
                    <a:pt x="139" y="105"/>
                  </a:cubicBezTo>
                  <a:cubicBezTo>
                    <a:pt x="138" y="104"/>
                    <a:pt x="138" y="104"/>
                    <a:pt x="138" y="104"/>
                  </a:cubicBezTo>
                  <a:cubicBezTo>
                    <a:pt x="135" y="97"/>
                    <a:pt x="135" y="97"/>
                    <a:pt x="135" y="97"/>
                  </a:cubicBezTo>
                  <a:cubicBezTo>
                    <a:pt x="134" y="96"/>
                    <a:pt x="135" y="95"/>
                    <a:pt x="135" y="95"/>
                  </a:cubicBezTo>
                  <a:cubicBezTo>
                    <a:pt x="141" y="93"/>
                    <a:pt x="141" y="93"/>
                    <a:pt x="141" y="93"/>
                  </a:cubicBezTo>
                  <a:cubicBezTo>
                    <a:pt x="141" y="90"/>
                    <a:pt x="141" y="90"/>
                    <a:pt x="141" y="90"/>
                  </a:cubicBezTo>
                  <a:cubicBezTo>
                    <a:pt x="135" y="89"/>
                    <a:pt x="135" y="89"/>
                    <a:pt x="135" y="89"/>
                  </a:cubicBezTo>
                  <a:cubicBezTo>
                    <a:pt x="135" y="89"/>
                    <a:pt x="134" y="89"/>
                    <a:pt x="134" y="88"/>
                  </a:cubicBezTo>
                  <a:cubicBezTo>
                    <a:pt x="134" y="88"/>
                    <a:pt x="134" y="88"/>
                    <a:pt x="134" y="87"/>
                  </a:cubicBezTo>
                  <a:cubicBezTo>
                    <a:pt x="135" y="80"/>
                    <a:pt x="135" y="80"/>
                    <a:pt x="135" y="80"/>
                  </a:cubicBezTo>
                  <a:cubicBezTo>
                    <a:pt x="135" y="79"/>
                    <a:pt x="136" y="79"/>
                    <a:pt x="137" y="79"/>
                  </a:cubicBezTo>
                  <a:cubicBezTo>
                    <a:pt x="143" y="80"/>
                    <a:pt x="143" y="80"/>
                    <a:pt x="143" y="80"/>
                  </a:cubicBezTo>
                  <a:cubicBezTo>
                    <a:pt x="144" y="78"/>
                    <a:pt x="144" y="78"/>
                    <a:pt x="144" y="78"/>
                  </a:cubicBezTo>
                  <a:cubicBezTo>
                    <a:pt x="140" y="74"/>
                    <a:pt x="140" y="74"/>
                    <a:pt x="140" y="74"/>
                  </a:cubicBezTo>
                  <a:cubicBezTo>
                    <a:pt x="140" y="73"/>
                    <a:pt x="140" y="73"/>
                    <a:pt x="140" y="73"/>
                  </a:cubicBezTo>
                  <a:cubicBezTo>
                    <a:pt x="140" y="72"/>
                    <a:pt x="140" y="72"/>
                    <a:pt x="140" y="72"/>
                  </a:cubicBezTo>
                  <a:cubicBezTo>
                    <a:pt x="146" y="67"/>
                    <a:pt x="146" y="67"/>
                    <a:pt x="146" y="67"/>
                  </a:cubicBezTo>
                  <a:cubicBezTo>
                    <a:pt x="146" y="66"/>
                    <a:pt x="146" y="66"/>
                    <a:pt x="147" y="66"/>
                  </a:cubicBezTo>
                  <a:cubicBezTo>
                    <a:pt x="147" y="66"/>
                    <a:pt x="148" y="66"/>
                    <a:pt x="148" y="67"/>
                  </a:cubicBezTo>
                  <a:cubicBezTo>
                    <a:pt x="152" y="71"/>
                    <a:pt x="152" y="71"/>
                    <a:pt x="152" y="71"/>
                  </a:cubicBezTo>
                  <a:cubicBezTo>
                    <a:pt x="154" y="70"/>
                    <a:pt x="154" y="70"/>
                    <a:pt x="154" y="70"/>
                  </a:cubicBezTo>
                  <a:cubicBezTo>
                    <a:pt x="153" y="64"/>
                    <a:pt x="153" y="64"/>
                    <a:pt x="153" y="64"/>
                  </a:cubicBezTo>
                  <a:cubicBezTo>
                    <a:pt x="153" y="64"/>
                    <a:pt x="153" y="64"/>
                    <a:pt x="154" y="63"/>
                  </a:cubicBezTo>
                  <a:cubicBezTo>
                    <a:pt x="154" y="63"/>
                    <a:pt x="154" y="63"/>
                    <a:pt x="155" y="63"/>
                  </a:cubicBezTo>
                  <a:cubicBezTo>
                    <a:pt x="162" y="62"/>
                    <a:pt x="162" y="62"/>
                    <a:pt x="162" y="62"/>
                  </a:cubicBezTo>
                  <a:cubicBezTo>
                    <a:pt x="163" y="62"/>
                    <a:pt x="164" y="62"/>
                    <a:pt x="164" y="63"/>
                  </a:cubicBezTo>
                  <a:cubicBezTo>
                    <a:pt x="164" y="69"/>
                    <a:pt x="164" y="69"/>
                    <a:pt x="164" y="69"/>
                  </a:cubicBezTo>
                  <a:cubicBezTo>
                    <a:pt x="167" y="70"/>
                    <a:pt x="167" y="70"/>
                    <a:pt x="167" y="70"/>
                  </a:cubicBezTo>
                  <a:cubicBezTo>
                    <a:pt x="169" y="64"/>
                    <a:pt x="169" y="64"/>
                    <a:pt x="169" y="64"/>
                  </a:cubicBezTo>
                  <a:cubicBezTo>
                    <a:pt x="170" y="64"/>
                    <a:pt x="171" y="64"/>
                    <a:pt x="172" y="64"/>
                  </a:cubicBezTo>
                  <a:cubicBezTo>
                    <a:pt x="178" y="68"/>
                    <a:pt x="178" y="68"/>
                    <a:pt x="178" y="68"/>
                  </a:cubicBezTo>
                  <a:cubicBezTo>
                    <a:pt x="178" y="68"/>
                    <a:pt x="179" y="68"/>
                    <a:pt x="179" y="69"/>
                  </a:cubicBezTo>
                  <a:cubicBezTo>
                    <a:pt x="179" y="69"/>
                    <a:pt x="179" y="69"/>
                    <a:pt x="179" y="70"/>
                  </a:cubicBezTo>
                  <a:cubicBezTo>
                    <a:pt x="176" y="75"/>
                    <a:pt x="176" y="75"/>
                    <a:pt x="176" y="75"/>
                  </a:cubicBezTo>
                  <a:cubicBezTo>
                    <a:pt x="177" y="77"/>
                    <a:pt x="177" y="77"/>
                    <a:pt x="177" y="77"/>
                  </a:cubicBezTo>
                  <a:cubicBezTo>
                    <a:pt x="182" y="74"/>
                    <a:pt x="182" y="74"/>
                    <a:pt x="182" y="74"/>
                  </a:cubicBezTo>
                  <a:cubicBezTo>
                    <a:pt x="183" y="74"/>
                    <a:pt x="184" y="74"/>
                    <a:pt x="184" y="75"/>
                  </a:cubicBezTo>
                  <a:cubicBezTo>
                    <a:pt x="188" y="82"/>
                    <a:pt x="188" y="82"/>
                    <a:pt x="188" y="82"/>
                  </a:cubicBezTo>
                  <a:cubicBezTo>
                    <a:pt x="188" y="82"/>
                    <a:pt x="188" y="82"/>
                    <a:pt x="188" y="83"/>
                  </a:cubicBezTo>
                  <a:cubicBezTo>
                    <a:pt x="187" y="83"/>
                    <a:pt x="187" y="83"/>
                    <a:pt x="187" y="84"/>
                  </a:cubicBezTo>
                  <a:cubicBezTo>
                    <a:pt x="181" y="86"/>
                    <a:pt x="181" y="86"/>
                    <a:pt x="181" y="86"/>
                  </a:cubicBezTo>
                  <a:cubicBezTo>
                    <a:pt x="182" y="88"/>
                    <a:pt x="182" y="88"/>
                    <a:pt x="182" y="88"/>
                  </a:cubicBezTo>
                  <a:cubicBezTo>
                    <a:pt x="187" y="90"/>
                    <a:pt x="187" y="90"/>
                    <a:pt x="187" y="90"/>
                  </a:cubicBezTo>
                  <a:cubicBezTo>
                    <a:pt x="188" y="90"/>
                    <a:pt x="188" y="90"/>
                    <a:pt x="188" y="90"/>
                  </a:cubicBezTo>
                  <a:cubicBezTo>
                    <a:pt x="189" y="91"/>
                    <a:pt x="189" y="91"/>
                    <a:pt x="189" y="91"/>
                  </a:cubicBezTo>
                  <a:cubicBezTo>
                    <a:pt x="187" y="99"/>
                    <a:pt x="187" y="99"/>
                    <a:pt x="187" y="99"/>
                  </a:cubicBezTo>
                  <a:cubicBezTo>
                    <a:pt x="187" y="99"/>
                    <a:pt x="187" y="99"/>
                    <a:pt x="186" y="100"/>
                  </a:cubicBezTo>
                  <a:cubicBezTo>
                    <a:pt x="186" y="100"/>
                    <a:pt x="186" y="100"/>
                    <a:pt x="185" y="100"/>
                  </a:cubicBezTo>
                  <a:cubicBezTo>
                    <a:pt x="179" y="99"/>
                    <a:pt x="179" y="99"/>
                    <a:pt x="179" y="99"/>
                  </a:cubicBezTo>
                  <a:cubicBezTo>
                    <a:pt x="178" y="101"/>
                    <a:pt x="178" y="101"/>
                    <a:pt x="178" y="101"/>
                  </a:cubicBezTo>
                  <a:lnTo>
                    <a:pt x="182" y="1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1478125" y="1751954"/>
            <a:ext cx="6886476" cy="2519402"/>
            <a:chOff x="1381912" y="1845173"/>
            <a:chExt cx="6639892" cy="2429190"/>
          </a:xfrm>
        </p:grpSpPr>
        <p:sp>
          <p:nvSpPr>
            <p:cNvPr id="32" name="Rectangular Callout 31"/>
            <p:cNvSpPr/>
            <p:nvPr/>
          </p:nvSpPr>
          <p:spPr>
            <a:xfrm flipH="1">
              <a:off x="2663873" y="1845173"/>
              <a:ext cx="5357931" cy="1518962"/>
            </a:xfrm>
            <a:prstGeom prst="wedgeRectCallout">
              <a:avLst>
                <a:gd name="adj1" fmla="val -33245"/>
                <a:gd name="adj2" fmla="val 87874"/>
              </a:avLst>
            </a:prstGeom>
            <a:solidFill>
              <a:schemeClr val="accent4">
                <a:lumMod val="25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ular Callout 32"/>
            <p:cNvSpPr/>
            <p:nvPr/>
          </p:nvSpPr>
          <p:spPr>
            <a:xfrm>
              <a:off x="1381912" y="2117146"/>
              <a:ext cx="5357931" cy="2157217"/>
            </a:xfrm>
            <a:prstGeom prst="wedgeRectCallout">
              <a:avLst>
                <a:gd name="adj1" fmla="val -33931"/>
                <a:gd name="adj2" fmla="val 7391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474748" y="2279746"/>
              <a:ext cx="5188342" cy="1914076"/>
            </a:xfrm>
            <a:prstGeom prst="rect">
              <a:avLst/>
            </a:prstGeom>
          </p:spPr>
          <p:txBody>
            <a:bodyPr wrap="square">
              <a:spAutoFit/>
            </a:bodyPr>
            <a:lstStyle/>
            <a:p>
              <a:pPr>
                <a:spcAft>
                  <a:spcPts val="600"/>
                </a:spcAft>
              </a:pPr>
              <a:r>
                <a:rPr lang="en-US" dirty="0" smtClean="0">
                  <a:solidFill>
                    <a:schemeClr val="accent5"/>
                  </a:solidFill>
                </a:rPr>
                <a:t>“I </a:t>
              </a:r>
              <a:r>
                <a:rPr lang="en-US" dirty="0">
                  <a:solidFill>
                    <a:schemeClr val="accent5"/>
                  </a:solidFill>
                </a:rPr>
                <a:t>think; therefore I am</a:t>
              </a:r>
              <a:r>
                <a:rPr lang="en-US" dirty="0" smtClean="0">
                  <a:solidFill>
                    <a:schemeClr val="accent5"/>
                  </a:solidFill>
                </a:rPr>
                <a:t>.”</a:t>
              </a:r>
              <a:endParaRPr lang="en-US" dirty="0">
                <a:solidFill>
                  <a:schemeClr val="accent5"/>
                </a:solidFill>
              </a:endParaRPr>
            </a:p>
            <a:p>
              <a:pPr>
                <a:spcAft>
                  <a:spcPts val="600"/>
                </a:spcAft>
              </a:pPr>
              <a:r>
                <a:rPr lang="en-US" dirty="0" smtClean="0">
                  <a:solidFill>
                    <a:schemeClr val="accent5"/>
                  </a:solidFill>
                </a:rPr>
                <a:t>“I </a:t>
              </a:r>
              <a:r>
                <a:rPr lang="en-US" dirty="0">
                  <a:solidFill>
                    <a:schemeClr val="accent5"/>
                  </a:solidFill>
                </a:rPr>
                <a:t>am indeed amazed when I consider how weak </a:t>
              </a:r>
              <a:r>
                <a:rPr lang="en-US" dirty="0" smtClean="0">
                  <a:solidFill>
                    <a:schemeClr val="accent5"/>
                  </a:solidFill>
                </a:rPr>
                <a:t>my </a:t>
              </a:r>
              <a:r>
                <a:rPr lang="en-US" dirty="0">
                  <a:solidFill>
                    <a:schemeClr val="accent5"/>
                  </a:solidFill>
                </a:rPr>
                <a:t>mind is and how prone to error</a:t>
              </a:r>
              <a:r>
                <a:rPr lang="en-US" dirty="0" smtClean="0">
                  <a:solidFill>
                    <a:schemeClr val="accent5"/>
                  </a:solidFill>
                </a:rPr>
                <a:t>.”</a:t>
              </a:r>
              <a:endParaRPr lang="en-US" dirty="0">
                <a:solidFill>
                  <a:schemeClr val="accent5"/>
                </a:solidFill>
              </a:endParaRPr>
            </a:p>
            <a:p>
              <a:pPr>
                <a:spcAft>
                  <a:spcPts val="600"/>
                </a:spcAft>
              </a:pPr>
              <a:r>
                <a:rPr lang="en-US" dirty="0" smtClean="0">
                  <a:solidFill>
                    <a:schemeClr val="accent5"/>
                  </a:solidFill>
                </a:rPr>
                <a:t>“The </a:t>
              </a:r>
              <a:r>
                <a:rPr lang="en-US" dirty="0">
                  <a:solidFill>
                    <a:schemeClr val="accent5"/>
                  </a:solidFill>
                </a:rPr>
                <a:t>first precept was never to accept a thing as true until I knew it as such without a single doubt</a:t>
              </a:r>
              <a:r>
                <a:rPr lang="en-US" dirty="0" smtClean="0">
                  <a:solidFill>
                    <a:schemeClr val="accent5"/>
                  </a:solidFill>
                </a:rPr>
                <a:t>.”</a:t>
              </a:r>
              <a:endParaRPr lang="en-GB" dirty="0" smtClean="0">
                <a:solidFill>
                  <a:schemeClr val="accent5"/>
                </a:solidFill>
              </a:endParaRPr>
            </a:p>
            <a:p>
              <a:pPr algn="r">
                <a:spcAft>
                  <a:spcPts val="600"/>
                </a:spcAft>
              </a:pPr>
              <a:r>
                <a:rPr lang="en-GB" b="1" dirty="0" smtClean="0">
                  <a:solidFill>
                    <a:schemeClr val="accent5"/>
                  </a:solidFill>
                </a:rPr>
                <a:t>Rene Descartes</a:t>
              </a:r>
              <a:endParaRPr lang="en-GB" b="1" dirty="0">
                <a:solidFill>
                  <a:schemeClr val="accent5"/>
                </a:solidFill>
              </a:endParaRPr>
            </a:p>
          </p:txBody>
        </p:sp>
      </p:grpSp>
    </p:spTree>
    <p:extLst>
      <p:ext uri="{BB962C8B-B14F-4D97-AF65-F5344CB8AC3E}">
        <p14:creationId xmlns:p14="http://schemas.microsoft.com/office/powerpoint/2010/main" val="44787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55612" y="2478824"/>
            <a:ext cx="1908000" cy="3255226"/>
          </a:xfrm>
          <a:solidFill>
            <a:schemeClr val="accent4"/>
          </a:solidFill>
          <a:ln w="19050">
            <a:noFill/>
          </a:ln>
        </p:spPr>
        <p:txBody>
          <a:bodyPr lIns="72000" tIns="648000" rIns="36000" bIns="72000" anchor="t" anchorCtr="0"/>
          <a:lstStyle/>
          <a:p>
            <a:pPr marL="0" indent="0">
              <a:buNone/>
            </a:pPr>
            <a:r>
              <a:rPr lang="en-GB" dirty="0" smtClean="0">
                <a:solidFill>
                  <a:schemeClr val="accent5"/>
                </a:solidFill>
              </a:rPr>
              <a:t>Abstracts us from the physical systems (body) so that we can deal with logical systems (mind):</a:t>
            </a:r>
          </a:p>
          <a:p>
            <a:r>
              <a:rPr lang="en-GB" dirty="0" smtClean="0">
                <a:solidFill>
                  <a:schemeClr val="accent5"/>
                </a:solidFill>
              </a:rPr>
              <a:t>Compute</a:t>
            </a:r>
          </a:p>
          <a:p>
            <a:r>
              <a:rPr lang="en-GB" dirty="0" smtClean="0">
                <a:solidFill>
                  <a:schemeClr val="accent5"/>
                </a:solidFill>
              </a:rPr>
              <a:t>Storage</a:t>
            </a:r>
          </a:p>
          <a:p>
            <a:r>
              <a:rPr lang="en-GB" dirty="0" smtClean="0">
                <a:solidFill>
                  <a:schemeClr val="accent5"/>
                </a:solidFill>
              </a:rPr>
              <a:t>Network</a:t>
            </a:r>
          </a:p>
        </p:txBody>
      </p:sp>
      <p:sp>
        <p:nvSpPr>
          <p:cNvPr id="2" name="Text Placeholder 1"/>
          <p:cNvSpPr>
            <a:spLocks noGrp="1"/>
          </p:cNvSpPr>
          <p:nvPr>
            <p:ph type="body" sz="quarter" idx="10"/>
          </p:nvPr>
        </p:nvSpPr>
        <p:spPr/>
        <p:txBody>
          <a:bodyPr/>
          <a:lstStyle/>
          <a:p>
            <a:r>
              <a:rPr lang="en-GB" dirty="0" smtClean="0"/>
              <a:t>What does Infrastructure Automation do?</a:t>
            </a:r>
            <a:endParaRPr lang="en-GB" dirty="0"/>
          </a:p>
        </p:txBody>
      </p:sp>
      <p:sp>
        <p:nvSpPr>
          <p:cNvPr id="4" name="Title 3"/>
          <p:cNvSpPr>
            <a:spLocks noGrp="1"/>
          </p:cNvSpPr>
          <p:nvPr>
            <p:ph type="title"/>
          </p:nvPr>
        </p:nvSpPr>
        <p:spPr/>
        <p:txBody>
          <a:bodyPr/>
          <a:lstStyle/>
          <a:p>
            <a:r>
              <a:rPr lang="en-GB" dirty="0" smtClean="0"/>
              <a:t>Infrastructure </a:t>
            </a:r>
            <a:r>
              <a:rPr lang="en-GB" dirty="0"/>
              <a:t>as </a:t>
            </a:r>
            <a:r>
              <a:rPr lang="en-GB" dirty="0" smtClean="0"/>
              <a:t>Code</a:t>
            </a:r>
            <a:endParaRPr lang="en-GB" dirty="0"/>
          </a:p>
        </p:txBody>
      </p:sp>
      <p:sp>
        <p:nvSpPr>
          <p:cNvPr id="6" name="Footer Placeholder 5"/>
          <p:cNvSpPr>
            <a:spLocks noGrp="1"/>
          </p:cNvSpPr>
          <p:nvPr>
            <p:ph type="ftr" sz="quarter" idx="12"/>
          </p:nvPr>
        </p:nvSpPr>
        <p:spPr/>
        <p:txBody>
          <a:bodyPr/>
          <a:lstStyle/>
          <a:p>
            <a:r>
              <a:rPr lang="en-AU" smtClean="0"/>
              <a:t>Copyright © 2015 Accenture  All rights reserved.</a:t>
            </a:r>
            <a:endParaRPr lang="en-AU" dirty="0"/>
          </a:p>
        </p:txBody>
      </p:sp>
      <p:sp>
        <p:nvSpPr>
          <p:cNvPr id="8" name="Slide Number Placeholder 7"/>
          <p:cNvSpPr>
            <a:spLocks noGrp="1"/>
          </p:cNvSpPr>
          <p:nvPr>
            <p:ph type="sldNum" sz="quarter" idx="13"/>
          </p:nvPr>
        </p:nvSpPr>
        <p:spPr/>
        <p:txBody>
          <a:bodyPr/>
          <a:lstStyle/>
          <a:p>
            <a:pPr>
              <a:defRPr/>
            </a:pPr>
            <a:r>
              <a:rPr lang="en-US" smtClean="0"/>
              <a:t>Page </a:t>
            </a:r>
            <a:fld id="{90CBDC3A-D49F-4631-A8C7-55D59B33E5FA}" type="slidenum">
              <a:rPr lang="en-US" smtClean="0"/>
              <a:pPr>
                <a:defRPr/>
              </a:pPr>
              <a:t>7</a:t>
            </a:fld>
            <a:endParaRPr lang="en-US" dirty="0"/>
          </a:p>
        </p:txBody>
      </p:sp>
      <p:sp>
        <p:nvSpPr>
          <p:cNvPr id="12" name="Content Placeholder 2"/>
          <p:cNvSpPr txBox="1">
            <a:spLocks/>
          </p:cNvSpPr>
          <p:nvPr/>
        </p:nvSpPr>
        <p:spPr>
          <a:xfrm>
            <a:off x="2561479" y="2478824"/>
            <a:ext cx="1908000" cy="3255226"/>
          </a:xfrm>
          <a:prstGeom prst="rect">
            <a:avLst/>
          </a:prstGeom>
          <a:solidFill>
            <a:schemeClr val="accent4"/>
          </a:solidFill>
          <a:ln w="19050">
            <a:noFill/>
          </a:ln>
        </p:spPr>
        <p:txBody>
          <a:bodyPr vert="horz" lIns="72000" tIns="648000" rIns="36000" bIns="72000" rtlCol="0" anchor="t" anchorCtr="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smtClean="0">
                <a:solidFill>
                  <a:schemeClr val="accent5"/>
                </a:solidFill>
              </a:rPr>
              <a:t>Allows to use APIs to programmatically provision the infrastructure that we need (IaaS)</a:t>
            </a:r>
          </a:p>
        </p:txBody>
      </p:sp>
      <p:sp>
        <p:nvSpPr>
          <p:cNvPr id="13" name="Content Placeholder 2"/>
          <p:cNvSpPr txBox="1">
            <a:spLocks/>
          </p:cNvSpPr>
          <p:nvPr/>
        </p:nvSpPr>
        <p:spPr>
          <a:xfrm>
            <a:off x="4667346" y="2478824"/>
            <a:ext cx="1908000" cy="3255226"/>
          </a:xfrm>
          <a:prstGeom prst="rect">
            <a:avLst/>
          </a:prstGeom>
          <a:solidFill>
            <a:schemeClr val="accent4"/>
          </a:solidFill>
          <a:ln w="19050">
            <a:noFill/>
          </a:ln>
        </p:spPr>
        <p:txBody>
          <a:bodyPr vert="horz" lIns="72000" tIns="648000" rIns="36000" bIns="72000" rtlCol="0" anchor="t" anchorCtr="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smtClean="0">
                <a:solidFill>
                  <a:schemeClr val="accent5"/>
                </a:solidFill>
              </a:rPr>
              <a:t>Allows platform applications / services to abstract us even higher and no longer have to be concerned with Compute and Storage (PaaS)</a:t>
            </a:r>
          </a:p>
        </p:txBody>
      </p:sp>
      <p:sp>
        <p:nvSpPr>
          <p:cNvPr id="14" name="Content Placeholder 2"/>
          <p:cNvSpPr txBox="1">
            <a:spLocks/>
          </p:cNvSpPr>
          <p:nvPr/>
        </p:nvSpPr>
        <p:spPr>
          <a:xfrm>
            <a:off x="6773214" y="2478824"/>
            <a:ext cx="1908000" cy="3255226"/>
          </a:xfrm>
          <a:prstGeom prst="rect">
            <a:avLst/>
          </a:prstGeom>
          <a:solidFill>
            <a:schemeClr val="accent4"/>
          </a:solidFill>
          <a:ln w="19050">
            <a:noFill/>
          </a:ln>
        </p:spPr>
        <p:txBody>
          <a:bodyPr vert="horz" lIns="72000" tIns="648000" rIns="36000" bIns="72000" rtlCol="0" anchor="t" anchorCtr="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smtClean="0">
                <a:solidFill>
                  <a:schemeClr val="accent5"/>
                </a:solidFill>
              </a:rPr>
              <a:t>Allows us to represent everything with something that we can put into version control, test, and release</a:t>
            </a:r>
            <a:endParaRPr lang="en-GB" dirty="0">
              <a:solidFill>
                <a:schemeClr val="accent5"/>
              </a:solidFill>
            </a:endParaRPr>
          </a:p>
        </p:txBody>
      </p:sp>
      <p:sp>
        <p:nvSpPr>
          <p:cNvPr id="5" name="Oval 4"/>
          <p:cNvSpPr/>
          <p:nvPr/>
        </p:nvSpPr>
        <p:spPr>
          <a:xfrm>
            <a:off x="888175" y="1962150"/>
            <a:ext cx="1042874" cy="104287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22262" y="2096092"/>
            <a:ext cx="774700" cy="77469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2994042" y="1962150"/>
            <a:ext cx="1042874" cy="104287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8129" y="2096092"/>
            <a:ext cx="774700" cy="77469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p:cNvGrpSpPr/>
          <p:nvPr/>
        </p:nvGrpSpPr>
        <p:grpSpPr>
          <a:xfrm>
            <a:off x="5099909" y="1962150"/>
            <a:ext cx="1042874" cy="1042874"/>
            <a:chOff x="5087209" y="1962150"/>
            <a:chExt cx="1042874" cy="1042874"/>
          </a:xfrm>
        </p:grpSpPr>
        <p:sp>
          <p:nvSpPr>
            <p:cNvPr id="33" name="Oval 32"/>
            <p:cNvSpPr/>
            <p:nvPr/>
          </p:nvSpPr>
          <p:spPr>
            <a:xfrm>
              <a:off x="5087209" y="1962150"/>
              <a:ext cx="1042874" cy="104287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221296" y="2096092"/>
              <a:ext cx="774700" cy="77469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9" name="Oval 38"/>
          <p:cNvSpPr/>
          <p:nvPr/>
        </p:nvSpPr>
        <p:spPr>
          <a:xfrm>
            <a:off x="7205777" y="1962150"/>
            <a:ext cx="1042874" cy="104287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339864" y="2096238"/>
            <a:ext cx="774700" cy="77469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5" name="Group 44"/>
          <p:cNvGrpSpPr/>
          <p:nvPr/>
        </p:nvGrpSpPr>
        <p:grpSpPr>
          <a:xfrm>
            <a:off x="7461048" y="2217167"/>
            <a:ext cx="532332" cy="532840"/>
            <a:chOff x="9658351" y="1576388"/>
            <a:chExt cx="1666875" cy="1668462"/>
          </a:xfrm>
          <a:solidFill>
            <a:schemeClr val="accent1"/>
          </a:solidFill>
        </p:grpSpPr>
        <p:sp>
          <p:nvSpPr>
            <p:cNvPr id="47" name="Oval 11"/>
            <p:cNvSpPr>
              <a:spLocks noChangeArrowheads="1"/>
            </p:cNvSpPr>
            <p:nvPr/>
          </p:nvSpPr>
          <p:spPr bwMode="auto">
            <a:xfrm>
              <a:off x="10329863" y="2252663"/>
              <a:ext cx="327025" cy="327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p:cNvSpPr>
              <a:spLocks/>
            </p:cNvSpPr>
            <p:nvPr/>
          </p:nvSpPr>
          <p:spPr bwMode="auto">
            <a:xfrm>
              <a:off x="10364788" y="1576388"/>
              <a:ext cx="255588" cy="601662"/>
            </a:xfrm>
            <a:custGeom>
              <a:avLst/>
              <a:gdLst>
                <a:gd name="T0" fmla="*/ 623 w 1106"/>
                <a:gd name="T1" fmla="*/ 1102 h 2600"/>
                <a:gd name="T2" fmla="*/ 1106 w 1106"/>
                <a:gd name="T3" fmla="*/ 554 h 2600"/>
                <a:gd name="T4" fmla="*/ 553 w 1106"/>
                <a:gd name="T5" fmla="*/ 0 h 2600"/>
                <a:gd name="T6" fmla="*/ 0 w 1106"/>
                <a:gd name="T7" fmla="*/ 554 h 2600"/>
                <a:gd name="T8" fmla="*/ 483 w 1106"/>
                <a:gd name="T9" fmla="*/ 1102 h 2600"/>
                <a:gd name="T10" fmla="*/ 483 w 1106"/>
                <a:gd name="T11" fmla="*/ 2600 h 2600"/>
                <a:gd name="T12" fmla="*/ 553 w 1106"/>
                <a:gd name="T13" fmla="*/ 2600 h 2600"/>
                <a:gd name="T14" fmla="*/ 623 w 1106"/>
                <a:gd name="T15" fmla="*/ 2600 h 2600"/>
                <a:gd name="T16" fmla="*/ 623 w 1106"/>
                <a:gd name="T17" fmla="*/ 1102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6" h="2600">
                  <a:moveTo>
                    <a:pt x="623" y="1102"/>
                  </a:moveTo>
                  <a:cubicBezTo>
                    <a:pt x="896" y="1068"/>
                    <a:pt x="1106" y="835"/>
                    <a:pt x="1106" y="554"/>
                  </a:cubicBezTo>
                  <a:cubicBezTo>
                    <a:pt x="1106" y="248"/>
                    <a:pt x="859" y="0"/>
                    <a:pt x="553" y="0"/>
                  </a:cubicBezTo>
                  <a:cubicBezTo>
                    <a:pt x="248" y="0"/>
                    <a:pt x="0" y="248"/>
                    <a:pt x="0" y="554"/>
                  </a:cubicBezTo>
                  <a:cubicBezTo>
                    <a:pt x="0" y="835"/>
                    <a:pt x="211" y="1068"/>
                    <a:pt x="483" y="1102"/>
                  </a:cubicBezTo>
                  <a:cubicBezTo>
                    <a:pt x="483" y="2600"/>
                    <a:pt x="483" y="2600"/>
                    <a:pt x="483" y="2600"/>
                  </a:cubicBezTo>
                  <a:cubicBezTo>
                    <a:pt x="553" y="2600"/>
                    <a:pt x="553" y="2600"/>
                    <a:pt x="553" y="2600"/>
                  </a:cubicBezTo>
                  <a:cubicBezTo>
                    <a:pt x="623" y="2600"/>
                    <a:pt x="623" y="2600"/>
                    <a:pt x="623" y="2600"/>
                  </a:cubicBezTo>
                  <a:lnTo>
                    <a:pt x="623" y="1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p:cNvSpPr>
              <a:spLocks noEditPoints="1"/>
            </p:cNvSpPr>
            <p:nvPr/>
          </p:nvSpPr>
          <p:spPr bwMode="auto">
            <a:xfrm>
              <a:off x="9658351" y="1770063"/>
              <a:ext cx="1666875" cy="1474787"/>
            </a:xfrm>
            <a:custGeom>
              <a:avLst/>
              <a:gdLst>
                <a:gd name="T0" fmla="*/ 6657 w 7210"/>
                <a:gd name="T1" fmla="*/ 2223 h 6375"/>
                <a:gd name="T2" fmla="*/ 6108 w 7210"/>
                <a:gd name="T3" fmla="*/ 2706 h 6375"/>
                <a:gd name="T4" fmla="*/ 4636 w 7210"/>
                <a:gd name="T5" fmla="*/ 2706 h 6375"/>
                <a:gd name="T6" fmla="*/ 4377 w 7210"/>
                <a:gd name="T7" fmla="*/ 2106 h 6375"/>
                <a:gd name="T8" fmla="*/ 5429 w 7210"/>
                <a:gd name="T9" fmla="*/ 1053 h 6375"/>
                <a:gd name="T10" fmla="*/ 6159 w 7210"/>
                <a:gd name="T11" fmla="*/ 1007 h 6375"/>
                <a:gd name="T12" fmla="*/ 6159 w 7210"/>
                <a:gd name="T13" fmla="*/ 225 h 6375"/>
                <a:gd name="T14" fmla="*/ 5377 w 7210"/>
                <a:gd name="T15" fmla="*/ 225 h 6375"/>
                <a:gd name="T16" fmla="*/ 5330 w 7210"/>
                <a:gd name="T17" fmla="*/ 955 h 6375"/>
                <a:gd name="T18" fmla="*/ 4277 w 7210"/>
                <a:gd name="T19" fmla="*/ 2008 h 6375"/>
                <a:gd name="T20" fmla="*/ 3611 w 7210"/>
                <a:gd name="T21" fmla="*/ 1764 h 6375"/>
                <a:gd name="T22" fmla="*/ 2933 w 7210"/>
                <a:gd name="T23" fmla="*/ 2020 h 6375"/>
                <a:gd name="T24" fmla="*/ 2948 w 7210"/>
                <a:gd name="T25" fmla="*/ 2005 h 6375"/>
                <a:gd name="T26" fmla="*/ 1889 w 7210"/>
                <a:gd name="T27" fmla="*/ 946 h 6375"/>
                <a:gd name="T28" fmla="*/ 1842 w 7210"/>
                <a:gd name="T29" fmla="*/ 216 h 6375"/>
                <a:gd name="T30" fmla="*/ 1060 w 7210"/>
                <a:gd name="T31" fmla="*/ 216 h 6375"/>
                <a:gd name="T32" fmla="*/ 1060 w 7210"/>
                <a:gd name="T33" fmla="*/ 998 h 6375"/>
                <a:gd name="T34" fmla="*/ 1790 w 7210"/>
                <a:gd name="T35" fmla="*/ 1045 h 6375"/>
                <a:gd name="T36" fmla="*/ 2848 w 7210"/>
                <a:gd name="T37" fmla="*/ 2103 h 6375"/>
                <a:gd name="T38" fmla="*/ 2587 w 7210"/>
                <a:gd name="T39" fmla="*/ 2694 h 6375"/>
                <a:gd name="T40" fmla="*/ 1102 w 7210"/>
                <a:gd name="T41" fmla="*/ 2694 h 6375"/>
                <a:gd name="T42" fmla="*/ 553 w 7210"/>
                <a:gd name="T43" fmla="*/ 2210 h 6375"/>
                <a:gd name="T44" fmla="*/ 0 w 7210"/>
                <a:gd name="T45" fmla="*/ 2764 h 6375"/>
                <a:gd name="T46" fmla="*/ 553 w 7210"/>
                <a:gd name="T47" fmla="*/ 3317 h 6375"/>
                <a:gd name="T48" fmla="*/ 1102 w 7210"/>
                <a:gd name="T49" fmla="*/ 2834 h 6375"/>
                <a:gd name="T50" fmla="*/ 2584 w 7210"/>
                <a:gd name="T51" fmla="*/ 2834 h 6375"/>
                <a:gd name="T52" fmla="*/ 2819 w 7210"/>
                <a:gd name="T53" fmla="*/ 3448 h 6375"/>
                <a:gd name="T54" fmla="*/ 1781 w 7210"/>
                <a:gd name="T55" fmla="*/ 4486 h 6375"/>
                <a:gd name="T56" fmla="*/ 1051 w 7210"/>
                <a:gd name="T57" fmla="*/ 4533 h 6375"/>
                <a:gd name="T58" fmla="*/ 1051 w 7210"/>
                <a:gd name="T59" fmla="*/ 5315 h 6375"/>
                <a:gd name="T60" fmla="*/ 1833 w 7210"/>
                <a:gd name="T61" fmla="*/ 5315 h 6375"/>
                <a:gd name="T62" fmla="*/ 1880 w 7210"/>
                <a:gd name="T63" fmla="*/ 4585 h 6375"/>
                <a:gd name="T64" fmla="*/ 2915 w 7210"/>
                <a:gd name="T65" fmla="*/ 3550 h 6375"/>
                <a:gd name="T66" fmla="*/ 3529 w 7210"/>
                <a:gd name="T67" fmla="*/ 3818 h 6375"/>
                <a:gd name="T68" fmla="*/ 3529 w 7210"/>
                <a:gd name="T69" fmla="*/ 5273 h 6375"/>
                <a:gd name="T70" fmla="*/ 3046 w 7210"/>
                <a:gd name="T71" fmla="*/ 5822 h 6375"/>
                <a:gd name="T72" fmla="*/ 3599 w 7210"/>
                <a:gd name="T73" fmla="*/ 6375 h 6375"/>
                <a:gd name="T74" fmla="*/ 4152 w 7210"/>
                <a:gd name="T75" fmla="*/ 5822 h 6375"/>
                <a:gd name="T76" fmla="*/ 3669 w 7210"/>
                <a:gd name="T77" fmla="*/ 5273 h 6375"/>
                <a:gd name="T78" fmla="*/ 3669 w 7210"/>
                <a:gd name="T79" fmla="*/ 3819 h 6375"/>
                <a:gd name="T80" fmla="*/ 4291 w 7210"/>
                <a:gd name="T81" fmla="*/ 3564 h 6375"/>
                <a:gd name="T82" fmla="*/ 5321 w 7210"/>
                <a:gd name="T83" fmla="*/ 4594 h 6375"/>
                <a:gd name="T84" fmla="*/ 5368 w 7210"/>
                <a:gd name="T85" fmla="*/ 5324 h 6375"/>
                <a:gd name="T86" fmla="*/ 6150 w 7210"/>
                <a:gd name="T87" fmla="*/ 5324 h 6375"/>
                <a:gd name="T88" fmla="*/ 6150 w 7210"/>
                <a:gd name="T89" fmla="*/ 4541 h 6375"/>
                <a:gd name="T90" fmla="*/ 5420 w 7210"/>
                <a:gd name="T91" fmla="*/ 4495 h 6375"/>
                <a:gd name="T92" fmla="*/ 4390 w 7210"/>
                <a:gd name="T93" fmla="*/ 3465 h 6375"/>
                <a:gd name="T94" fmla="*/ 4638 w 7210"/>
                <a:gd name="T95" fmla="*/ 2846 h 6375"/>
                <a:gd name="T96" fmla="*/ 6108 w 7210"/>
                <a:gd name="T97" fmla="*/ 2846 h 6375"/>
                <a:gd name="T98" fmla="*/ 6657 w 7210"/>
                <a:gd name="T99" fmla="*/ 3329 h 6375"/>
                <a:gd name="T100" fmla="*/ 7210 w 7210"/>
                <a:gd name="T101" fmla="*/ 2776 h 6375"/>
                <a:gd name="T102" fmla="*/ 6657 w 7210"/>
                <a:gd name="T103" fmla="*/ 2223 h 6375"/>
                <a:gd name="T104" fmla="*/ 4234 w 7210"/>
                <a:gd name="T105" fmla="*/ 3415 h 6375"/>
                <a:gd name="T106" fmla="*/ 3611 w 7210"/>
                <a:gd name="T107" fmla="*/ 3673 h 6375"/>
                <a:gd name="T108" fmla="*/ 2989 w 7210"/>
                <a:gd name="T109" fmla="*/ 3415 h 6375"/>
                <a:gd name="T110" fmla="*/ 2731 w 7210"/>
                <a:gd name="T111" fmla="*/ 2792 h 6375"/>
                <a:gd name="T112" fmla="*/ 2989 w 7210"/>
                <a:gd name="T113" fmla="*/ 2170 h 6375"/>
                <a:gd name="T114" fmla="*/ 3611 w 7210"/>
                <a:gd name="T115" fmla="*/ 1912 h 6375"/>
                <a:gd name="T116" fmla="*/ 4234 w 7210"/>
                <a:gd name="T117" fmla="*/ 2170 h 6375"/>
                <a:gd name="T118" fmla="*/ 4492 w 7210"/>
                <a:gd name="T119" fmla="*/ 2792 h 6375"/>
                <a:gd name="T120" fmla="*/ 4234 w 7210"/>
                <a:gd name="T121" fmla="*/ 3415 h 6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10" h="6375">
                  <a:moveTo>
                    <a:pt x="6657" y="2223"/>
                  </a:moveTo>
                  <a:cubicBezTo>
                    <a:pt x="6375" y="2223"/>
                    <a:pt x="6143" y="2434"/>
                    <a:pt x="6108" y="2706"/>
                  </a:cubicBezTo>
                  <a:cubicBezTo>
                    <a:pt x="4636" y="2706"/>
                    <a:pt x="4636" y="2706"/>
                    <a:pt x="4636" y="2706"/>
                  </a:cubicBezTo>
                  <a:cubicBezTo>
                    <a:pt x="4617" y="2476"/>
                    <a:pt x="4522" y="2268"/>
                    <a:pt x="4377" y="2106"/>
                  </a:cubicBezTo>
                  <a:cubicBezTo>
                    <a:pt x="5429" y="1053"/>
                    <a:pt x="5429" y="1053"/>
                    <a:pt x="5429" y="1053"/>
                  </a:cubicBezTo>
                  <a:cubicBezTo>
                    <a:pt x="5646" y="1222"/>
                    <a:pt x="5960" y="1206"/>
                    <a:pt x="6159" y="1007"/>
                  </a:cubicBezTo>
                  <a:cubicBezTo>
                    <a:pt x="6375" y="791"/>
                    <a:pt x="6375" y="441"/>
                    <a:pt x="6159" y="225"/>
                  </a:cubicBezTo>
                  <a:cubicBezTo>
                    <a:pt x="5943" y="9"/>
                    <a:pt x="5593" y="9"/>
                    <a:pt x="5377" y="225"/>
                  </a:cubicBezTo>
                  <a:cubicBezTo>
                    <a:pt x="5177" y="424"/>
                    <a:pt x="5162" y="738"/>
                    <a:pt x="5330" y="955"/>
                  </a:cubicBezTo>
                  <a:cubicBezTo>
                    <a:pt x="4277" y="2008"/>
                    <a:pt x="4277" y="2008"/>
                    <a:pt x="4277" y="2008"/>
                  </a:cubicBezTo>
                  <a:cubicBezTo>
                    <a:pt x="4097" y="1856"/>
                    <a:pt x="3865" y="1764"/>
                    <a:pt x="3611" y="1764"/>
                  </a:cubicBezTo>
                  <a:cubicBezTo>
                    <a:pt x="3351" y="1764"/>
                    <a:pt x="3114" y="1860"/>
                    <a:pt x="2933" y="2020"/>
                  </a:cubicBezTo>
                  <a:cubicBezTo>
                    <a:pt x="2948" y="2005"/>
                    <a:pt x="2948" y="2005"/>
                    <a:pt x="2948" y="2005"/>
                  </a:cubicBezTo>
                  <a:cubicBezTo>
                    <a:pt x="1889" y="946"/>
                    <a:pt x="1889" y="946"/>
                    <a:pt x="1889" y="946"/>
                  </a:cubicBezTo>
                  <a:cubicBezTo>
                    <a:pt x="2057" y="729"/>
                    <a:pt x="2042" y="415"/>
                    <a:pt x="1842" y="216"/>
                  </a:cubicBezTo>
                  <a:cubicBezTo>
                    <a:pt x="1626" y="0"/>
                    <a:pt x="1276" y="0"/>
                    <a:pt x="1060" y="216"/>
                  </a:cubicBezTo>
                  <a:cubicBezTo>
                    <a:pt x="844" y="432"/>
                    <a:pt x="844" y="782"/>
                    <a:pt x="1060" y="998"/>
                  </a:cubicBezTo>
                  <a:cubicBezTo>
                    <a:pt x="1259" y="1198"/>
                    <a:pt x="1573" y="1213"/>
                    <a:pt x="1790" y="1045"/>
                  </a:cubicBezTo>
                  <a:cubicBezTo>
                    <a:pt x="2848" y="2103"/>
                    <a:pt x="2848" y="2103"/>
                    <a:pt x="2848" y="2103"/>
                  </a:cubicBezTo>
                  <a:cubicBezTo>
                    <a:pt x="2704" y="2262"/>
                    <a:pt x="2609" y="2467"/>
                    <a:pt x="2587" y="2694"/>
                  </a:cubicBezTo>
                  <a:cubicBezTo>
                    <a:pt x="1102" y="2694"/>
                    <a:pt x="1102" y="2694"/>
                    <a:pt x="1102" y="2694"/>
                  </a:cubicBezTo>
                  <a:cubicBezTo>
                    <a:pt x="1067" y="2421"/>
                    <a:pt x="835" y="2210"/>
                    <a:pt x="553" y="2210"/>
                  </a:cubicBezTo>
                  <a:cubicBezTo>
                    <a:pt x="247" y="2210"/>
                    <a:pt x="0" y="2458"/>
                    <a:pt x="0" y="2764"/>
                  </a:cubicBezTo>
                  <a:cubicBezTo>
                    <a:pt x="0" y="3069"/>
                    <a:pt x="247" y="3317"/>
                    <a:pt x="553" y="3317"/>
                  </a:cubicBezTo>
                  <a:cubicBezTo>
                    <a:pt x="835" y="3317"/>
                    <a:pt x="1067" y="3106"/>
                    <a:pt x="1102" y="2834"/>
                  </a:cubicBezTo>
                  <a:cubicBezTo>
                    <a:pt x="2584" y="2834"/>
                    <a:pt x="2584" y="2834"/>
                    <a:pt x="2584" y="2834"/>
                  </a:cubicBezTo>
                  <a:cubicBezTo>
                    <a:pt x="2593" y="3067"/>
                    <a:pt x="2679" y="3280"/>
                    <a:pt x="2819" y="3448"/>
                  </a:cubicBezTo>
                  <a:cubicBezTo>
                    <a:pt x="1781" y="4486"/>
                    <a:pt x="1781" y="4486"/>
                    <a:pt x="1781" y="4486"/>
                  </a:cubicBezTo>
                  <a:cubicBezTo>
                    <a:pt x="1564" y="4318"/>
                    <a:pt x="1250" y="4333"/>
                    <a:pt x="1051" y="4533"/>
                  </a:cubicBezTo>
                  <a:cubicBezTo>
                    <a:pt x="835" y="4749"/>
                    <a:pt x="835" y="5099"/>
                    <a:pt x="1051" y="5315"/>
                  </a:cubicBezTo>
                  <a:cubicBezTo>
                    <a:pt x="1267" y="5531"/>
                    <a:pt x="1617" y="5531"/>
                    <a:pt x="1833" y="5315"/>
                  </a:cubicBezTo>
                  <a:cubicBezTo>
                    <a:pt x="2033" y="5116"/>
                    <a:pt x="2048" y="4802"/>
                    <a:pt x="1880" y="4585"/>
                  </a:cubicBezTo>
                  <a:cubicBezTo>
                    <a:pt x="2915" y="3550"/>
                    <a:pt x="2915" y="3550"/>
                    <a:pt x="2915" y="3550"/>
                  </a:cubicBezTo>
                  <a:cubicBezTo>
                    <a:pt x="3079" y="3701"/>
                    <a:pt x="3293" y="3799"/>
                    <a:pt x="3529" y="3818"/>
                  </a:cubicBezTo>
                  <a:cubicBezTo>
                    <a:pt x="3529" y="5273"/>
                    <a:pt x="3529" y="5273"/>
                    <a:pt x="3529" y="5273"/>
                  </a:cubicBezTo>
                  <a:cubicBezTo>
                    <a:pt x="3256" y="5308"/>
                    <a:pt x="3046" y="5540"/>
                    <a:pt x="3046" y="5822"/>
                  </a:cubicBezTo>
                  <a:cubicBezTo>
                    <a:pt x="3046" y="6128"/>
                    <a:pt x="3293" y="6375"/>
                    <a:pt x="3599" y="6375"/>
                  </a:cubicBezTo>
                  <a:cubicBezTo>
                    <a:pt x="3904" y="6375"/>
                    <a:pt x="4152" y="6128"/>
                    <a:pt x="4152" y="5822"/>
                  </a:cubicBezTo>
                  <a:cubicBezTo>
                    <a:pt x="4152" y="5540"/>
                    <a:pt x="3941" y="5308"/>
                    <a:pt x="3669" y="5273"/>
                  </a:cubicBezTo>
                  <a:cubicBezTo>
                    <a:pt x="3669" y="3819"/>
                    <a:pt x="3669" y="3819"/>
                    <a:pt x="3669" y="3819"/>
                  </a:cubicBezTo>
                  <a:cubicBezTo>
                    <a:pt x="3907" y="3806"/>
                    <a:pt x="4123" y="3712"/>
                    <a:pt x="4291" y="3564"/>
                  </a:cubicBezTo>
                  <a:cubicBezTo>
                    <a:pt x="5321" y="4594"/>
                    <a:pt x="5321" y="4594"/>
                    <a:pt x="5321" y="4594"/>
                  </a:cubicBezTo>
                  <a:cubicBezTo>
                    <a:pt x="5153" y="4811"/>
                    <a:pt x="5168" y="5124"/>
                    <a:pt x="5368" y="5324"/>
                  </a:cubicBezTo>
                  <a:cubicBezTo>
                    <a:pt x="5584" y="5540"/>
                    <a:pt x="5934" y="5540"/>
                    <a:pt x="6150" y="5324"/>
                  </a:cubicBezTo>
                  <a:cubicBezTo>
                    <a:pt x="6366" y="5108"/>
                    <a:pt x="6366" y="4757"/>
                    <a:pt x="6150" y="4541"/>
                  </a:cubicBezTo>
                  <a:cubicBezTo>
                    <a:pt x="5951" y="4342"/>
                    <a:pt x="5637" y="4327"/>
                    <a:pt x="5420" y="4495"/>
                  </a:cubicBezTo>
                  <a:cubicBezTo>
                    <a:pt x="4390" y="3465"/>
                    <a:pt x="4390" y="3465"/>
                    <a:pt x="4390" y="3465"/>
                  </a:cubicBezTo>
                  <a:cubicBezTo>
                    <a:pt x="4535" y="3297"/>
                    <a:pt x="4626" y="3082"/>
                    <a:pt x="4638" y="2846"/>
                  </a:cubicBezTo>
                  <a:cubicBezTo>
                    <a:pt x="6108" y="2846"/>
                    <a:pt x="6108" y="2846"/>
                    <a:pt x="6108" y="2846"/>
                  </a:cubicBezTo>
                  <a:cubicBezTo>
                    <a:pt x="6143" y="3119"/>
                    <a:pt x="6375" y="3329"/>
                    <a:pt x="6657" y="3329"/>
                  </a:cubicBezTo>
                  <a:cubicBezTo>
                    <a:pt x="6963" y="3329"/>
                    <a:pt x="7210" y="3082"/>
                    <a:pt x="7210" y="2776"/>
                  </a:cubicBezTo>
                  <a:cubicBezTo>
                    <a:pt x="7210" y="2471"/>
                    <a:pt x="6963" y="2223"/>
                    <a:pt x="6657" y="2223"/>
                  </a:cubicBezTo>
                  <a:close/>
                  <a:moveTo>
                    <a:pt x="4234" y="3415"/>
                  </a:moveTo>
                  <a:cubicBezTo>
                    <a:pt x="4068" y="3581"/>
                    <a:pt x="3846" y="3673"/>
                    <a:pt x="3611" y="3673"/>
                  </a:cubicBezTo>
                  <a:cubicBezTo>
                    <a:pt x="3376" y="3673"/>
                    <a:pt x="3155" y="3581"/>
                    <a:pt x="2989" y="3415"/>
                  </a:cubicBezTo>
                  <a:cubicBezTo>
                    <a:pt x="2822" y="3249"/>
                    <a:pt x="2731" y="3028"/>
                    <a:pt x="2731" y="2792"/>
                  </a:cubicBezTo>
                  <a:cubicBezTo>
                    <a:pt x="2731" y="2557"/>
                    <a:pt x="2822" y="2336"/>
                    <a:pt x="2989" y="2170"/>
                  </a:cubicBezTo>
                  <a:cubicBezTo>
                    <a:pt x="3155" y="2003"/>
                    <a:pt x="3376" y="1912"/>
                    <a:pt x="3611" y="1912"/>
                  </a:cubicBezTo>
                  <a:cubicBezTo>
                    <a:pt x="3846" y="1912"/>
                    <a:pt x="4068" y="2003"/>
                    <a:pt x="4234" y="2170"/>
                  </a:cubicBezTo>
                  <a:cubicBezTo>
                    <a:pt x="4400" y="2336"/>
                    <a:pt x="4492" y="2557"/>
                    <a:pt x="4492" y="2792"/>
                  </a:cubicBezTo>
                  <a:cubicBezTo>
                    <a:pt x="4492" y="3028"/>
                    <a:pt x="4400" y="3249"/>
                    <a:pt x="4234" y="3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Freeform 13"/>
          <p:cNvSpPr>
            <a:spLocks noEditPoints="1"/>
          </p:cNvSpPr>
          <p:nvPr/>
        </p:nvSpPr>
        <p:spPr bwMode="auto">
          <a:xfrm>
            <a:off x="5364903" y="2177302"/>
            <a:ext cx="512885" cy="552562"/>
          </a:xfrm>
          <a:custGeom>
            <a:avLst/>
            <a:gdLst>
              <a:gd name="T0" fmla="*/ 371 w 372"/>
              <a:gd name="T1" fmla="*/ 228 h 401"/>
              <a:gd name="T2" fmla="*/ 371 w 372"/>
              <a:gd name="T3" fmla="*/ 225 h 401"/>
              <a:gd name="T4" fmla="*/ 369 w 372"/>
              <a:gd name="T5" fmla="*/ 223 h 401"/>
              <a:gd name="T6" fmla="*/ 368 w 372"/>
              <a:gd name="T7" fmla="*/ 221 h 401"/>
              <a:gd name="T8" fmla="*/ 366 w 372"/>
              <a:gd name="T9" fmla="*/ 220 h 401"/>
              <a:gd name="T10" fmla="*/ 351 w 372"/>
              <a:gd name="T11" fmla="*/ 126 h 401"/>
              <a:gd name="T12" fmla="*/ 351 w 372"/>
              <a:gd name="T13" fmla="*/ 122 h 401"/>
              <a:gd name="T14" fmla="*/ 349 w 372"/>
              <a:gd name="T15" fmla="*/ 119 h 401"/>
              <a:gd name="T16" fmla="*/ 346 w 372"/>
              <a:gd name="T17" fmla="*/ 116 h 401"/>
              <a:gd name="T18" fmla="*/ 272 w 372"/>
              <a:gd name="T19" fmla="*/ 54 h 401"/>
              <a:gd name="T20" fmla="*/ 271 w 372"/>
              <a:gd name="T21" fmla="*/ 51 h 401"/>
              <a:gd name="T22" fmla="*/ 270 w 372"/>
              <a:gd name="T23" fmla="*/ 49 h 401"/>
              <a:gd name="T24" fmla="*/ 269 w 372"/>
              <a:gd name="T25" fmla="*/ 47 h 401"/>
              <a:gd name="T26" fmla="*/ 267 w 372"/>
              <a:gd name="T27" fmla="*/ 45 h 401"/>
              <a:gd name="T28" fmla="*/ 265 w 372"/>
              <a:gd name="T29" fmla="*/ 44 h 401"/>
              <a:gd name="T30" fmla="*/ 107 w 372"/>
              <a:gd name="T31" fmla="*/ 44 h 401"/>
              <a:gd name="T32" fmla="*/ 105 w 372"/>
              <a:gd name="T33" fmla="*/ 45 h 401"/>
              <a:gd name="T34" fmla="*/ 103 w 372"/>
              <a:gd name="T35" fmla="*/ 47 h 401"/>
              <a:gd name="T36" fmla="*/ 102 w 372"/>
              <a:gd name="T37" fmla="*/ 49 h 401"/>
              <a:gd name="T38" fmla="*/ 101 w 372"/>
              <a:gd name="T39" fmla="*/ 51 h 401"/>
              <a:gd name="T40" fmla="*/ 100 w 372"/>
              <a:gd name="T41" fmla="*/ 54 h 401"/>
              <a:gd name="T42" fmla="*/ 100 w 372"/>
              <a:gd name="T43" fmla="*/ 73 h 401"/>
              <a:gd name="T44" fmla="*/ 25 w 372"/>
              <a:gd name="T45" fmla="*/ 117 h 401"/>
              <a:gd name="T46" fmla="*/ 22 w 372"/>
              <a:gd name="T47" fmla="*/ 120 h 401"/>
              <a:gd name="T48" fmla="*/ 21 w 372"/>
              <a:gd name="T49" fmla="*/ 123 h 401"/>
              <a:gd name="T50" fmla="*/ 21 w 372"/>
              <a:gd name="T51" fmla="*/ 211 h 401"/>
              <a:gd name="T52" fmla="*/ 5 w 372"/>
              <a:gd name="T53" fmla="*/ 220 h 401"/>
              <a:gd name="T54" fmla="*/ 4 w 372"/>
              <a:gd name="T55" fmla="*/ 222 h 401"/>
              <a:gd name="T56" fmla="*/ 2 w 372"/>
              <a:gd name="T57" fmla="*/ 224 h 401"/>
              <a:gd name="T58" fmla="*/ 1 w 372"/>
              <a:gd name="T59" fmla="*/ 226 h 401"/>
              <a:gd name="T60" fmla="*/ 0 w 372"/>
              <a:gd name="T61" fmla="*/ 229 h 401"/>
              <a:gd name="T62" fmla="*/ 0 w 372"/>
              <a:gd name="T63" fmla="*/ 230 h 401"/>
              <a:gd name="T64" fmla="*/ 92 w 372"/>
              <a:gd name="T65" fmla="*/ 367 h 401"/>
              <a:gd name="T66" fmla="*/ 264 w 372"/>
              <a:gd name="T67" fmla="*/ 358 h 401"/>
              <a:gd name="T68" fmla="*/ 372 w 372"/>
              <a:gd name="T69" fmla="*/ 314 h 401"/>
              <a:gd name="T70" fmla="*/ 286 w 372"/>
              <a:gd name="T71" fmla="*/ 204 h 401"/>
              <a:gd name="T72" fmla="*/ 226 w 372"/>
              <a:gd name="T73" fmla="*/ 253 h 401"/>
              <a:gd name="T74" fmla="*/ 199 w 372"/>
              <a:gd name="T75" fmla="*/ 104 h 401"/>
              <a:gd name="T76" fmla="*/ 233 w 372"/>
              <a:gd name="T77" fmla="*/ 55 h 401"/>
              <a:gd name="T78" fmla="*/ 146 w 372"/>
              <a:gd name="T79" fmla="*/ 253 h 401"/>
              <a:gd name="T80" fmla="*/ 133 w 372"/>
              <a:gd name="T81" fmla="*/ 230 h 401"/>
              <a:gd name="T82" fmla="*/ 26 w 372"/>
              <a:gd name="T83" fmla="*/ 253 h 401"/>
              <a:gd name="T84" fmla="*/ 172 w 372"/>
              <a:gd name="T85" fmla="*/ 230 h 401"/>
              <a:gd name="T86" fmla="*/ 171 w 372"/>
              <a:gd name="T87" fmla="*/ 227 h 401"/>
              <a:gd name="T88" fmla="*/ 170 w 372"/>
              <a:gd name="T89" fmla="*/ 225 h 401"/>
              <a:gd name="T90" fmla="*/ 169 w 372"/>
              <a:gd name="T91" fmla="*/ 223 h 401"/>
              <a:gd name="T92" fmla="*/ 167 w 372"/>
              <a:gd name="T93" fmla="*/ 221 h 401"/>
              <a:gd name="T94" fmla="*/ 165 w 372"/>
              <a:gd name="T95" fmla="*/ 219 h 401"/>
              <a:gd name="T96" fmla="*/ 46 w 372"/>
              <a:gd name="T97" fmla="*/ 133 h 401"/>
              <a:gd name="T98" fmla="*/ 192 w 372"/>
              <a:gd name="T99" fmla="*/ 191 h 401"/>
              <a:gd name="T100" fmla="*/ 326 w 372"/>
              <a:gd name="T101" fmla="*/ 197 h 401"/>
              <a:gd name="T102" fmla="*/ 207 w 372"/>
              <a:gd name="T103" fmla="*/ 220 h 401"/>
              <a:gd name="T104" fmla="*/ 204 w 372"/>
              <a:gd name="T105" fmla="*/ 221 h 401"/>
              <a:gd name="T106" fmla="*/ 203 w 372"/>
              <a:gd name="T107" fmla="*/ 223 h 401"/>
              <a:gd name="T108" fmla="*/ 202 w 372"/>
              <a:gd name="T109" fmla="*/ 225 h 401"/>
              <a:gd name="T110" fmla="*/ 201 w 372"/>
              <a:gd name="T111" fmla="*/ 228 h 401"/>
              <a:gd name="T112" fmla="*/ 200 w 372"/>
              <a:gd name="T113" fmla="*/ 230 h 401"/>
              <a:gd name="T114" fmla="*/ 239 w 372"/>
              <a:gd name="T115" fmla="*/ 344 h 401"/>
              <a:gd name="T116" fmla="*/ 299 w 372"/>
              <a:gd name="T117" fmla="*/ 33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2" h="401">
                <a:moveTo>
                  <a:pt x="372" y="230"/>
                </a:moveTo>
                <a:cubicBezTo>
                  <a:pt x="372" y="230"/>
                  <a:pt x="372" y="230"/>
                  <a:pt x="372" y="229"/>
                </a:cubicBezTo>
                <a:cubicBezTo>
                  <a:pt x="372" y="229"/>
                  <a:pt x="372" y="229"/>
                  <a:pt x="372" y="229"/>
                </a:cubicBezTo>
                <a:cubicBezTo>
                  <a:pt x="372" y="229"/>
                  <a:pt x="372" y="229"/>
                  <a:pt x="372" y="229"/>
                </a:cubicBezTo>
                <a:cubicBezTo>
                  <a:pt x="372" y="228"/>
                  <a:pt x="372" y="228"/>
                  <a:pt x="372" y="228"/>
                </a:cubicBezTo>
                <a:cubicBezTo>
                  <a:pt x="372" y="228"/>
                  <a:pt x="372" y="228"/>
                  <a:pt x="371" y="228"/>
                </a:cubicBezTo>
                <a:cubicBezTo>
                  <a:pt x="371" y="228"/>
                  <a:pt x="371" y="227"/>
                  <a:pt x="371" y="227"/>
                </a:cubicBezTo>
                <a:cubicBezTo>
                  <a:pt x="371" y="227"/>
                  <a:pt x="371" y="227"/>
                  <a:pt x="371" y="227"/>
                </a:cubicBezTo>
                <a:cubicBezTo>
                  <a:pt x="371" y="227"/>
                  <a:pt x="371" y="227"/>
                  <a:pt x="371" y="226"/>
                </a:cubicBezTo>
                <a:cubicBezTo>
                  <a:pt x="371" y="226"/>
                  <a:pt x="371" y="226"/>
                  <a:pt x="371" y="226"/>
                </a:cubicBezTo>
                <a:cubicBezTo>
                  <a:pt x="371" y="226"/>
                  <a:pt x="371" y="226"/>
                  <a:pt x="371" y="226"/>
                </a:cubicBezTo>
                <a:cubicBezTo>
                  <a:pt x="371" y="225"/>
                  <a:pt x="371" y="225"/>
                  <a:pt x="371" y="225"/>
                </a:cubicBezTo>
                <a:cubicBezTo>
                  <a:pt x="371" y="225"/>
                  <a:pt x="371" y="225"/>
                  <a:pt x="370" y="225"/>
                </a:cubicBezTo>
                <a:cubicBezTo>
                  <a:pt x="370" y="225"/>
                  <a:pt x="370" y="225"/>
                  <a:pt x="370" y="224"/>
                </a:cubicBezTo>
                <a:cubicBezTo>
                  <a:pt x="370" y="224"/>
                  <a:pt x="370" y="224"/>
                  <a:pt x="370" y="224"/>
                </a:cubicBezTo>
                <a:cubicBezTo>
                  <a:pt x="370" y="224"/>
                  <a:pt x="370" y="224"/>
                  <a:pt x="370" y="224"/>
                </a:cubicBezTo>
                <a:cubicBezTo>
                  <a:pt x="370" y="224"/>
                  <a:pt x="370" y="224"/>
                  <a:pt x="370" y="223"/>
                </a:cubicBezTo>
                <a:cubicBezTo>
                  <a:pt x="370" y="223"/>
                  <a:pt x="370" y="223"/>
                  <a:pt x="369" y="223"/>
                </a:cubicBezTo>
                <a:cubicBezTo>
                  <a:pt x="369" y="223"/>
                  <a:pt x="369" y="223"/>
                  <a:pt x="369" y="223"/>
                </a:cubicBezTo>
                <a:cubicBezTo>
                  <a:pt x="369" y="223"/>
                  <a:pt x="369" y="223"/>
                  <a:pt x="369" y="222"/>
                </a:cubicBezTo>
                <a:cubicBezTo>
                  <a:pt x="369" y="222"/>
                  <a:pt x="369" y="222"/>
                  <a:pt x="369" y="222"/>
                </a:cubicBezTo>
                <a:cubicBezTo>
                  <a:pt x="369" y="222"/>
                  <a:pt x="368" y="222"/>
                  <a:pt x="368" y="222"/>
                </a:cubicBezTo>
                <a:cubicBezTo>
                  <a:pt x="368" y="222"/>
                  <a:pt x="368" y="222"/>
                  <a:pt x="368" y="221"/>
                </a:cubicBezTo>
                <a:cubicBezTo>
                  <a:pt x="368" y="221"/>
                  <a:pt x="368" y="221"/>
                  <a:pt x="368" y="221"/>
                </a:cubicBezTo>
                <a:cubicBezTo>
                  <a:pt x="368" y="221"/>
                  <a:pt x="368" y="221"/>
                  <a:pt x="367" y="221"/>
                </a:cubicBezTo>
                <a:cubicBezTo>
                  <a:pt x="367" y="221"/>
                  <a:pt x="367" y="221"/>
                  <a:pt x="367" y="221"/>
                </a:cubicBezTo>
                <a:cubicBezTo>
                  <a:pt x="367" y="221"/>
                  <a:pt x="367" y="220"/>
                  <a:pt x="367" y="220"/>
                </a:cubicBezTo>
                <a:cubicBezTo>
                  <a:pt x="367" y="220"/>
                  <a:pt x="367" y="220"/>
                  <a:pt x="366" y="220"/>
                </a:cubicBezTo>
                <a:cubicBezTo>
                  <a:pt x="366" y="220"/>
                  <a:pt x="366" y="220"/>
                  <a:pt x="366" y="220"/>
                </a:cubicBezTo>
                <a:cubicBezTo>
                  <a:pt x="366" y="220"/>
                  <a:pt x="366" y="220"/>
                  <a:pt x="366" y="220"/>
                </a:cubicBezTo>
                <a:cubicBezTo>
                  <a:pt x="366" y="220"/>
                  <a:pt x="366" y="220"/>
                  <a:pt x="365" y="219"/>
                </a:cubicBezTo>
                <a:cubicBezTo>
                  <a:pt x="365" y="219"/>
                  <a:pt x="365" y="219"/>
                  <a:pt x="365" y="219"/>
                </a:cubicBezTo>
                <a:cubicBezTo>
                  <a:pt x="365" y="219"/>
                  <a:pt x="365" y="219"/>
                  <a:pt x="365" y="219"/>
                </a:cubicBezTo>
                <a:cubicBezTo>
                  <a:pt x="351" y="211"/>
                  <a:pt x="351" y="211"/>
                  <a:pt x="351" y="211"/>
                </a:cubicBezTo>
                <a:cubicBezTo>
                  <a:pt x="351" y="126"/>
                  <a:pt x="351" y="126"/>
                  <a:pt x="351" y="126"/>
                </a:cubicBezTo>
                <a:cubicBezTo>
                  <a:pt x="351" y="126"/>
                  <a:pt x="351" y="126"/>
                  <a:pt x="351" y="126"/>
                </a:cubicBezTo>
                <a:cubicBezTo>
                  <a:pt x="351" y="125"/>
                  <a:pt x="351" y="125"/>
                  <a:pt x="351" y="125"/>
                </a:cubicBezTo>
                <a:cubicBezTo>
                  <a:pt x="351" y="125"/>
                  <a:pt x="351" y="124"/>
                  <a:pt x="351" y="124"/>
                </a:cubicBezTo>
                <a:cubicBezTo>
                  <a:pt x="351" y="124"/>
                  <a:pt x="351" y="124"/>
                  <a:pt x="351" y="124"/>
                </a:cubicBezTo>
                <a:cubicBezTo>
                  <a:pt x="351" y="123"/>
                  <a:pt x="351" y="123"/>
                  <a:pt x="351" y="123"/>
                </a:cubicBezTo>
                <a:cubicBezTo>
                  <a:pt x="351" y="123"/>
                  <a:pt x="351" y="123"/>
                  <a:pt x="351" y="122"/>
                </a:cubicBezTo>
                <a:cubicBezTo>
                  <a:pt x="351" y="122"/>
                  <a:pt x="351" y="122"/>
                  <a:pt x="351" y="122"/>
                </a:cubicBezTo>
                <a:cubicBezTo>
                  <a:pt x="351" y="122"/>
                  <a:pt x="350" y="121"/>
                  <a:pt x="350" y="121"/>
                </a:cubicBezTo>
                <a:cubicBezTo>
                  <a:pt x="350" y="121"/>
                  <a:pt x="350" y="121"/>
                  <a:pt x="350" y="121"/>
                </a:cubicBezTo>
                <a:cubicBezTo>
                  <a:pt x="350" y="121"/>
                  <a:pt x="350" y="120"/>
                  <a:pt x="350" y="120"/>
                </a:cubicBezTo>
                <a:cubicBezTo>
                  <a:pt x="350" y="120"/>
                  <a:pt x="350" y="120"/>
                  <a:pt x="350" y="120"/>
                </a:cubicBezTo>
                <a:cubicBezTo>
                  <a:pt x="349" y="119"/>
                  <a:pt x="349" y="119"/>
                  <a:pt x="349" y="119"/>
                </a:cubicBezTo>
                <a:cubicBezTo>
                  <a:pt x="349" y="119"/>
                  <a:pt x="349" y="119"/>
                  <a:pt x="349" y="119"/>
                </a:cubicBezTo>
                <a:cubicBezTo>
                  <a:pt x="349" y="118"/>
                  <a:pt x="349" y="118"/>
                  <a:pt x="349" y="118"/>
                </a:cubicBezTo>
                <a:cubicBezTo>
                  <a:pt x="348" y="118"/>
                  <a:pt x="348" y="118"/>
                  <a:pt x="348" y="118"/>
                </a:cubicBezTo>
                <a:cubicBezTo>
                  <a:pt x="348" y="117"/>
                  <a:pt x="348" y="117"/>
                  <a:pt x="348" y="117"/>
                </a:cubicBezTo>
                <a:cubicBezTo>
                  <a:pt x="348" y="117"/>
                  <a:pt x="347" y="117"/>
                  <a:pt x="347" y="117"/>
                </a:cubicBezTo>
                <a:cubicBezTo>
                  <a:pt x="347" y="117"/>
                  <a:pt x="347" y="116"/>
                  <a:pt x="347" y="116"/>
                </a:cubicBezTo>
                <a:cubicBezTo>
                  <a:pt x="347" y="116"/>
                  <a:pt x="346" y="116"/>
                  <a:pt x="346" y="116"/>
                </a:cubicBezTo>
                <a:cubicBezTo>
                  <a:pt x="346" y="116"/>
                  <a:pt x="346" y="116"/>
                  <a:pt x="346" y="116"/>
                </a:cubicBezTo>
                <a:cubicBezTo>
                  <a:pt x="346" y="115"/>
                  <a:pt x="345" y="115"/>
                  <a:pt x="345" y="115"/>
                </a:cubicBezTo>
                <a:cubicBezTo>
                  <a:pt x="345" y="115"/>
                  <a:pt x="345" y="115"/>
                  <a:pt x="345" y="115"/>
                </a:cubicBezTo>
                <a:cubicBezTo>
                  <a:pt x="272" y="73"/>
                  <a:pt x="272" y="73"/>
                  <a:pt x="272" y="73"/>
                </a:cubicBezTo>
                <a:cubicBezTo>
                  <a:pt x="272" y="55"/>
                  <a:pt x="272" y="55"/>
                  <a:pt x="272" y="55"/>
                </a:cubicBezTo>
                <a:cubicBezTo>
                  <a:pt x="272" y="55"/>
                  <a:pt x="272" y="54"/>
                  <a:pt x="272" y="54"/>
                </a:cubicBezTo>
                <a:cubicBezTo>
                  <a:pt x="272" y="54"/>
                  <a:pt x="272" y="54"/>
                  <a:pt x="272" y="54"/>
                </a:cubicBezTo>
                <a:cubicBezTo>
                  <a:pt x="272" y="54"/>
                  <a:pt x="272" y="53"/>
                  <a:pt x="272" y="53"/>
                </a:cubicBezTo>
                <a:cubicBezTo>
                  <a:pt x="272" y="53"/>
                  <a:pt x="272" y="53"/>
                  <a:pt x="272" y="53"/>
                </a:cubicBezTo>
                <a:cubicBezTo>
                  <a:pt x="272" y="53"/>
                  <a:pt x="271" y="52"/>
                  <a:pt x="271" y="52"/>
                </a:cubicBezTo>
                <a:cubicBezTo>
                  <a:pt x="271" y="52"/>
                  <a:pt x="271" y="52"/>
                  <a:pt x="271" y="52"/>
                </a:cubicBezTo>
                <a:cubicBezTo>
                  <a:pt x="271" y="52"/>
                  <a:pt x="271" y="52"/>
                  <a:pt x="271" y="51"/>
                </a:cubicBezTo>
                <a:cubicBezTo>
                  <a:pt x="271" y="51"/>
                  <a:pt x="271" y="51"/>
                  <a:pt x="271" y="51"/>
                </a:cubicBezTo>
                <a:cubicBezTo>
                  <a:pt x="271" y="51"/>
                  <a:pt x="271" y="51"/>
                  <a:pt x="271" y="51"/>
                </a:cubicBezTo>
                <a:cubicBezTo>
                  <a:pt x="271" y="51"/>
                  <a:pt x="271" y="50"/>
                  <a:pt x="271" y="50"/>
                </a:cubicBezTo>
                <a:cubicBezTo>
                  <a:pt x="271" y="50"/>
                  <a:pt x="271" y="50"/>
                  <a:pt x="271" y="50"/>
                </a:cubicBezTo>
                <a:cubicBezTo>
                  <a:pt x="271" y="50"/>
                  <a:pt x="271" y="50"/>
                  <a:pt x="271" y="50"/>
                </a:cubicBezTo>
                <a:cubicBezTo>
                  <a:pt x="270" y="49"/>
                  <a:pt x="270" y="49"/>
                  <a:pt x="270" y="49"/>
                </a:cubicBezTo>
                <a:cubicBezTo>
                  <a:pt x="270" y="49"/>
                  <a:pt x="270" y="49"/>
                  <a:pt x="270" y="49"/>
                </a:cubicBezTo>
                <a:cubicBezTo>
                  <a:pt x="270" y="49"/>
                  <a:pt x="270" y="49"/>
                  <a:pt x="270" y="48"/>
                </a:cubicBezTo>
                <a:cubicBezTo>
                  <a:pt x="270" y="48"/>
                  <a:pt x="270" y="48"/>
                  <a:pt x="270" y="48"/>
                </a:cubicBezTo>
                <a:cubicBezTo>
                  <a:pt x="270" y="48"/>
                  <a:pt x="270" y="48"/>
                  <a:pt x="270" y="48"/>
                </a:cubicBezTo>
                <a:cubicBezTo>
                  <a:pt x="269" y="48"/>
                  <a:pt x="269" y="48"/>
                  <a:pt x="269" y="47"/>
                </a:cubicBezTo>
                <a:cubicBezTo>
                  <a:pt x="269" y="47"/>
                  <a:pt x="269" y="47"/>
                  <a:pt x="269" y="47"/>
                </a:cubicBezTo>
                <a:cubicBezTo>
                  <a:pt x="269" y="47"/>
                  <a:pt x="269" y="47"/>
                  <a:pt x="269" y="47"/>
                </a:cubicBezTo>
                <a:cubicBezTo>
                  <a:pt x="269" y="47"/>
                  <a:pt x="269" y="47"/>
                  <a:pt x="269" y="46"/>
                </a:cubicBezTo>
                <a:cubicBezTo>
                  <a:pt x="268" y="46"/>
                  <a:pt x="268" y="46"/>
                  <a:pt x="268" y="46"/>
                </a:cubicBezTo>
                <a:cubicBezTo>
                  <a:pt x="268" y="46"/>
                  <a:pt x="268" y="46"/>
                  <a:pt x="268" y="46"/>
                </a:cubicBezTo>
                <a:cubicBezTo>
                  <a:pt x="268" y="46"/>
                  <a:pt x="268" y="46"/>
                  <a:pt x="268" y="46"/>
                </a:cubicBezTo>
                <a:cubicBezTo>
                  <a:pt x="268" y="45"/>
                  <a:pt x="267" y="45"/>
                  <a:pt x="267" y="45"/>
                </a:cubicBezTo>
                <a:cubicBezTo>
                  <a:pt x="267" y="45"/>
                  <a:pt x="267" y="45"/>
                  <a:pt x="267" y="45"/>
                </a:cubicBezTo>
                <a:cubicBezTo>
                  <a:pt x="267" y="45"/>
                  <a:pt x="267" y="45"/>
                  <a:pt x="267" y="45"/>
                </a:cubicBezTo>
                <a:cubicBezTo>
                  <a:pt x="267" y="45"/>
                  <a:pt x="266" y="45"/>
                  <a:pt x="266" y="44"/>
                </a:cubicBezTo>
                <a:cubicBezTo>
                  <a:pt x="266" y="44"/>
                  <a:pt x="266" y="44"/>
                  <a:pt x="266" y="44"/>
                </a:cubicBezTo>
                <a:cubicBezTo>
                  <a:pt x="266" y="44"/>
                  <a:pt x="266" y="44"/>
                  <a:pt x="266" y="44"/>
                </a:cubicBezTo>
                <a:cubicBezTo>
                  <a:pt x="266" y="44"/>
                  <a:pt x="265" y="44"/>
                  <a:pt x="265" y="44"/>
                </a:cubicBezTo>
                <a:cubicBezTo>
                  <a:pt x="265" y="44"/>
                  <a:pt x="265" y="44"/>
                  <a:pt x="265" y="44"/>
                </a:cubicBezTo>
                <a:cubicBezTo>
                  <a:pt x="265" y="44"/>
                  <a:pt x="265" y="44"/>
                  <a:pt x="265" y="44"/>
                </a:cubicBezTo>
                <a:cubicBezTo>
                  <a:pt x="192" y="2"/>
                  <a:pt x="192" y="2"/>
                  <a:pt x="192" y="2"/>
                </a:cubicBezTo>
                <a:cubicBezTo>
                  <a:pt x="188" y="0"/>
                  <a:pt x="184" y="0"/>
                  <a:pt x="180" y="2"/>
                </a:cubicBezTo>
                <a:cubicBezTo>
                  <a:pt x="107" y="44"/>
                  <a:pt x="107" y="44"/>
                  <a:pt x="107" y="44"/>
                </a:cubicBezTo>
                <a:cubicBezTo>
                  <a:pt x="107" y="44"/>
                  <a:pt x="107" y="44"/>
                  <a:pt x="107" y="44"/>
                </a:cubicBezTo>
                <a:cubicBezTo>
                  <a:pt x="107" y="44"/>
                  <a:pt x="107" y="44"/>
                  <a:pt x="107" y="44"/>
                </a:cubicBezTo>
                <a:cubicBezTo>
                  <a:pt x="107" y="44"/>
                  <a:pt x="106" y="44"/>
                  <a:pt x="106" y="44"/>
                </a:cubicBezTo>
                <a:cubicBezTo>
                  <a:pt x="106" y="44"/>
                  <a:pt x="106" y="44"/>
                  <a:pt x="106" y="44"/>
                </a:cubicBezTo>
                <a:cubicBezTo>
                  <a:pt x="106" y="44"/>
                  <a:pt x="106" y="44"/>
                  <a:pt x="106" y="44"/>
                </a:cubicBezTo>
                <a:cubicBezTo>
                  <a:pt x="106" y="44"/>
                  <a:pt x="105" y="45"/>
                  <a:pt x="105" y="45"/>
                </a:cubicBezTo>
                <a:cubicBezTo>
                  <a:pt x="105" y="45"/>
                  <a:pt x="105" y="45"/>
                  <a:pt x="105" y="45"/>
                </a:cubicBezTo>
                <a:cubicBezTo>
                  <a:pt x="105" y="45"/>
                  <a:pt x="105" y="45"/>
                  <a:pt x="105" y="45"/>
                </a:cubicBezTo>
                <a:cubicBezTo>
                  <a:pt x="105" y="45"/>
                  <a:pt x="104" y="45"/>
                  <a:pt x="104" y="45"/>
                </a:cubicBezTo>
                <a:cubicBezTo>
                  <a:pt x="104" y="46"/>
                  <a:pt x="104" y="46"/>
                  <a:pt x="104" y="46"/>
                </a:cubicBezTo>
                <a:cubicBezTo>
                  <a:pt x="104" y="46"/>
                  <a:pt x="104" y="46"/>
                  <a:pt x="104" y="46"/>
                </a:cubicBezTo>
                <a:cubicBezTo>
                  <a:pt x="104" y="46"/>
                  <a:pt x="104" y="46"/>
                  <a:pt x="103" y="46"/>
                </a:cubicBezTo>
                <a:cubicBezTo>
                  <a:pt x="103" y="46"/>
                  <a:pt x="103" y="47"/>
                  <a:pt x="103" y="47"/>
                </a:cubicBezTo>
                <a:cubicBezTo>
                  <a:pt x="103" y="47"/>
                  <a:pt x="103" y="47"/>
                  <a:pt x="103" y="47"/>
                </a:cubicBezTo>
                <a:cubicBezTo>
                  <a:pt x="103" y="47"/>
                  <a:pt x="103" y="47"/>
                  <a:pt x="103" y="47"/>
                </a:cubicBezTo>
                <a:cubicBezTo>
                  <a:pt x="103" y="47"/>
                  <a:pt x="103" y="48"/>
                  <a:pt x="102" y="48"/>
                </a:cubicBezTo>
                <a:cubicBezTo>
                  <a:pt x="102" y="48"/>
                  <a:pt x="102" y="48"/>
                  <a:pt x="102" y="48"/>
                </a:cubicBezTo>
                <a:cubicBezTo>
                  <a:pt x="102" y="48"/>
                  <a:pt x="102" y="48"/>
                  <a:pt x="102" y="48"/>
                </a:cubicBezTo>
                <a:cubicBezTo>
                  <a:pt x="102" y="49"/>
                  <a:pt x="102" y="49"/>
                  <a:pt x="102" y="49"/>
                </a:cubicBezTo>
                <a:cubicBezTo>
                  <a:pt x="102" y="49"/>
                  <a:pt x="102" y="49"/>
                  <a:pt x="102" y="49"/>
                </a:cubicBezTo>
                <a:cubicBezTo>
                  <a:pt x="102" y="49"/>
                  <a:pt x="102" y="49"/>
                  <a:pt x="101" y="50"/>
                </a:cubicBezTo>
                <a:cubicBezTo>
                  <a:pt x="101" y="50"/>
                  <a:pt x="101" y="50"/>
                  <a:pt x="101" y="50"/>
                </a:cubicBezTo>
                <a:cubicBezTo>
                  <a:pt x="101" y="50"/>
                  <a:pt x="101" y="50"/>
                  <a:pt x="101" y="50"/>
                </a:cubicBezTo>
                <a:cubicBezTo>
                  <a:pt x="101" y="50"/>
                  <a:pt x="101" y="51"/>
                  <a:pt x="101" y="51"/>
                </a:cubicBezTo>
                <a:cubicBezTo>
                  <a:pt x="101" y="51"/>
                  <a:pt x="101" y="51"/>
                  <a:pt x="101" y="51"/>
                </a:cubicBezTo>
                <a:cubicBezTo>
                  <a:pt x="101" y="51"/>
                  <a:pt x="101" y="51"/>
                  <a:pt x="101" y="51"/>
                </a:cubicBezTo>
                <a:cubicBezTo>
                  <a:pt x="101" y="52"/>
                  <a:pt x="101" y="52"/>
                  <a:pt x="101" y="52"/>
                </a:cubicBezTo>
                <a:cubicBezTo>
                  <a:pt x="101" y="52"/>
                  <a:pt x="101" y="52"/>
                  <a:pt x="101" y="52"/>
                </a:cubicBezTo>
                <a:cubicBezTo>
                  <a:pt x="101" y="52"/>
                  <a:pt x="101" y="53"/>
                  <a:pt x="100" y="53"/>
                </a:cubicBezTo>
                <a:cubicBezTo>
                  <a:pt x="100" y="53"/>
                  <a:pt x="100" y="53"/>
                  <a:pt x="100" y="53"/>
                </a:cubicBezTo>
                <a:cubicBezTo>
                  <a:pt x="100" y="53"/>
                  <a:pt x="100" y="53"/>
                  <a:pt x="100" y="54"/>
                </a:cubicBezTo>
                <a:cubicBezTo>
                  <a:pt x="100" y="54"/>
                  <a:pt x="100" y="54"/>
                  <a:pt x="100" y="54"/>
                </a:cubicBezTo>
                <a:cubicBezTo>
                  <a:pt x="100" y="54"/>
                  <a:pt x="100" y="54"/>
                  <a:pt x="100" y="55"/>
                </a:cubicBezTo>
                <a:cubicBezTo>
                  <a:pt x="100" y="55"/>
                  <a:pt x="100" y="55"/>
                  <a:pt x="100" y="55"/>
                </a:cubicBezTo>
                <a:cubicBezTo>
                  <a:pt x="100" y="55"/>
                  <a:pt x="100" y="55"/>
                  <a:pt x="100" y="55"/>
                </a:cubicBezTo>
                <a:cubicBezTo>
                  <a:pt x="100" y="55"/>
                  <a:pt x="100" y="55"/>
                  <a:pt x="100" y="55"/>
                </a:cubicBezTo>
                <a:cubicBezTo>
                  <a:pt x="100" y="73"/>
                  <a:pt x="100" y="73"/>
                  <a:pt x="100" y="73"/>
                </a:cubicBezTo>
                <a:cubicBezTo>
                  <a:pt x="27" y="115"/>
                  <a:pt x="27" y="115"/>
                  <a:pt x="27" y="115"/>
                </a:cubicBezTo>
                <a:cubicBezTo>
                  <a:pt x="27" y="115"/>
                  <a:pt x="27" y="115"/>
                  <a:pt x="27" y="115"/>
                </a:cubicBezTo>
                <a:cubicBezTo>
                  <a:pt x="27" y="115"/>
                  <a:pt x="26" y="115"/>
                  <a:pt x="26" y="115"/>
                </a:cubicBezTo>
                <a:cubicBezTo>
                  <a:pt x="26" y="116"/>
                  <a:pt x="26" y="116"/>
                  <a:pt x="26" y="116"/>
                </a:cubicBezTo>
                <a:cubicBezTo>
                  <a:pt x="26" y="116"/>
                  <a:pt x="25" y="116"/>
                  <a:pt x="25" y="116"/>
                </a:cubicBezTo>
                <a:cubicBezTo>
                  <a:pt x="25" y="116"/>
                  <a:pt x="25" y="117"/>
                  <a:pt x="25" y="117"/>
                </a:cubicBezTo>
                <a:cubicBezTo>
                  <a:pt x="25" y="117"/>
                  <a:pt x="24" y="117"/>
                  <a:pt x="24" y="117"/>
                </a:cubicBezTo>
                <a:cubicBezTo>
                  <a:pt x="24" y="117"/>
                  <a:pt x="24" y="117"/>
                  <a:pt x="24" y="118"/>
                </a:cubicBezTo>
                <a:cubicBezTo>
                  <a:pt x="24" y="118"/>
                  <a:pt x="24" y="118"/>
                  <a:pt x="23" y="118"/>
                </a:cubicBezTo>
                <a:cubicBezTo>
                  <a:pt x="23" y="118"/>
                  <a:pt x="23" y="118"/>
                  <a:pt x="23" y="119"/>
                </a:cubicBezTo>
                <a:cubicBezTo>
                  <a:pt x="23" y="119"/>
                  <a:pt x="23" y="119"/>
                  <a:pt x="23" y="119"/>
                </a:cubicBezTo>
                <a:cubicBezTo>
                  <a:pt x="23" y="119"/>
                  <a:pt x="23" y="119"/>
                  <a:pt x="22" y="120"/>
                </a:cubicBezTo>
                <a:cubicBezTo>
                  <a:pt x="22" y="120"/>
                  <a:pt x="22" y="120"/>
                  <a:pt x="22" y="120"/>
                </a:cubicBezTo>
                <a:cubicBezTo>
                  <a:pt x="22" y="120"/>
                  <a:pt x="22" y="120"/>
                  <a:pt x="22" y="121"/>
                </a:cubicBezTo>
                <a:cubicBezTo>
                  <a:pt x="22" y="121"/>
                  <a:pt x="22" y="121"/>
                  <a:pt x="22" y="121"/>
                </a:cubicBezTo>
                <a:cubicBezTo>
                  <a:pt x="22" y="121"/>
                  <a:pt x="21" y="122"/>
                  <a:pt x="21" y="122"/>
                </a:cubicBezTo>
                <a:cubicBezTo>
                  <a:pt x="21" y="122"/>
                  <a:pt x="21" y="122"/>
                  <a:pt x="21" y="122"/>
                </a:cubicBezTo>
                <a:cubicBezTo>
                  <a:pt x="21" y="123"/>
                  <a:pt x="21" y="123"/>
                  <a:pt x="21" y="123"/>
                </a:cubicBezTo>
                <a:cubicBezTo>
                  <a:pt x="21" y="123"/>
                  <a:pt x="21" y="123"/>
                  <a:pt x="21" y="124"/>
                </a:cubicBezTo>
                <a:cubicBezTo>
                  <a:pt x="21" y="124"/>
                  <a:pt x="21" y="124"/>
                  <a:pt x="21" y="124"/>
                </a:cubicBezTo>
                <a:cubicBezTo>
                  <a:pt x="21" y="124"/>
                  <a:pt x="21" y="125"/>
                  <a:pt x="21" y="125"/>
                </a:cubicBezTo>
                <a:cubicBezTo>
                  <a:pt x="21" y="125"/>
                  <a:pt x="21" y="125"/>
                  <a:pt x="21" y="126"/>
                </a:cubicBezTo>
                <a:cubicBezTo>
                  <a:pt x="21" y="126"/>
                  <a:pt x="21" y="126"/>
                  <a:pt x="21" y="126"/>
                </a:cubicBezTo>
                <a:cubicBezTo>
                  <a:pt x="21" y="211"/>
                  <a:pt x="21" y="211"/>
                  <a:pt x="21" y="211"/>
                </a:cubicBezTo>
                <a:cubicBezTo>
                  <a:pt x="7" y="219"/>
                  <a:pt x="7" y="219"/>
                  <a:pt x="7" y="219"/>
                </a:cubicBezTo>
                <a:cubicBezTo>
                  <a:pt x="7" y="219"/>
                  <a:pt x="7" y="219"/>
                  <a:pt x="7" y="219"/>
                </a:cubicBezTo>
                <a:cubicBezTo>
                  <a:pt x="7" y="219"/>
                  <a:pt x="7" y="219"/>
                  <a:pt x="7" y="219"/>
                </a:cubicBezTo>
                <a:cubicBezTo>
                  <a:pt x="6" y="219"/>
                  <a:pt x="6" y="220"/>
                  <a:pt x="6" y="220"/>
                </a:cubicBezTo>
                <a:cubicBezTo>
                  <a:pt x="6" y="220"/>
                  <a:pt x="6" y="220"/>
                  <a:pt x="6" y="220"/>
                </a:cubicBezTo>
                <a:cubicBezTo>
                  <a:pt x="6" y="220"/>
                  <a:pt x="6" y="220"/>
                  <a:pt x="5" y="220"/>
                </a:cubicBezTo>
                <a:cubicBezTo>
                  <a:pt x="5" y="220"/>
                  <a:pt x="5" y="220"/>
                  <a:pt x="5" y="220"/>
                </a:cubicBezTo>
                <a:cubicBezTo>
                  <a:pt x="5" y="220"/>
                  <a:pt x="5" y="221"/>
                  <a:pt x="5" y="221"/>
                </a:cubicBezTo>
                <a:cubicBezTo>
                  <a:pt x="5" y="221"/>
                  <a:pt x="5" y="221"/>
                  <a:pt x="5" y="221"/>
                </a:cubicBezTo>
                <a:cubicBezTo>
                  <a:pt x="4" y="221"/>
                  <a:pt x="4" y="221"/>
                  <a:pt x="4" y="221"/>
                </a:cubicBezTo>
                <a:cubicBezTo>
                  <a:pt x="4" y="221"/>
                  <a:pt x="4" y="221"/>
                  <a:pt x="4" y="221"/>
                </a:cubicBezTo>
                <a:cubicBezTo>
                  <a:pt x="4" y="222"/>
                  <a:pt x="4" y="222"/>
                  <a:pt x="4" y="222"/>
                </a:cubicBezTo>
                <a:cubicBezTo>
                  <a:pt x="3" y="222"/>
                  <a:pt x="3" y="222"/>
                  <a:pt x="3" y="222"/>
                </a:cubicBezTo>
                <a:cubicBezTo>
                  <a:pt x="3" y="222"/>
                  <a:pt x="3" y="222"/>
                  <a:pt x="3" y="222"/>
                </a:cubicBezTo>
                <a:cubicBezTo>
                  <a:pt x="3" y="223"/>
                  <a:pt x="3" y="223"/>
                  <a:pt x="3" y="223"/>
                </a:cubicBezTo>
                <a:cubicBezTo>
                  <a:pt x="3" y="223"/>
                  <a:pt x="3" y="223"/>
                  <a:pt x="3" y="223"/>
                </a:cubicBezTo>
                <a:cubicBezTo>
                  <a:pt x="2" y="223"/>
                  <a:pt x="2" y="223"/>
                  <a:pt x="2" y="223"/>
                </a:cubicBezTo>
                <a:cubicBezTo>
                  <a:pt x="2" y="224"/>
                  <a:pt x="2" y="224"/>
                  <a:pt x="2" y="224"/>
                </a:cubicBezTo>
                <a:cubicBezTo>
                  <a:pt x="2" y="224"/>
                  <a:pt x="2" y="224"/>
                  <a:pt x="2" y="224"/>
                </a:cubicBezTo>
                <a:cubicBezTo>
                  <a:pt x="2" y="224"/>
                  <a:pt x="2" y="224"/>
                  <a:pt x="2" y="225"/>
                </a:cubicBezTo>
                <a:cubicBezTo>
                  <a:pt x="2" y="225"/>
                  <a:pt x="2" y="225"/>
                  <a:pt x="2" y="225"/>
                </a:cubicBezTo>
                <a:cubicBezTo>
                  <a:pt x="1" y="225"/>
                  <a:pt x="1" y="225"/>
                  <a:pt x="1" y="225"/>
                </a:cubicBezTo>
                <a:cubicBezTo>
                  <a:pt x="1" y="225"/>
                  <a:pt x="1" y="225"/>
                  <a:pt x="1" y="226"/>
                </a:cubicBezTo>
                <a:cubicBezTo>
                  <a:pt x="1" y="226"/>
                  <a:pt x="1" y="226"/>
                  <a:pt x="1" y="226"/>
                </a:cubicBezTo>
                <a:cubicBezTo>
                  <a:pt x="1" y="226"/>
                  <a:pt x="1" y="226"/>
                  <a:pt x="1" y="226"/>
                </a:cubicBezTo>
                <a:cubicBezTo>
                  <a:pt x="1" y="227"/>
                  <a:pt x="1" y="227"/>
                  <a:pt x="1" y="227"/>
                </a:cubicBezTo>
                <a:cubicBezTo>
                  <a:pt x="1" y="227"/>
                  <a:pt x="1" y="227"/>
                  <a:pt x="1" y="227"/>
                </a:cubicBezTo>
                <a:cubicBezTo>
                  <a:pt x="1" y="227"/>
                  <a:pt x="1" y="228"/>
                  <a:pt x="1" y="228"/>
                </a:cubicBezTo>
                <a:cubicBezTo>
                  <a:pt x="0" y="228"/>
                  <a:pt x="0" y="228"/>
                  <a:pt x="0" y="228"/>
                </a:cubicBezTo>
                <a:cubicBezTo>
                  <a:pt x="0" y="228"/>
                  <a:pt x="0" y="228"/>
                  <a:pt x="0" y="229"/>
                </a:cubicBezTo>
                <a:cubicBezTo>
                  <a:pt x="0" y="229"/>
                  <a:pt x="0" y="229"/>
                  <a:pt x="0" y="229"/>
                </a:cubicBezTo>
                <a:cubicBezTo>
                  <a:pt x="0" y="229"/>
                  <a:pt x="0" y="229"/>
                  <a:pt x="0" y="229"/>
                </a:cubicBezTo>
                <a:cubicBezTo>
                  <a:pt x="0" y="230"/>
                  <a:pt x="0" y="230"/>
                  <a:pt x="0" y="230"/>
                </a:cubicBezTo>
                <a:cubicBezTo>
                  <a:pt x="0" y="230"/>
                  <a:pt x="0" y="230"/>
                  <a:pt x="0" y="230"/>
                </a:cubicBezTo>
                <a:cubicBezTo>
                  <a:pt x="0" y="230"/>
                  <a:pt x="0" y="230"/>
                  <a:pt x="0" y="230"/>
                </a:cubicBezTo>
                <a:cubicBezTo>
                  <a:pt x="0" y="230"/>
                  <a:pt x="0" y="230"/>
                  <a:pt x="0" y="230"/>
                </a:cubicBezTo>
                <a:cubicBezTo>
                  <a:pt x="0" y="230"/>
                  <a:pt x="0" y="230"/>
                  <a:pt x="0" y="230"/>
                </a:cubicBezTo>
                <a:cubicBezTo>
                  <a:pt x="0" y="314"/>
                  <a:pt x="0" y="314"/>
                  <a:pt x="0" y="314"/>
                </a:cubicBezTo>
                <a:cubicBezTo>
                  <a:pt x="0" y="319"/>
                  <a:pt x="3" y="323"/>
                  <a:pt x="7" y="325"/>
                </a:cubicBezTo>
                <a:cubicBezTo>
                  <a:pt x="80" y="367"/>
                  <a:pt x="80" y="367"/>
                  <a:pt x="80" y="367"/>
                </a:cubicBezTo>
                <a:cubicBezTo>
                  <a:pt x="81" y="368"/>
                  <a:pt x="84" y="369"/>
                  <a:pt x="86" y="369"/>
                </a:cubicBezTo>
                <a:cubicBezTo>
                  <a:pt x="88" y="369"/>
                  <a:pt x="90" y="368"/>
                  <a:pt x="92" y="367"/>
                </a:cubicBezTo>
                <a:cubicBezTo>
                  <a:pt x="92" y="367"/>
                  <a:pt x="93" y="367"/>
                  <a:pt x="93" y="367"/>
                </a:cubicBezTo>
                <a:cubicBezTo>
                  <a:pt x="107" y="358"/>
                  <a:pt x="107" y="358"/>
                  <a:pt x="107" y="358"/>
                </a:cubicBezTo>
                <a:cubicBezTo>
                  <a:pt x="180" y="400"/>
                  <a:pt x="180" y="400"/>
                  <a:pt x="180" y="400"/>
                </a:cubicBezTo>
                <a:cubicBezTo>
                  <a:pt x="182" y="401"/>
                  <a:pt x="184" y="401"/>
                  <a:pt x="186" y="401"/>
                </a:cubicBezTo>
                <a:cubicBezTo>
                  <a:pt x="189" y="401"/>
                  <a:pt x="191" y="401"/>
                  <a:pt x="193" y="399"/>
                </a:cubicBezTo>
                <a:cubicBezTo>
                  <a:pt x="264" y="358"/>
                  <a:pt x="264" y="358"/>
                  <a:pt x="264" y="358"/>
                </a:cubicBezTo>
                <a:cubicBezTo>
                  <a:pt x="280" y="367"/>
                  <a:pt x="280" y="367"/>
                  <a:pt x="280" y="367"/>
                </a:cubicBezTo>
                <a:cubicBezTo>
                  <a:pt x="282" y="368"/>
                  <a:pt x="284" y="369"/>
                  <a:pt x="286" y="369"/>
                </a:cubicBezTo>
                <a:cubicBezTo>
                  <a:pt x="288" y="369"/>
                  <a:pt x="291" y="368"/>
                  <a:pt x="293" y="367"/>
                </a:cubicBezTo>
                <a:cubicBezTo>
                  <a:pt x="293" y="367"/>
                  <a:pt x="293" y="367"/>
                  <a:pt x="293" y="367"/>
                </a:cubicBezTo>
                <a:cubicBezTo>
                  <a:pt x="365" y="325"/>
                  <a:pt x="365" y="325"/>
                  <a:pt x="365" y="325"/>
                </a:cubicBezTo>
                <a:cubicBezTo>
                  <a:pt x="369" y="323"/>
                  <a:pt x="372" y="319"/>
                  <a:pt x="372" y="314"/>
                </a:cubicBezTo>
                <a:cubicBezTo>
                  <a:pt x="372" y="231"/>
                  <a:pt x="372" y="231"/>
                  <a:pt x="372" y="231"/>
                </a:cubicBezTo>
                <a:cubicBezTo>
                  <a:pt x="372" y="230"/>
                  <a:pt x="372" y="230"/>
                  <a:pt x="372" y="230"/>
                </a:cubicBezTo>
                <a:close/>
                <a:moveTo>
                  <a:pt x="333" y="231"/>
                </a:moveTo>
                <a:cubicBezTo>
                  <a:pt x="286" y="257"/>
                  <a:pt x="286" y="257"/>
                  <a:pt x="286" y="257"/>
                </a:cubicBezTo>
                <a:cubicBezTo>
                  <a:pt x="239" y="230"/>
                  <a:pt x="239" y="230"/>
                  <a:pt x="239" y="230"/>
                </a:cubicBezTo>
                <a:cubicBezTo>
                  <a:pt x="286" y="204"/>
                  <a:pt x="286" y="204"/>
                  <a:pt x="286" y="204"/>
                </a:cubicBezTo>
                <a:lnTo>
                  <a:pt x="333" y="231"/>
                </a:lnTo>
                <a:close/>
                <a:moveTo>
                  <a:pt x="226" y="253"/>
                </a:moveTo>
                <a:cubicBezTo>
                  <a:pt x="273" y="280"/>
                  <a:pt x="273" y="280"/>
                  <a:pt x="273" y="280"/>
                </a:cubicBezTo>
                <a:cubicBezTo>
                  <a:pt x="273" y="334"/>
                  <a:pt x="273" y="334"/>
                  <a:pt x="273" y="334"/>
                </a:cubicBezTo>
                <a:cubicBezTo>
                  <a:pt x="226" y="307"/>
                  <a:pt x="226" y="307"/>
                  <a:pt x="226" y="307"/>
                </a:cubicBezTo>
                <a:lnTo>
                  <a:pt x="226" y="253"/>
                </a:lnTo>
                <a:close/>
                <a:moveTo>
                  <a:pt x="126" y="77"/>
                </a:moveTo>
                <a:cubicBezTo>
                  <a:pt x="173" y="104"/>
                  <a:pt x="173" y="104"/>
                  <a:pt x="173" y="104"/>
                </a:cubicBezTo>
                <a:cubicBezTo>
                  <a:pt x="173" y="158"/>
                  <a:pt x="173" y="158"/>
                  <a:pt x="173" y="158"/>
                </a:cubicBezTo>
                <a:cubicBezTo>
                  <a:pt x="126" y="131"/>
                  <a:pt x="126" y="131"/>
                  <a:pt x="126" y="131"/>
                </a:cubicBezTo>
                <a:lnTo>
                  <a:pt x="126" y="77"/>
                </a:lnTo>
                <a:close/>
                <a:moveTo>
                  <a:pt x="199" y="104"/>
                </a:moveTo>
                <a:cubicBezTo>
                  <a:pt x="246" y="77"/>
                  <a:pt x="246" y="77"/>
                  <a:pt x="246" y="77"/>
                </a:cubicBezTo>
                <a:cubicBezTo>
                  <a:pt x="246" y="131"/>
                  <a:pt x="246" y="131"/>
                  <a:pt x="246" y="131"/>
                </a:cubicBezTo>
                <a:cubicBezTo>
                  <a:pt x="199" y="158"/>
                  <a:pt x="199" y="158"/>
                  <a:pt x="199" y="158"/>
                </a:cubicBezTo>
                <a:lnTo>
                  <a:pt x="199" y="104"/>
                </a:lnTo>
                <a:close/>
                <a:moveTo>
                  <a:pt x="186" y="28"/>
                </a:moveTo>
                <a:cubicBezTo>
                  <a:pt x="233" y="55"/>
                  <a:pt x="233" y="55"/>
                  <a:pt x="233" y="55"/>
                </a:cubicBezTo>
                <a:cubicBezTo>
                  <a:pt x="186" y="82"/>
                  <a:pt x="186" y="82"/>
                  <a:pt x="186" y="82"/>
                </a:cubicBezTo>
                <a:cubicBezTo>
                  <a:pt x="139" y="55"/>
                  <a:pt x="139" y="55"/>
                  <a:pt x="139" y="55"/>
                </a:cubicBezTo>
                <a:lnTo>
                  <a:pt x="186" y="28"/>
                </a:lnTo>
                <a:close/>
                <a:moveTo>
                  <a:pt x="99" y="334"/>
                </a:moveTo>
                <a:cubicBezTo>
                  <a:pt x="99" y="280"/>
                  <a:pt x="99" y="280"/>
                  <a:pt x="99" y="280"/>
                </a:cubicBezTo>
                <a:cubicBezTo>
                  <a:pt x="146" y="253"/>
                  <a:pt x="146" y="253"/>
                  <a:pt x="146" y="253"/>
                </a:cubicBezTo>
                <a:cubicBezTo>
                  <a:pt x="146" y="307"/>
                  <a:pt x="146" y="307"/>
                  <a:pt x="146" y="307"/>
                </a:cubicBezTo>
                <a:lnTo>
                  <a:pt x="99" y="334"/>
                </a:lnTo>
                <a:close/>
                <a:moveTo>
                  <a:pt x="86" y="257"/>
                </a:moveTo>
                <a:cubicBezTo>
                  <a:pt x="39" y="230"/>
                  <a:pt x="39" y="230"/>
                  <a:pt x="39" y="230"/>
                </a:cubicBezTo>
                <a:cubicBezTo>
                  <a:pt x="86" y="204"/>
                  <a:pt x="86" y="204"/>
                  <a:pt x="86" y="204"/>
                </a:cubicBezTo>
                <a:cubicBezTo>
                  <a:pt x="133" y="230"/>
                  <a:pt x="133" y="230"/>
                  <a:pt x="133" y="230"/>
                </a:cubicBezTo>
                <a:lnTo>
                  <a:pt x="86" y="257"/>
                </a:lnTo>
                <a:close/>
                <a:moveTo>
                  <a:pt x="26" y="253"/>
                </a:moveTo>
                <a:cubicBezTo>
                  <a:pt x="73" y="280"/>
                  <a:pt x="73" y="280"/>
                  <a:pt x="73" y="280"/>
                </a:cubicBezTo>
                <a:cubicBezTo>
                  <a:pt x="73" y="334"/>
                  <a:pt x="73" y="334"/>
                  <a:pt x="73" y="334"/>
                </a:cubicBezTo>
                <a:cubicBezTo>
                  <a:pt x="26" y="307"/>
                  <a:pt x="26" y="307"/>
                  <a:pt x="26" y="307"/>
                </a:cubicBezTo>
                <a:lnTo>
                  <a:pt x="26" y="253"/>
                </a:lnTo>
                <a:close/>
                <a:moveTo>
                  <a:pt x="186" y="374"/>
                </a:moveTo>
                <a:cubicBezTo>
                  <a:pt x="133" y="344"/>
                  <a:pt x="133" y="344"/>
                  <a:pt x="133" y="344"/>
                </a:cubicBezTo>
                <a:cubicBezTo>
                  <a:pt x="165" y="325"/>
                  <a:pt x="165" y="325"/>
                  <a:pt x="165" y="325"/>
                </a:cubicBezTo>
                <a:cubicBezTo>
                  <a:pt x="169" y="323"/>
                  <a:pt x="172" y="319"/>
                  <a:pt x="172" y="314"/>
                </a:cubicBezTo>
                <a:cubicBezTo>
                  <a:pt x="172" y="231"/>
                  <a:pt x="172" y="231"/>
                  <a:pt x="172" y="231"/>
                </a:cubicBezTo>
                <a:cubicBezTo>
                  <a:pt x="172" y="230"/>
                  <a:pt x="172" y="230"/>
                  <a:pt x="172" y="230"/>
                </a:cubicBezTo>
                <a:cubicBezTo>
                  <a:pt x="172" y="230"/>
                  <a:pt x="172" y="229"/>
                  <a:pt x="172" y="229"/>
                </a:cubicBezTo>
                <a:cubicBezTo>
                  <a:pt x="172" y="229"/>
                  <a:pt x="171" y="229"/>
                  <a:pt x="171" y="229"/>
                </a:cubicBezTo>
                <a:cubicBezTo>
                  <a:pt x="171" y="229"/>
                  <a:pt x="171" y="229"/>
                  <a:pt x="171" y="228"/>
                </a:cubicBezTo>
                <a:cubicBezTo>
                  <a:pt x="171" y="228"/>
                  <a:pt x="171" y="228"/>
                  <a:pt x="171" y="228"/>
                </a:cubicBezTo>
                <a:cubicBezTo>
                  <a:pt x="171" y="228"/>
                  <a:pt x="171" y="228"/>
                  <a:pt x="171" y="228"/>
                </a:cubicBezTo>
                <a:cubicBezTo>
                  <a:pt x="171" y="227"/>
                  <a:pt x="171" y="227"/>
                  <a:pt x="171" y="227"/>
                </a:cubicBezTo>
                <a:cubicBezTo>
                  <a:pt x="171" y="227"/>
                  <a:pt x="171" y="227"/>
                  <a:pt x="171" y="227"/>
                </a:cubicBezTo>
                <a:cubicBezTo>
                  <a:pt x="171" y="227"/>
                  <a:pt x="171" y="227"/>
                  <a:pt x="171" y="226"/>
                </a:cubicBezTo>
                <a:cubicBezTo>
                  <a:pt x="171" y="226"/>
                  <a:pt x="171" y="226"/>
                  <a:pt x="171" y="226"/>
                </a:cubicBezTo>
                <a:cubicBezTo>
                  <a:pt x="171" y="226"/>
                  <a:pt x="171" y="226"/>
                  <a:pt x="171" y="226"/>
                </a:cubicBezTo>
                <a:cubicBezTo>
                  <a:pt x="171" y="225"/>
                  <a:pt x="171" y="225"/>
                  <a:pt x="170" y="225"/>
                </a:cubicBezTo>
                <a:cubicBezTo>
                  <a:pt x="170" y="225"/>
                  <a:pt x="170" y="225"/>
                  <a:pt x="170" y="225"/>
                </a:cubicBezTo>
                <a:cubicBezTo>
                  <a:pt x="170" y="225"/>
                  <a:pt x="170" y="225"/>
                  <a:pt x="170" y="225"/>
                </a:cubicBezTo>
                <a:cubicBezTo>
                  <a:pt x="170" y="224"/>
                  <a:pt x="170" y="224"/>
                  <a:pt x="170" y="224"/>
                </a:cubicBezTo>
                <a:cubicBezTo>
                  <a:pt x="170" y="224"/>
                  <a:pt x="170" y="224"/>
                  <a:pt x="170" y="224"/>
                </a:cubicBezTo>
                <a:cubicBezTo>
                  <a:pt x="170" y="224"/>
                  <a:pt x="170" y="224"/>
                  <a:pt x="169" y="223"/>
                </a:cubicBezTo>
                <a:cubicBezTo>
                  <a:pt x="169" y="223"/>
                  <a:pt x="169" y="223"/>
                  <a:pt x="169" y="223"/>
                </a:cubicBezTo>
                <a:cubicBezTo>
                  <a:pt x="169" y="223"/>
                  <a:pt x="169" y="223"/>
                  <a:pt x="169" y="223"/>
                </a:cubicBezTo>
                <a:cubicBezTo>
                  <a:pt x="169" y="223"/>
                  <a:pt x="169" y="223"/>
                  <a:pt x="169" y="222"/>
                </a:cubicBezTo>
                <a:cubicBezTo>
                  <a:pt x="169" y="222"/>
                  <a:pt x="169" y="222"/>
                  <a:pt x="168" y="222"/>
                </a:cubicBezTo>
                <a:cubicBezTo>
                  <a:pt x="168" y="222"/>
                  <a:pt x="168" y="222"/>
                  <a:pt x="168" y="222"/>
                </a:cubicBezTo>
                <a:cubicBezTo>
                  <a:pt x="168" y="222"/>
                  <a:pt x="168" y="222"/>
                  <a:pt x="168" y="221"/>
                </a:cubicBezTo>
                <a:cubicBezTo>
                  <a:pt x="168" y="221"/>
                  <a:pt x="168" y="221"/>
                  <a:pt x="168" y="221"/>
                </a:cubicBezTo>
                <a:cubicBezTo>
                  <a:pt x="167" y="221"/>
                  <a:pt x="167" y="221"/>
                  <a:pt x="167" y="221"/>
                </a:cubicBezTo>
                <a:cubicBezTo>
                  <a:pt x="167" y="221"/>
                  <a:pt x="167" y="221"/>
                  <a:pt x="167" y="221"/>
                </a:cubicBezTo>
                <a:cubicBezTo>
                  <a:pt x="167" y="221"/>
                  <a:pt x="167" y="220"/>
                  <a:pt x="167" y="220"/>
                </a:cubicBezTo>
                <a:cubicBezTo>
                  <a:pt x="167" y="220"/>
                  <a:pt x="166" y="220"/>
                  <a:pt x="166" y="220"/>
                </a:cubicBezTo>
                <a:cubicBezTo>
                  <a:pt x="166" y="220"/>
                  <a:pt x="166" y="220"/>
                  <a:pt x="166" y="220"/>
                </a:cubicBezTo>
                <a:cubicBezTo>
                  <a:pt x="166" y="220"/>
                  <a:pt x="166" y="220"/>
                  <a:pt x="166" y="220"/>
                </a:cubicBezTo>
                <a:cubicBezTo>
                  <a:pt x="165" y="220"/>
                  <a:pt x="165" y="220"/>
                  <a:pt x="165" y="219"/>
                </a:cubicBezTo>
                <a:cubicBezTo>
                  <a:pt x="165" y="219"/>
                  <a:pt x="165" y="219"/>
                  <a:pt x="165" y="219"/>
                </a:cubicBezTo>
                <a:cubicBezTo>
                  <a:pt x="165" y="219"/>
                  <a:pt x="165" y="219"/>
                  <a:pt x="165" y="219"/>
                </a:cubicBezTo>
                <a:cubicBezTo>
                  <a:pt x="92" y="178"/>
                  <a:pt x="92" y="178"/>
                  <a:pt x="92" y="178"/>
                </a:cubicBezTo>
                <a:cubicBezTo>
                  <a:pt x="88" y="175"/>
                  <a:pt x="83" y="175"/>
                  <a:pt x="80" y="178"/>
                </a:cubicBezTo>
                <a:cubicBezTo>
                  <a:pt x="46" y="197"/>
                  <a:pt x="46" y="197"/>
                  <a:pt x="46" y="197"/>
                </a:cubicBezTo>
                <a:cubicBezTo>
                  <a:pt x="46" y="133"/>
                  <a:pt x="46" y="133"/>
                  <a:pt x="46" y="133"/>
                </a:cubicBezTo>
                <a:cubicBezTo>
                  <a:pt x="100" y="103"/>
                  <a:pt x="100" y="103"/>
                  <a:pt x="100" y="103"/>
                </a:cubicBezTo>
                <a:cubicBezTo>
                  <a:pt x="100" y="139"/>
                  <a:pt x="100" y="139"/>
                  <a:pt x="100" y="139"/>
                </a:cubicBezTo>
                <a:cubicBezTo>
                  <a:pt x="100" y="143"/>
                  <a:pt x="103" y="147"/>
                  <a:pt x="107" y="150"/>
                </a:cubicBezTo>
                <a:cubicBezTo>
                  <a:pt x="180" y="191"/>
                  <a:pt x="180" y="191"/>
                  <a:pt x="180" y="191"/>
                </a:cubicBezTo>
                <a:cubicBezTo>
                  <a:pt x="182" y="193"/>
                  <a:pt x="184" y="193"/>
                  <a:pt x="186" y="193"/>
                </a:cubicBezTo>
                <a:cubicBezTo>
                  <a:pt x="188" y="193"/>
                  <a:pt x="190" y="192"/>
                  <a:pt x="192" y="191"/>
                </a:cubicBezTo>
                <a:cubicBezTo>
                  <a:pt x="193" y="191"/>
                  <a:pt x="193" y="191"/>
                  <a:pt x="193" y="191"/>
                </a:cubicBezTo>
                <a:cubicBezTo>
                  <a:pt x="265" y="150"/>
                  <a:pt x="265" y="150"/>
                  <a:pt x="265" y="150"/>
                </a:cubicBezTo>
                <a:cubicBezTo>
                  <a:pt x="269" y="147"/>
                  <a:pt x="272" y="143"/>
                  <a:pt x="272" y="139"/>
                </a:cubicBezTo>
                <a:cubicBezTo>
                  <a:pt x="272" y="103"/>
                  <a:pt x="272" y="103"/>
                  <a:pt x="272" y="103"/>
                </a:cubicBezTo>
                <a:cubicBezTo>
                  <a:pt x="326" y="133"/>
                  <a:pt x="326" y="133"/>
                  <a:pt x="326" y="133"/>
                </a:cubicBezTo>
                <a:cubicBezTo>
                  <a:pt x="326" y="197"/>
                  <a:pt x="326" y="197"/>
                  <a:pt x="326" y="197"/>
                </a:cubicBezTo>
                <a:cubicBezTo>
                  <a:pt x="292" y="178"/>
                  <a:pt x="292" y="178"/>
                  <a:pt x="292" y="178"/>
                </a:cubicBezTo>
                <a:cubicBezTo>
                  <a:pt x="289" y="175"/>
                  <a:pt x="284" y="175"/>
                  <a:pt x="280" y="178"/>
                </a:cubicBezTo>
                <a:cubicBezTo>
                  <a:pt x="207" y="219"/>
                  <a:pt x="207" y="219"/>
                  <a:pt x="207" y="219"/>
                </a:cubicBezTo>
                <a:cubicBezTo>
                  <a:pt x="207" y="219"/>
                  <a:pt x="207" y="219"/>
                  <a:pt x="207" y="219"/>
                </a:cubicBezTo>
                <a:cubicBezTo>
                  <a:pt x="207" y="219"/>
                  <a:pt x="207" y="219"/>
                  <a:pt x="207" y="219"/>
                </a:cubicBezTo>
                <a:cubicBezTo>
                  <a:pt x="207" y="219"/>
                  <a:pt x="207" y="220"/>
                  <a:pt x="207" y="220"/>
                </a:cubicBezTo>
                <a:cubicBezTo>
                  <a:pt x="206" y="220"/>
                  <a:pt x="206" y="220"/>
                  <a:pt x="206" y="220"/>
                </a:cubicBezTo>
                <a:cubicBezTo>
                  <a:pt x="206" y="220"/>
                  <a:pt x="206" y="220"/>
                  <a:pt x="206" y="220"/>
                </a:cubicBezTo>
                <a:cubicBezTo>
                  <a:pt x="206" y="220"/>
                  <a:pt x="206" y="220"/>
                  <a:pt x="205" y="220"/>
                </a:cubicBezTo>
                <a:cubicBezTo>
                  <a:pt x="205" y="220"/>
                  <a:pt x="205" y="221"/>
                  <a:pt x="205" y="221"/>
                </a:cubicBezTo>
                <a:cubicBezTo>
                  <a:pt x="205" y="221"/>
                  <a:pt x="205" y="221"/>
                  <a:pt x="205" y="221"/>
                </a:cubicBezTo>
                <a:cubicBezTo>
                  <a:pt x="205" y="221"/>
                  <a:pt x="205" y="221"/>
                  <a:pt x="204" y="221"/>
                </a:cubicBezTo>
                <a:cubicBezTo>
                  <a:pt x="204" y="221"/>
                  <a:pt x="204" y="221"/>
                  <a:pt x="204" y="221"/>
                </a:cubicBezTo>
                <a:cubicBezTo>
                  <a:pt x="204" y="222"/>
                  <a:pt x="204" y="222"/>
                  <a:pt x="204" y="222"/>
                </a:cubicBezTo>
                <a:cubicBezTo>
                  <a:pt x="204" y="222"/>
                  <a:pt x="204" y="222"/>
                  <a:pt x="204" y="222"/>
                </a:cubicBezTo>
                <a:cubicBezTo>
                  <a:pt x="203" y="222"/>
                  <a:pt x="203" y="222"/>
                  <a:pt x="203" y="222"/>
                </a:cubicBezTo>
                <a:cubicBezTo>
                  <a:pt x="203" y="222"/>
                  <a:pt x="203" y="223"/>
                  <a:pt x="203" y="223"/>
                </a:cubicBezTo>
                <a:cubicBezTo>
                  <a:pt x="203" y="223"/>
                  <a:pt x="203" y="223"/>
                  <a:pt x="203" y="223"/>
                </a:cubicBezTo>
                <a:cubicBezTo>
                  <a:pt x="203" y="223"/>
                  <a:pt x="203" y="223"/>
                  <a:pt x="203" y="223"/>
                </a:cubicBezTo>
                <a:cubicBezTo>
                  <a:pt x="202" y="223"/>
                  <a:pt x="202" y="224"/>
                  <a:pt x="202" y="224"/>
                </a:cubicBezTo>
                <a:cubicBezTo>
                  <a:pt x="202" y="224"/>
                  <a:pt x="202" y="224"/>
                  <a:pt x="202" y="224"/>
                </a:cubicBezTo>
                <a:cubicBezTo>
                  <a:pt x="202" y="224"/>
                  <a:pt x="202" y="224"/>
                  <a:pt x="202" y="224"/>
                </a:cubicBezTo>
                <a:cubicBezTo>
                  <a:pt x="202" y="225"/>
                  <a:pt x="202" y="225"/>
                  <a:pt x="202" y="225"/>
                </a:cubicBezTo>
                <a:cubicBezTo>
                  <a:pt x="202" y="225"/>
                  <a:pt x="202" y="225"/>
                  <a:pt x="202" y="225"/>
                </a:cubicBezTo>
                <a:cubicBezTo>
                  <a:pt x="202" y="225"/>
                  <a:pt x="201" y="225"/>
                  <a:pt x="201" y="226"/>
                </a:cubicBezTo>
                <a:cubicBezTo>
                  <a:pt x="201" y="226"/>
                  <a:pt x="201" y="226"/>
                  <a:pt x="201" y="226"/>
                </a:cubicBezTo>
                <a:cubicBezTo>
                  <a:pt x="201" y="226"/>
                  <a:pt x="201" y="226"/>
                  <a:pt x="201" y="226"/>
                </a:cubicBezTo>
                <a:cubicBezTo>
                  <a:pt x="201" y="226"/>
                  <a:pt x="201" y="227"/>
                  <a:pt x="201" y="227"/>
                </a:cubicBezTo>
                <a:cubicBezTo>
                  <a:pt x="201" y="227"/>
                  <a:pt x="201" y="227"/>
                  <a:pt x="201" y="227"/>
                </a:cubicBezTo>
                <a:cubicBezTo>
                  <a:pt x="201" y="227"/>
                  <a:pt x="201" y="227"/>
                  <a:pt x="201" y="228"/>
                </a:cubicBezTo>
                <a:cubicBezTo>
                  <a:pt x="201" y="228"/>
                  <a:pt x="201" y="228"/>
                  <a:pt x="201" y="228"/>
                </a:cubicBezTo>
                <a:cubicBezTo>
                  <a:pt x="201" y="228"/>
                  <a:pt x="201" y="228"/>
                  <a:pt x="201" y="228"/>
                </a:cubicBezTo>
                <a:cubicBezTo>
                  <a:pt x="201" y="229"/>
                  <a:pt x="201" y="229"/>
                  <a:pt x="201" y="229"/>
                </a:cubicBezTo>
                <a:cubicBezTo>
                  <a:pt x="201" y="229"/>
                  <a:pt x="201" y="229"/>
                  <a:pt x="200" y="229"/>
                </a:cubicBezTo>
                <a:cubicBezTo>
                  <a:pt x="200" y="229"/>
                  <a:pt x="200" y="230"/>
                  <a:pt x="200" y="230"/>
                </a:cubicBezTo>
                <a:cubicBezTo>
                  <a:pt x="200" y="230"/>
                  <a:pt x="200" y="230"/>
                  <a:pt x="200" y="230"/>
                </a:cubicBezTo>
                <a:cubicBezTo>
                  <a:pt x="200" y="230"/>
                  <a:pt x="200" y="230"/>
                  <a:pt x="200" y="230"/>
                </a:cubicBezTo>
                <a:cubicBezTo>
                  <a:pt x="200" y="230"/>
                  <a:pt x="200" y="230"/>
                  <a:pt x="200" y="230"/>
                </a:cubicBezTo>
                <a:cubicBezTo>
                  <a:pt x="200" y="230"/>
                  <a:pt x="200" y="230"/>
                  <a:pt x="200" y="230"/>
                </a:cubicBezTo>
                <a:cubicBezTo>
                  <a:pt x="200" y="314"/>
                  <a:pt x="200" y="314"/>
                  <a:pt x="200" y="314"/>
                </a:cubicBezTo>
                <a:cubicBezTo>
                  <a:pt x="200" y="319"/>
                  <a:pt x="203" y="323"/>
                  <a:pt x="207" y="325"/>
                </a:cubicBezTo>
                <a:cubicBezTo>
                  <a:pt x="239" y="344"/>
                  <a:pt x="239" y="344"/>
                  <a:pt x="239" y="344"/>
                </a:cubicBezTo>
                <a:lnTo>
                  <a:pt x="186" y="374"/>
                </a:lnTo>
                <a:close/>
                <a:moveTo>
                  <a:pt x="299" y="334"/>
                </a:moveTo>
                <a:cubicBezTo>
                  <a:pt x="299" y="280"/>
                  <a:pt x="299" y="280"/>
                  <a:pt x="299" y="280"/>
                </a:cubicBezTo>
                <a:cubicBezTo>
                  <a:pt x="346" y="253"/>
                  <a:pt x="346" y="253"/>
                  <a:pt x="346" y="253"/>
                </a:cubicBezTo>
                <a:cubicBezTo>
                  <a:pt x="346" y="307"/>
                  <a:pt x="346" y="307"/>
                  <a:pt x="346" y="307"/>
                </a:cubicBezTo>
                <a:lnTo>
                  <a:pt x="299" y="3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p>
        </p:txBody>
      </p:sp>
      <p:sp>
        <p:nvSpPr>
          <p:cNvPr id="59" name="Freeform 16"/>
          <p:cNvSpPr>
            <a:spLocks noEditPoints="1"/>
          </p:cNvSpPr>
          <p:nvPr/>
        </p:nvSpPr>
        <p:spPr bwMode="auto">
          <a:xfrm>
            <a:off x="1196887" y="2223091"/>
            <a:ext cx="425450" cy="520699"/>
          </a:xfrm>
          <a:custGeom>
            <a:avLst/>
            <a:gdLst>
              <a:gd name="T0" fmla="*/ 0 w 309"/>
              <a:gd name="T1" fmla="*/ 248 h 378"/>
              <a:gd name="T2" fmla="*/ 19 w 309"/>
              <a:gd name="T3" fmla="*/ 193 h 378"/>
              <a:gd name="T4" fmla="*/ 309 w 309"/>
              <a:gd name="T5" fmla="*/ 211 h 378"/>
              <a:gd name="T6" fmla="*/ 290 w 309"/>
              <a:gd name="T7" fmla="*/ 266 h 378"/>
              <a:gd name="T8" fmla="*/ 19 w 309"/>
              <a:gd name="T9" fmla="*/ 174 h 378"/>
              <a:gd name="T10" fmla="*/ 0 w 309"/>
              <a:gd name="T11" fmla="*/ 119 h 378"/>
              <a:gd name="T12" fmla="*/ 290 w 309"/>
              <a:gd name="T13" fmla="*/ 100 h 378"/>
              <a:gd name="T14" fmla="*/ 309 w 309"/>
              <a:gd name="T15" fmla="*/ 155 h 378"/>
              <a:gd name="T16" fmla="*/ 19 w 309"/>
              <a:gd name="T17" fmla="*/ 174 h 378"/>
              <a:gd name="T18" fmla="*/ 19 w 309"/>
              <a:gd name="T19" fmla="*/ 81 h 378"/>
              <a:gd name="T20" fmla="*/ 0 w 309"/>
              <a:gd name="T21" fmla="*/ 26 h 378"/>
              <a:gd name="T22" fmla="*/ 290 w 309"/>
              <a:gd name="T23" fmla="*/ 7 h 378"/>
              <a:gd name="T24" fmla="*/ 309 w 309"/>
              <a:gd name="T25" fmla="*/ 62 h 378"/>
              <a:gd name="T26" fmla="*/ 19 w 309"/>
              <a:gd name="T27" fmla="*/ 81 h 378"/>
              <a:gd name="T28" fmla="*/ 198 w 309"/>
              <a:gd name="T29" fmla="*/ 47 h 378"/>
              <a:gd name="T30" fmla="*/ 201 w 309"/>
              <a:gd name="T31" fmla="*/ 39 h 378"/>
              <a:gd name="T32" fmla="*/ 247 w 309"/>
              <a:gd name="T33" fmla="*/ 41 h 378"/>
              <a:gd name="T34" fmla="*/ 244 w 309"/>
              <a:gd name="T35" fmla="*/ 50 h 378"/>
              <a:gd name="T36" fmla="*/ 273 w 309"/>
              <a:gd name="T37" fmla="*/ 36 h 378"/>
              <a:gd name="T38" fmla="*/ 273 w 309"/>
              <a:gd name="T39" fmla="*/ 53 h 378"/>
              <a:gd name="T40" fmla="*/ 273 w 309"/>
              <a:gd name="T41" fmla="*/ 36 h 378"/>
              <a:gd name="T42" fmla="*/ 201 w 309"/>
              <a:gd name="T43" fmla="*/ 143 h 378"/>
              <a:gd name="T44" fmla="*/ 198 w 309"/>
              <a:gd name="T45" fmla="*/ 134 h 378"/>
              <a:gd name="T46" fmla="*/ 244 w 309"/>
              <a:gd name="T47" fmla="*/ 131 h 378"/>
              <a:gd name="T48" fmla="*/ 247 w 309"/>
              <a:gd name="T49" fmla="*/ 140 h 378"/>
              <a:gd name="T50" fmla="*/ 201 w 309"/>
              <a:gd name="T51" fmla="*/ 143 h 378"/>
              <a:gd name="T52" fmla="*/ 281 w 309"/>
              <a:gd name="T53" fmla="*/ 137 h 378"/>
              <a:gd name="T54" fmla="*/ 264 w 309"/>
              <a:gd name="T55" fmla="*/ 137 h 378"/>
              <a:gd name="T56" fmla="*/ 273 w 309"/>
              <a:gd name="T57" fmla="*/ 128 h 378"/>
              <a:gd name="T58" fmla="*/ 198 w 309"/>
              <a:gd name="T59" fmla="*/ 232 h 378"/>
              <a:gd name="T60" fmla="*/ 201 w 309"/>
              <a:gd name="T61" fmla="*/ 224 h 378"/>
              <a:gd name="T62" fmla="*/ 247 w 309"/>
              <a:gd name="T63" fmla="*/ 227 h 378"/>
              <a:gd name="T64" fmla="*/ 244 w 309"/>
              <a:gd name="T65" fmla="*/ 235 h 378"/>
              <a:gd name="T66" fmla="*/ 273 w 309"/>
              <a:gd name="T67" fmla="*/ 221 h 378"/>
              <a:gd name="T68" fmla="*/ 273 w 309"/>
              <a:gd name="T69" fmla="*/ 238 h 378"/>
              <a:gd name="T70" fmla="*/ 273 w 309"/>
              <a:gd name="T71" fmla="*/ 221 h 378"/>
              <a:gd name="T72" fmla="*/ 309 w 309"/>
              <a:gd name="T73" fmla="*/ 341 h 378"/>
              <a:gd name="T74" fmla="*/ 198 w 309"/>
              <a:gd name="T75" fmla="*/ 338 h 378"/>
              <a:gd name="T76" fmla="*/ 167 w 309"/>
              <a:gd name="T77" fmla="*/ 329 h 378"/>
              <a:gd name="T78" fmla="*/ 142 w 309"/>
              <a:gd name="T79" fmla="*/ 285 h 378"/>
              <a:gd name="T80" fmla="*/ 120 w 309"/>
              <a:gd name="T81" fmla="*/ 329 h 378"/>
              <a:gd name="T82" fmla="*/ 111 w 309"/>
              <a:gd name="T83" fmla="*/ 341 h 378"/>
              <a:gd name="T84" fmla="*/ 0 w 309"/>
              <a:gd name="T85" fmla="*/ 365 h 378"/>
              <a:gd name="T86" fmla="*/ 111 w 309"/>
              <a:gd name="T87" fmla="*/ 369 h 378"/>
              <a:gd name="T88" fmla="*/ 189 w 309"/>
              <a:gd name="T89" fmla="*/ 378 h 378"/>
              <a:gd name="T90" fmla="*/ 198 w 309"/>
              <a:gd name="T91" fmla="*/ 365 h 378"/>
              <a:gd name="T92" fmla="*/ 309 w 309"/>
              <a:gd name="T93"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9" h="378">
                <a:moveTo>
                  <a:pt x="19" y="266"/>
                </a:moveTo>
                <a:cubicBezTo>
                  <a:pt x="9" y="266"/>
                  <a:pt x="0" y="258"/>
                  <a:pt x="0" y="248"/>
                </a:cubicBezTo>
                <a:cubicBezTo>
                  <a:pt x="0" y="185"/>
                  <a:pt x="0" y="274"/>
                  <a:pt x="0" y="211"/>
                </a:cubicBezTo>
                <a:cubicBezTo>
                  <a:pt x="0" y="201"/>
                  <a:pt x="9" y="193"/>
                  <a:pt x="19" y="193"/>
                </a:cubicBezTo>
                <a:cubicBezTo>
                  <a:pt x="290" y="193"/>
                  <a:pt x="290" y="193"/>
                  <a:pt x="290" y="193"/>
                </a:cubicBezTo>
                <a:cubicBezTo>
                  <a:pt x="300" y="193"/>
                  <a:pt x="309" y="201"/>
                  <a:pt x="309" y="211"/>
                </a:cubicBezTo>
                <a:cubicBezTo>
                  <a:pt x="309" y="274"/>
                  <a:pt x="309" y="185"/>
                  <a:pt x="309" y="248"/>
                </a:cubicBezTo>
                <a:cubicBezTo>
                  <a:pt x="309" y="258"/>
                  <a:pt x="300" y="266"/>
                  <a:pt x="290" y="266"/>
                </a:cubicBezTo>
                <a:cubicBezTo>
                  <a:pt x="19" y="266"/>
                  <a:pt x="19" y="266"/>
                  <a:pt x="19" y="266"/>
                </a:cubicBezTo>
                <a:close/>
                <a:moveTo>
                  <a:pt x="19" y="174"/>
                </a:moveTo>
                <a:cubicBezTo>
                  <a:pt x="9" y="174"/>
                  <a:pt x="0" y="165"/>
                  <a:pt x="0" y="155"/>
                </a:cubicBezTo>
                <a:cubicBezTo>
                  <a:pt x="0" y="93"/>
                  <a:pt x="0" y="181"/>
                  <a:pt x="0" y="119"/>
                </a:cubicBezTo>
                <a:cubicBezTo>
                  <a:pt x="0" y="109"/>
                  <a:pt x="9" y="100"/>
                  <a:pt x="19" y="100"/>
                </a:cubicBezTo>
                <a:cubicBezTo>
                  <a:pt x="114" y="100"/>
                  <a:pt x="195" y="100"/>
                  <a:pt x="290" y="100"/>
                </a:cubicBezTo>
                <a:cubicBezTo>
                  <a:pt x="300" y="100"/>
                  <a:pt x="309" y="109"/>
                  <a:pt x="309" y="119"/>
                </a:cubicBezTo>
                <a:cubicBezTo>
                  <a:pt x="309" y="181"/>
                  <a:pt x="309" y="93"/>
                  <a:pt x="309" y="155"/>
                </a:cubicBezTo>
                <a:cubicBezTo>
                  <a:pt x="309" y="165"/>
                  <a:pt x="300" y="174"/>
                  <a:pt x="290" y="174"/>
                </a:cubicBezTo>
                <a:cubicBezTo>
                  <a:pt x="195" y="174"/>
                  <a:pt x="114" y="174"/>
                  <a:pt x="19" y="174"/>
                </a:cubicBezTo>
                <a:cubicBezTo>
                  <a:pt x="19" y="174"/>
                  <a:pt x="19" y="174"/>
                  <a:pt x="19" y="174"/>
                </a:cubicBezTo>
                <a:close/>
                <a:moveTo>
                  <a:pt x="19" y="81"/>
                </a:moveTo>
                <a:cubicBezTo>
                  <a:pt x="9" y="81"/>
                  <a:pt x="0" y="73"/>
                  <a:pt x="0" y="62"/>
                </a:cubicBezTo>
                <a:cubicBezTo>
                  <a:pt x="0" y="0"/>
                  <a:pt x="0" y="88"/>
                  <a:pt x="0" y="26"/>
                </a:cubicBezTo>
                <a:cubicBezTo>
                  <a:pt x="0" y="16"/>
                  <a:pt x="9" y="7"/>
                  <a:pt x="19" y="7"/>
                </a:cubicBezTo>
                <a:cubicBezTo>
                  <a:pt x="290" y="7"/>
                  <a:pt x="290" y="7"/>
                  <a:pt x="290" y="7"/>
                </a:cubicBezTo>
                <a:cubicBezTo>
                  <a:pt x="300" y="7"/>
                  <a:pt x="309" y="16"/>
                  <a:pt x="309" y="26"/>
                </a:cubicBezTo>
                <a:cubicBezTo>
                  <a:pt x="309" y="88"/>
                  <a:pt x="309" y="0"/>
                  <a:pt x="309" y="62"/>
                </a:cubicBezTo>
                <a:cubicBezTo>
                  <a:pt x="309" y="73"/>
                  <a:pt x="300" y="81"/>
                  <a:pt x="290" y="81"/>
                </a:cubicBezTo>
                <a:cubicBezTo>
                  <a:pt x="19" y="81"/>
                  <a:pt x="19" y="81"/>
                  <a:pt x="19" y="81"/>
                </a:cubicBezTo>
                <a:close/>
                <a:moveTo>
                  <a:pt x="201" y="50"/>
                </a:moveTo>
                <a:cubicBezTo>
                  <a:pt x="199" y="50"/>
                  <a:pt x="198" y="49"/>
                  <a:pt x="198" y="47"/>
                </a:cubicBezTo>
                <a:cubicBezTo>
                  <a:pt x="198" y="37"/>
                  <a:pt x="198" y="51"/>
                  <a:pt x="198" y="41"/>
                </a:cubicBezTo>
                <a:cubicBezTo>
                  <a:pt x="198" y="40"/>
                  <a:pt x="199" y="39"/>
                  <a:pt x="201" y="39"/>
                </a:cubicBezTo>
                <a:cubicBezTo>
                  <a:pt x="244" y="39"/>
                  <a:pt x="244" y="39"/>
                  <a:pt x="244" y="39"/>
                </a:cubicBezTo>
                <a:cubicBezTo>
                  <a:pt x="245" y="39"/>
                  <a:pt x="247" y="40"/>
                  <a:pt x="247" y="41"/>
                </a:cubicBezTo>
                <a:cubicBezTo>
                  <a:pt x="247" y="51"/>
                  <a:pt x="247" y="37"/>
                  <a:pt x="247" y="47"/>
                </a:cubicBezTo>
                <a:cubicBezTo>
                  <a:pt x="247" y="49"/>
                  <a:pt x="245" y="50"/>
                  <a:pt x="244" y="50"/>
                </a:cubicBezTo>
                <a:cubicBezTo>
                  <a:pt x="201" y="50"/>
                  <a:pt x="201" y="50"/>
                  <a:pt x="201" y="50"/>
                </a:cubicBezTo>
                <a:close/>
                <a:moveTo>
                  <a:pt x="273" y="36"/>
                </a:moveTo>
                <a:cubicBezTo>
                  <a:pt x="277" y="36"/>
                  <a:pt x="281" y="40"/>
                  <a:pt x="281" y="44"/>
                </a:cubicBezTo>
                <a:cubicBezTo>
                  <a:pt x="281" y="49"/>
                  <a:pt x="277" y="53"/>
                  <a:pt x="273" y="53"/>
                </a:cubicBezTo>
                <a:cubicBezTo>
                  <a:pt x="268" y="53"/>
                  <a:pt x="264" y="49"/>
                  <a:pt x="264" y="44"/>
                </a:cubicBezTo>
                <a:cubicBezTo>
                  <a:pt x="264" y="40"/>
                  <a:pt x="268" y="36"/>
                  <a:pt x="273" y="36"/>
                </a:cubicBezTo>
                <a:cubicBezTo>
                  <a:pt x="273" y="36"/>
                  <a:pt x="273" y="36"/>
                  <a:pt x="273" y="36"/>
                </a:cubicBezTo>
                <a:close/>
                <a:moveTo>
                  <a:pt x="201" y="143"/>
                </a:moveTo>
                <a:cubicBezTo>
                  <a:pt x="199" y="143"/>
                  <a:pt x="198" y="141"/>
                  <a:pt x="198" y="140"/>
                </a:cubicBezTo>
                <a:cubicBezTo>
                  <a:pt x="198" y="130"/>
                  <a:pt x="198" y="144"/>
                  <a:pt x="198" y="134"/>
                </a:cubicBezTo>
                <a:cubicBezTo>
                  <a:pt x="198" y="132"/>
                  <a:pt x="199" y="131"/>
                  <a:pt x="201" y="131"/>
                </a:cubicBezTo>
                <a:cubicBezTo>
                  <a:pt x="244" y="131"/>
                  <a:pt x="244" y="131"/>
                  <a:pt x="244" y="131"/>
                </a:cubicBezTo>
                <a:cubicBezTo>
                  <a:pt x="245" y="131"/>
                  <a:pt x="247" y="132"/>
                  <a:pt x="247" y="134"/>
                </a:cubicBezTo>
                <a:cubicBezTo>
                  <a:pt x="247" y="144"/>
                  <a:pt x="247" y="130"/>
                  <a:pt x="247" y="140"/>
                </a:cubicBezTo>
                <a:cubicBezTo>
                  <a:pt x="247" y="141"/>
                  <a:pt x="245" y="143"/>
                  <a:pt x="244" y="143"/>
                </a:cubicBezTo>
                <a:cubicBezTo>
                  <a:pt x="201" y="143"/>
                  <a:pt x="201" y="143"/>
                  <a:pt x="201" y="143"/>
                </a:cubicBezTo>
                <a:close/>
                <a:moveTo>
                  <a:pt x="273" y="128"/>
                </a:moveTo>
                <a:cubicBezTo>
                  <a:pt x="277" y="128"/>
                  <a:pt x="281" y="132"/>
                  <a:pt x="281" y="137"/>
                </a:cubicBezTo>
                <a:cubicBezTo>
                  <a:pt x="281" y="141"/>
                  <a:pt x="277" y="145"/>
                  <a:pt x="273" y="145"/>
                </a:cubicBezTo>
                <a:cubicBezTo>
                  <a:pt x="268" y="145"/>
                  <a:pt x="264" y="141"/>
                  <a:pt x="264" y="137"/>
                </a:cubicBezTo>
                <a:cubicBezTo>
                  <a:pt x="264" y="132"/>
                  <a:pt x="268" y="128"/>
                  <a:pt x="273" y="128"/>
                </a:cubicBezTo>
                <a:cubicBezTo>
                  <a:pt x="273" y="128"/>
                  <a:pt x="273" y="128"/>
                  <a:pt x="273" y="128"/>
                </a:cubicBezTo>
                <a:close/>
                <a:moveTo>
                  <a:pt x="201" y="235"/>
                </a:moveTo>
                <a:cubicBezTo>
                  <a:pt x="199" y="235"/>
                  <a:pt x="198" y="234"/>
                  <a:pt x="198" y="232"/>
                </a:cubicBezTo>
                <a:cubicBezTo>
                  <a:pt x="198" y="223"/>
                  <a:pt x="198" y="236"/>
                  <a:pt x="198" y="227"/>
                </a:cubicBezTo>
                <a:cubicBezTo>
                  <a:pt x="198" y="225"/>
                  <a:pt x="199" y="224"/>
                  <a:pt x="201" y="224"/>
                </a:cubicBezTo>
                <a:cubicBezTo>
                  <a:pt x="244" y="224"/>
                  <a:pt x="244" y="224"/>
                  <a:pt x="244" y="224"/>
                </a:cubicBezTo>
                <a:cubicBezTo>
                  <a:pt x="245" y="224"/>
                  <a:pt x="247" y="225"/>
                  <a:pt x="247" y="227"/>
                </a:cubicBezTo>
                <a:cubicBezTo>
                  <a:pt x="247" y="236"/>
                  <a:pt x="247" y="223"/>
                  <a:pt x="247" y="232"/>
                </a:cubicBezTo>
                <a:cubicBezTo>
                  <a:pt x="247" y="234"/>
                  <a:pt x="245" y="235"/>
                  <a:pt x="244" y="235"/>
                </a:cubicBezTo>
                <a:cubicBezTo>
                  <a:pt x="201" y="235"/>
                  <a:pt x="201" y="235"/>
                  <a:pt x="201" y="235"/>
                </a:cubicBezTo>
                <a:close/>
                <a:moveTo>
                  <a:pt x="273" y="221"/>
                </a:moveTo>
                <a:cubicBezTo>
                  <a:pt x="277" y="221"/>
                  <a:pt x="281" y="225"/>
                  <a:pt x="281" y="229"/>
                </a:cubicBezTo>
                <a:cubicBezTo>
                  <a:pt x="281" y="234"/>
                  <a:pt x="277" y="238"/>
                  <a:pt x="273" y="238"/>
                </a:cubicBezTo>
                <a:cubicBezTo>
                  <a:pt x="268" y="238"/>
                  <a:pt x="264" y="234"/>
                  <a:pt x="264" y="229"/>
                </a:cubicBezTo>
                <a:cubicBezTo>
                  <a:pt x="264" y="225"/>
                  <a:pt x="268" y="221"/>
                  <a:pt x="273" y="221"/>
                </a:cubicBezTo>
                <a:cubicBezTo>
                  <a:pt x="273" y="221"/>
                  <a:pt x="273" y="221"/>
                  <a:pt x="273" y="221"/>
                </a:cubicBezTo>
                <a:close/>
                <a:moveTo>
                  <a:pt x="309" y="341"/>
                </a:moveTo>
                <a:cubicBezTo>
                  <a:pt x="198" y="341"/>
                  <a:pt x="198" y="341"/>
                  <a:pt x="198" y="341"/>
                </a:cubicBezTo>
                <a:cubicBezTo>
                  <a:pt x="198" y="338"/>
                  <a:pt x="198" y="338"/>
                  <a:pt x="198" y="338"/>
                </a:cubicBezTo>
                <a:cubicBezTo>
                  <a:pt x="198" y="333"/>
                  <a:pt x="194" y="329"/>
                  <a:pt x="189" y="329"/>
                </a:cubicBezTo>
                <a:cubicBezTo>
                  <a:pt x="167" y="329"/>
                  <a:pt x="167" y="329"/>
                  <a:pt x="167" y="329"/>
                </a:cubicBezTo>
                <a:cubicBezTo>
                  <a:pt x="167" y="314"/>
                  <a:pt x="167" y="300"/>
                  <a:pt x="167" y="285"/>
                </a:cubicBezTo>
                <a:cubicBezTo>
                  <a:pt x="142" y="285"/>
                  <a:pt x="142" y="285"/>
                  <a:pt x="142" y="285"/>
                </a:cubicBezTo>
                <a:cubicBezTo>
                  <a:pt x="142" y="329"/>
                  <a:pt x="142" y="329"/>
                  <a:pt x="142" y="329"/>
                </a:cubicBezTo>
                <a:cubicBezTo>
                  <a:pt x="120" y="329"/>
                  <a:pt x="120" y="329"/>
                  <a:pt x="120" y="329"/>
                </a:cubicBezTo>
                <a:cubicBezTo>
                  <a:pt x="115" y="329"/>
                  <a:pt x="111" y="333"/>
                  <a:pt x="111" y="338"/>
                </a:cubicBezTo>
                <a:cubicBezTo>
                  <a:pt x="111" y="341"/>
                  <a:pt x="111" y="341"/>
                  <a:pt x="111" y="341"/>
                </a:cubicBezTo>
                <a:cubicBezTo>
                  <a:pt x="0" y="341"/>
                  <a:pt x="0" y="341"/>
                  <a:pt x="0" y="341"/>
                </a:cubicBezTo>
                <a:cubicBezTo>
                  <a:pt x="0" y="365"/>
                  <a:pt x="0" y="365"/>
                  <a:pt x="0" y="365"/>
                </a:cubicBezTo>
                <a:cubicBezTo>
                  <a:pt x="38" y="365"/>
                  <a:pt x="75" y="365"/>
                  <a:pt x="111" y="365"/>
                </a:cubicBezTo>
                <a:cubicBezTo>
                  <a:pt x="111" y="369"/>
                  <a:pt x="111" y="369"/>
                  <a:pt x="111" y="369"/>
                </a:cubicBezTo>
                <a:cubicBezTo>
                  <a:pt x="111" y="374"/>
                  <a:pt x="115" y="378"/>
                  <a:pt x="120" y="378"/>
                </a:cubicBezTo>
                <a:cubicBezTo>
                  <a:pt x="189" y="378"/>
                  <a:pt x="189" y="378"/>
                  <a:pt x="189" y="378"/>
                </a:cubicBezTo>
                <a:cubicBezTo>
                  <a:pt x="194" y="378"/>
                  <a:pt x="198" y="374"/>
                  <a:pt x="198" y="369"/>
                </a:cubicBezTo>
                <a:cubicBezTo>
                  <a:pt x="198" y="365"/>
                  <a:pt x="198" y="365"/>
                  <a:pt x="198" y="365"/>
                </a:cubicBezTo>
                <a:cubicBezTo>
                  <a:pt x="234" y="365"/>
                  <a:pt x="270" y="365"/>
                  <a:pt x="309" y="365"/>
                </a:cubicBezTo>
                <a:cubicBezTo>
                  <a:pt x="309" y="341"/>
                  <a:pt x="309" y="341"/>
                  <a:pt x="309" y="34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1"/>
          <p:cNvSpPr>
            <a:spLocks noEditPoints="1"/>
          </p:cNvSpPr>
          <p:nvPr/>
        </p:nvSpPr>
        <p:spPr bwMode="auto">
          <a:xfrm>
            <a:off x="3297198" y="2223090"/>
            <a:ext cx="436562" cy="520700"/>
          </a:xfrm>
          <a:custGeom>
            <a:avLst/>
            <a:gdLst>
              <a:gd name="T0" fmla="*/ 704 w 1837"/>
              <a:gd name="T1" fmla="*/ 1923 h 2192"/>
              <a:gd name="T2" fmla="*/ 213 w 1837"/>
              <a:gd name="T3" fmla="*/ 835 h 2192"/>
              <a:gd name="T4" fmla="*/ 284 w 1837"/>
              <a:gd name="T5" fmla="*/ 765 h 2192"/>
              <a:gd name="T6" fmla="*/ 128 w 1837"/>
              <a:gd name="T7" fmla="*/ 1993 h 2192"/>
              <a:gd name="T8" fmla="*/ 198 w 1837"/>
              <a:gd name="T9" fmla="*/ 2064 h 2192"/>
              <a:gd name="T10" fmla="*/ 1176 w 1837"/>
              <a:gd name="T11" fmla="*/ 1556 h 2192"/>
              <a:gd name="T12" fmla="*/ 1133 w 1837"/>
              <a:gd name="T13" fmla="*/ 1679 h 2192"/>
              <a:gd name="T14" fmla="*/ 1176 w 1837"/>
              <a:gd name="T15" fmla="*/ 1286 h 2192"/>
              <a:gd name="T16" fmla="*/ 807 w 1837"/>
              <a:gd name="T17" fmla="*/ 1823 h 2192"/>
              <a:gd name="T18" fmla="*/ 384 w 1837"/>
              <a:gd name="T19" fmla="*/ 1922 h 2192"/>
              <a:gd name="T20" fmla="*/ 412 w 1837"/>
              <a:gd name="T21" fmla="*/ 765 h 2192"/>
              <a:gd name="T22" fmla="*/ 157 w 1837"/>
              <a:gd name="T23" fmla="*/ 955 h 2192"/>
              <a:gd name="T24" fmla="*/ 198 w 1837"/>
              <a:gd name="T25" fmla="*/ 2192 h 2192"/>
              <a:gd name="T26" fmla="*/ 704 w 1837"/>
              <a:gd name="T27" fmla="*/ 2192 h 2192"/>
              <a:gd name="T28" fmla="*/ 1133 w 1837"/>
              <a:gd name="T29" fmla="*/ 1679 h 2192"/>
              <a:gd name="T30" fmla="*/ 1638 w 1837"/>
              <a:gd name="T31" fmla="*/ 1923 h 2192"/>
              <a:gd name="T32" fmla="*/ 1624 w 1837"/>
              <a:gd name="T33" fmla="*/ 1414 h 2192"/>
              <a:gd name="T34" fmla="*/ 1553 w 1837"/>
              <a:gd name="T35" fmla="*/ 1485 h 2192"/>
              <a:gd name="T36" fmla="*/ 1105 w 1837"/>
              <a:gd name="T37" fmla="*/ 1993 h 2192"/>
              <a:gd name="T38" fmla="*/ 1176 w 1837"/>
              <a:gd name="T39" fmla="*/ 2064 h 2192"/>
              <a:gd name="T40" fmla="*/ 1822 w 1837"/>
              <a:gd name="T41" fmla="*/ 1485 h 2192"/>
              <a:gd name="T42" fmla="*/ 1552 w 1837"/>
              <a:gd name="T43" fmla="*/ 1670 h 2192"/>
              <a:gd name="T44" fmla="*/ 1362 w 1837"/>
              <a:gd name="T45" fmla="*/ 1922 h 2192"/>
              <a:gd name="T46" fmla="*/ 1176 w 1837"/>
              <a:gd name="T47" fmla="*/ 2192 h 2192"/>
              <a:gd name="T48" fmla="*/ 1638 w 1837"/>
              <a:gd name="T49" fmla="*/ 2192 h 2192"/>
              <a:gd name="T50" fmla="*/ 1158 w 1837"/>
              <a:gd name="T51" fmla="*/ 128 h 2192"/>
              <a:gd name="T52" fmla="*/ 1088 w 1837"/>
              <a:gd name="T53" fmla="*/ 199 h 2192"/>
              <a:gd name="T54" fmla="*/ 1701 w 1837"/>
              <a:gd name="T55" fmla="*/ 199 h 2192"/>
              <a:gd name="T56" fmla="*/ 1630 w 1837"/>
              <a:gd name="T57" fmla="*/ 128 h 2192"/>
              <a:gd name="T58" fmla="*/ 704 w 1837"/>
              <a:gd name="T59" fmla="*/ 694 h 2192"/>
              <a:gd name="T60" fmla="*/ 775 w 1837"/>
              <a:gd name="T61" fmla="*/ 1485 h 2192"/>
              <a:gd name="T62" fmla="*/ 704 w 1837"/>
              <a:gd name="T63" fmla="*/ 1414 h 2192"/>
              <a:gd name="T64" fmla="*/ 1346 w 1837"/>
              <a:gd name="T65" fmla="*/ 263 h 2192"/>
              <a:gd name="T66" fmla="*/ 1555 w 1837"/>
              <a:gd name="T67" fmla="*/ 817 h 2192"/>
              <a:gd name="T68" fmla="*/ 767 w 1837"/>
              <a:gd name="T69" fmla="*/ 953 h 2192"/>
              <a:gd name="T70" fmla="*/ 505 w 1837"/>
              <a:gd name="T71" fmla="*/ 765 h 2192"/>
              <a:gd name="T72" fmla="*/ 505 w 1837"/>
              <a:gd name="T73" fmla="*/ 1485 h 2192"/>
              <a:gd name="T74" fmla="*/ 767 w 1837"/>
              <a:gd name="T75" fmla="*/ 1296 h 2192"/>
              <a:gd name="T76" fmla="*/ 1683 w 1837"/>
              <a:gd name="T77" fmla="*/ 870 h 2192"/>
              <a:gd name="T78" fmla="*/ 1630 w 1837"/>
              <a:gd name="T79" fmla="*/ 0 h 2192"/>
              <a:gd name="T80" fmla="*/ 1158 w 1837"/>
              <a:gd name="T81" fmla="*/ 0 h 2192"/>
              <a:gd name="T82" fmla="*/ 213 w 1837"/>
              <a:gd name="T83" fmla="*/ 128 h 2192"/>
              <a:gd name="T84" fmla="*/ 142 w 1837"/>
              <a:gd name="T85" fmla="*/ 199 h 2192"/>
              <a:gd name="T86" fmla="*/ 1229 w 1837"/>
              <a:gd name="T87" fmla="*/ 765 h 2192"/>
              <a:gd name="T88" fmla="*/ 1158 w 1837"/>
              <a:gd name="T89" fmla="*/ 694 h 2192"/>
              <a:gd name="T90" fmla="*/ 604 w 1837"/>
              <a:gd name="T91" fmla="*/ 253 h 2192"/>
              <a:gd name="T92" fmla="*/ 1158 w 1837"/>
              <a:gd name="T93" fmla="*/ 963 h 2192"/>
              <a:gd name="T94" fmla="*/ 1105 w 1837"/>
              <a:gd name="T95" fmla="*/ 573 h 2192"/>
              <a:gd name="T96" fmla="*/ 213 w 1837"/>
              <a:gd name="T97" fmla="*/ 0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7" h="2192">
                <a:moveTo>
                  <a:pt x="704" y="2064"/>
                </a:moveTo>
                <a:cubicBezTo>
                  <a:pt x="665" y="2064"/>
                  <a:pt x="633" y="2032"/>
                  <a:pt x="633" y="1993"/>
                </a:cubicBezTo>
                <a:cubicBezTo>
                  <a:pt x="633" y="1954"/>
                  <a:pt x="665" y="1923"/>
                  <a:pt x="704" y="1923"/>
                </a:cubicBezTo>
                <a:cubicBezTo>
                  <a:pt x="743" y="1923"/>
                  <a:pt x="775" y="1954"/>
                  <a:pt x="775" y="1993"/>
                </a:cubicBezTo>
                <a:cubicBezTo>
                  <a:pt x="775" y="2032"/>
                  <a:pt x="743" y="2064"/>
                  <a:pt x="704" y="2064"/>
                </a:cubicBezTo>
                <a:moveTo>
                  <a:pt x="213" y="835"/>
                </a:moveTo>
                <a:cubicBezTo>
                  <a:pt x="174" y="835"/>
                  <a:pt x="142" y="804"/>
                  <a:pt x="142" y="765"/>
                </a:cubicBezTo>
                <a:cubicBezTo>
                  <a:pt x="142" y="726"/>
                  <a:pt x="174" y="694"/>
                  <a:pt x="213" y="694"/>
                </a:cubicBezTo>
                <a:cubicBezTo>
                  <a:pt x="252" y="694"/>
                  <a:pt x="284" y="726"/>
                  <a:pt x="284" y="765"/>
                </a:cubicBezTo>
                <a:cubicBezTo>
                  <a:pt x="284" y="804"/>
                  <a:pt x="252" y="835"/>
                  <a:pt x="213" y="835"/>
                </a:cubicBezTo>
                <a:close/>
                <a:moveTo>
                  <a:pt x="198" y="2064"/>
                </a:moveTo>
                <a:cubicBezTo>
                  <a:pt x="159" y="2064"/>
                  <a:pt x="128" y="2032"/>
                  <a:pt x="128" y="1993"/>
                </a:cubicBezTo>
                <a:cubicBezTo>
                  <a:pt x="128" y="1954"/>
                  <a:pt x="159" y="1923"/>
                  <a:pt x="198" y="1923"/>
                </a:cubicBezTo>
                <a:cubicBezTo>
                  <a:pt x="237" y="1923"/>
                  <a:pt x="269" y="1954"/>
                  <a:pt x="269" y="1993"/>
                </a:cubicBezTo>
                <a:cubicBezTo>
                  <a:pt x="269" y="2032"/>
                  <a:pt x="237" y="2064"/>
                  <a:pt x="198" y="2064"/>
                </a:cubicBezTo>
                <a:close/>
                <a:moveTo>
                  <a:pt x="1176" y="1414"/>
                </a:moveTo>
                <a:cubicBezTo>
                  <a:pt x="1215" y="1414"/>
                  <a:pt x="1247" y="1446"/>
                  <a:pt x="1247" y="1485"/>
                </a:cubicBezTo>
                <a:cubicBezTo>
                  <a:pt x="1247" y="1524"/>
                  <a:pt x="1215" y="1556"/>
                  <a:pt x="1176" y="1556"/>
                </a:cubicBezTo>
                <a:cubicBezTo>
                  <a:pt x="1137" y="1556"/>
                  <a:pt x="1105" y="1524"/>
                  <a:pt x="1105" y="1485"/>
                </a:cubicBezTo>
                <a:cubicBezTo>
                  <a:pt x="1105" y="1446"/>
                  <a:pt x="1137" y="1414"/>
                  <a:pt x="1176" y="1414"/>
                </a:cubicBezTo>
                <a:close/>
                <a:moveTo>
                  <a:pt x="1133" y="1679"/>
                </a:moveTo>
                <a:cubicBezTo>
                  <a:pt x="1147" y="1682"/>
                  <a:pt x="1161" y="1684"/>
                  <a:pt x="1176" y="1684"/>
                </a:cubicBezTo>
                <a:cubicBezTo>
                  <a:pt x="1286" y="1684"/>
                  <a:pt x="1375" y="1594"/>
                  <a:pt x="1375" y="1485"/>
                </a:cubicBezTo>
                <a:cubicBezTo>
                  <a:pt x="1375" y="1375"/>
                  <a:pt x="1286" y="1286"/>
                  <a:pt x="1176" y="1286"/>
                </a:cubicBezTo>
                <a:cubicBezTo>
                  <a:pt x="1067" y="1286"/>
                  <a:pt x="977" y="1375"/>
                  <a:pt x="977" y="1485"/>
                </a:cubicBezTo>
                <a:cubicBezTo>
                  <a:pt x="977" y="1532"/>
                  <a:pt x="994" y="1575"/>
                  <a:pt x="1021" y="1609"/>
                </a:cubicBezTo>
                <a:cubicBezTo>
                  <a:pt x="807" y="1823"/>
                  <a:pt x="807" y="1823"/>
                  <a:pt x="807" y="1823"/>
                </a:cubicBezTo>
                <a:cubicBezTo>
                  <a:pt x="777" y="1805"/>
                  <a:pt x="742" y="1795"/>
                  <a:pt x="704" y="1795"/>
                </a:cubicBezTo>
                <a:cubicBezTo>
                  <a:pt x="620" y="1795"/>
                  <a:pt x="547" y="1848"/>
                  <a:pt x="519" y="1922"/>
                </a:cubicBezTo>
                <a:cubicBezTo>
                  <a:pt x="384" y="1922"/>
                  <a:pt x="384" y="1922"/>
                  <a:pt x="384" y="1922"/>
                </a:cubicBezTo>
                <a:cubicBezTo>
                  <a:pt x="366" y="1875"/>
                  <a:pt x="330" y="1836"/>
                  <a:pt x="285" y="1814"/>
                </a:cubicBezTo>
                <a:cubicBezTo>
                  <a:pt x="285" y="950"/>
                  <a:pt x="285" y="950"/>
                  <a:pt x="285" y="950"/>
                </a:cubicBezTo>
                <a:cubicBezTo>
                  <a:pt x="359" y="921"/>
                  <a:pt x="412" y="849"/>
                  <a:pt x="412" y="765"/>
                </a:cubicBezTo>
                <a:cubicBezTo>
                  <a:pt x="412" y="655"/>
                  <a:pt x="323" y="566"/>
                  <a:pt x="213" y="566"/>
                </a:cubicBezTo>
                <a:cubicBezTo>
                  <a:pt x="104" y="566"/>
                  <a:pt x="14" y="655"/>
                  <a:pt x="14" y="765"/>
                </a:cubicBezTo>
                <a:cubicBezTo>
                  <a:pt x="14" y="855"/>
                  <a:pt x="74" y="931"/>
                  <a:pt x="157" y="955"/>
                </a:cubicBezTo>
                <a:cubicBezTo>
                  <a:pt x="157" y="1799"/>
                  <a:pt x="157" y="1799"/>
                  <a:pt x="157" y="1799"/>
                </a:cubicBezTo>
                <a:cubicBezTo>
                  <a:pt x="67" y="1818"/>
                  <a:pt x="0" y="1898"/>
                  <a:pt x="0" y="1993"/>
                </a:cubicBezTo>
                <a:cubicBezTo>
                  <a:pt x="0" y="2103"/>
                  <a:pt x="89" y="2192"/>
                  <a:pt x="198" y="2192"/>
                </a:cubicBezTo>
                <a:cubicBezTo>
                  <a:pt x="288" y="2192"/>
                  <a:pt x="364" y="2132"/>
                  <a:pt x="389" y="2050"/>
                </a:cubicBezTo>
                <a:cubicBezTo>
                  <a:pt x="514" y="2050"/>
                  <a:pt x="514" y="2050"/>
                  <a:pt x="514" y="2050"/>
                </a:cubicBezTo>
                <a:cubicBezTo>
                  <a:pt x="538" y="2132"/>
                  <a:pt x="614" y="2192"/>
                  <a:pt x="704" y="2192"/>
                </a:cubicBezTo>
                <a:cubicBezTo>
                  <a:pt x="814" y="2192"/>
                  <a:pt x="903" y="2103"/>
                  <a:pt x="903" y="1993"/>
                </a:cubicBezTo>
                <a:cubicBezTo>
                  <a:pt x="903" y="1968"/>
                  <a:pt x="898" y="1944"/>
                  <a:pt x="889" y="1922"/>
                </a:cubicBezTo>
                <a:lnTo>
                  <a:pt x="1133" y="1679"/>
                </a:lnTo>
                <a:close/>
                <a:moveTo>
                  <a:pt x="1638" y="2064"/>
                </a:moveTo>
                <a:cubicBezTo>
                  <a:pt x="1599" y="2064"/>
                  <a:pt x="1568" y="2032"/>
                  <a:pt x="1568" y="1993"/>
                </a:cubicBezTo>
                <a:cubicBezTo>
                  <a:pt x="1568" y="1954"/>
                  <a:pt x="1599" y="1923"/>
                  <a:pt x="1638" y="1923"/>
                </a:cubicBezTo>
                <a:cubicBezTo>
                  <a:pt x="1677" y="1923"/>
                  <a:pt x="1709" y="1954"/>
                  <a:pt x="1709" y="1993"/>
                </a:cubicBezTo>
                <a:cubicBezTo>
                  <a:pt x="1709" y="2032"/>
                  <a:pt x="1677" y="2064"/>
                  <a:pt x="1638" y="2064"/>
                </a:cubicBezTo>
                <a:close/>
                <a:moveTo>
                  <a:pt x="1624" y="1414"/>
                </a:moveTo>
                <a:cubicBezTo>
                  <a:pt x="1663" y="1414"/>
                  <a:pt x="1694" y="1446"/>
                  <a:pt x="1694" y="1485"/>
                </a:cubicBezTo>
                <a:cubicBezTo>
                  <a:pt x="1694" y="1524"/>
                  <a:pt x="1663" y="1556"/>
                  <a:pt x="1624" y="1556"/>
                </a:cubicBezTo>
                <a:cubicBezTo>
                  <a:pt x="1585" y="1556"/>
                  <a:pt x="1553" y="1524"/>
                  <a:pt x="1553" y="1485"/>
                </a:cubicBezTo>
                <a:cubicBezTo>
                  <a:pt x="1553" y="1446"/>
                  <a:pt x="1585" y="1414"/>
                  <a:pt x="1624" y="1414"/>
                </a:cubicBezTo>
                <a:close/>
                <a:moveTo>
                  <a:pt x="1176" y="2064"/>
                </a:moveTo>
                <a:cubicBezTo>
                  <a:pt x="1137" y="2064"/>
                  <a:pt x="1105" y="2032"/>
                  <a:pt x="1105" y="1993"/>
                </a:cubicBezTo>
                <a:cubicBezTo>
                  <a:pt x="1105" y="1954"/>
                  <a:pt x="1137" y="1923"/>
                  <a:pt x="1176" y="1923"/>
                </a:cubicBezTo>
                <a:cubicBezTo>
                  <a:pt x="1215" y="1923"/>
                  <a:pt x="1247" y="1954"/>
                  <a:pt x="1247" y="1993"/>
                </a:cubicBezTo>
                <a:cubicBezTo>
                  <a:pt x="1247" y="2032"/>
                  <a:pt x="1215" y="2064"/>
                  <a:pt x="1176" y="2064"/>
                </a:cubicBezTo>
                <a:close/>
                <a:moveTo>
                  <a:pt x="1680" y="1799"/>
                </a:moveTo>
                <a:cubicBezTo>
                  <a:pt x="1680" y="1675"/>
                  <a:pt x="1680" y="1675"/>
                  <a:pt x="1680" y="1675"/>
                </a:cubicBezTo>
                <a:cubicBezTo>
                  <a:pt x="1762" y="1651"/>
                  <a:pt x="1822" y="1575"/>
                  <a:pt x="1822" y="1485"/>
                </a:cubicBezTo>
                <a:cubicBezTo>
                  <a:pt x="1822" y="1375"/>
                  <a:pt x="1733" y="1286"/>
                  <a:pt x="1624" y="1286"/>
                </a:cubicBezTo>
                <a:cubicBezTo>
                  <a:pt x="1514" y="1286"/>
                  <a:pt x="1425" y="1375"/>
                  <a:pt x="1425" y="1485"/>
                </a:cubicBezTo>
                <a:cubicBezTo>
                  <a:pt x="1425" y="1569"/>
                  <a:pt x="1478" y="1641"/>
                  <a:pt x="1552" y="1670"/>
                </a:cubicBezTo>
                <a:cubicBezTo>
                  <a:pt x="1552" y="1814"/>
                  <a:pt x="1552" y="1814"/>
                  <a:pt x="1552" y="1814"/>
                </a:cubicBezTo>
                <a:cubicBezTo>
                  <a:pt x="1507" y="1836"/>
                  <a:pt x="1471" y="1875"/>
                  <a:pt x="1453" y="1922"/>
                </a:cubicBezTo>
                <a:cubicBezTo>
                  <a:pt x="1362" y="1922"/>
                  <a:pt x="1362" y="1922"/>
                  <a:pt x="1362" y="1922"/>
                </a:cubicBezTo>
                <a:cubicBezTo>
                  <a:pt x="1333" y="1848"/>
                  <a:pt x="1261" y="1795"/>
                  <a:pt x="1176" y="1795"/>
                </a:cubicBezTo>
                <a:cubicBezTo>
                  <a:pt x="1067" y="1795"/>
                  <a:pt x="977" y="1884"/>
                  <a:pt x="977" y="1993"/>
                </a:cubicBezTo>
                <a:cubicBezTo>
                  <a:pt x="977" y="2103"/>
                  <a:pt x="1067" y="2192"/>
                  <a:pt x="1176" y="2192"/>
                </a:cubicBezTo>
                <a:cubicBezTo>
                  <a:pt x="1266" y="2192"/>
                  <a:pt x="1342" y="2132"/>
                  <a:pt x="1367" y="2050"/>
                </a:cubicBezTo>
                <a:cubicBezTo>
                  <a:pt x="1448" y="2050"/>
                  <a:pt x="1448" y="2050"/>
                  <a:pt x="1448" y="2050"/>
                </a:cubicBezTo>
                <a:cubicBezTo>
                  <a:pt x="1472" y="2132"/>
                  <a:pt x="1549" y="2192"/>
                  <a:pt x="1638" y="2192"/>
                </a:cubicBezTo>
                <a:cubicBezTo>
                  <a:pt x="1748" y="2192"/>
                  <a:pt x="1837" y="2103"/>
                  <a:pt x="1837" y="1993"/>
                </a:cubicBezTo>
                <a:cubicBezTo>
                  <a:pt x="1837" y="1898"/>
                  <a:pt x="1770" y="1818"/>
                  <a:pt x="1680" y="1799"/>
                </a:cubicBezTo>
                <a:close/>
                <a:moveTo>
                  <a:pt x="1158" y="128"/>
                </a:moveTo>
                <a:cubicBezTo>
                  <a:pt x="1197" y="128"/>
                  <a:pt x="1229" y="160"/>
                  <a:pt x="1229" y="199"/>
                </a:cubicBezTo>
                <a:cubicBezTo>
                  <a:pt x="1229" y="238"/>
                  <a:pt x="1197" y="270"/>
                  <a:pt x="1158" y="270"/>
                </a:cubicBezTo>
                <a:cubicBezTo>
                  <a:pt x="1119" y="270"/>
                  <a:pt x="1088" y="238"/>
                  <a:pt x="1088" y="199"/>
                </a:cubicBezTo>
                <a:cubicBezTo>
                  <a:pt x="1088" y="160"/>
                  <a:pt x="1119" y="128"/>
                  <a:pt x="1158" y="128"/>
                </a:cubicBezTo>
                <a:close/>
                <a:moveTo>
                  <a:pt x="1630" y="128"/>
                </a:moveTo>
                <a:cubicBezTo>
                  <a:pt x="1669" y="128"/>
                  <a:pt x="1701" y="160"/>
                  <a:pt x="1701" y="199"/>
                </a:cubicBezTo>
                <a:cubicBezTo>
                  <a:pt x="1701" y="238"/>
                  <a:pt x="1669" y="270"/>
                  <a:pt x="1630" y="270"/>
                </a:cubicBezTo>
                <a:cubicBezTo>
                  <a:pt x="1591" y="270"/>
                  <a:pt x="1560" y="238"/>
                  <a:pt x="1560" y="199"/>
                </a:cubicBezTo>
                <a:cubicBezTo>
                  <a:pt x="1560" y="160"/>
                  <a:pt x="1591" y="128"/>
                  <a:pt x="1630" y="128"/>
                </a:cubicBezTo>
                <a:close/>
                <a:moveTo>
                  <a:pt x="704" y="835"/>
                </a:moveTo>
                <a:cubicBezTo>
                  <a:pt x="665" y="835"/>
                  <a:pt x="633" y="804"/>
                  <a:pt x="633" y="765"/>
                </a:cubicBezTo>
                <a:cubicBezTo>
                  <a:pt x="633" y="726"/>
                  <a:pt x="665" y="694"/>
                  <a:pt x="704" y="694"/>
                </a:cubicBezTo>
                <a:cubicBezTo>
                  <a:pt x="743" y="694"/>
                  <a:pt x="775" y="726"/>
                  <a:pt x="775" y="765"/>
                </a:cubicBezTo>
                <a:cubicBezTo>
                  <a:pt x="775" y="804"/>
                  <a:pt x="743" y="835"/>
                  <a:pt x="704" y="835"/>
                </a:cubicBezTo>
                <a:close/>
                <a:moveTo>
                  <a:pt x="775" y="1485"/>
                </a:moveTo>
                <a:cubicBezTo>
                  <a:pt x="775" y="1524"/>
                  <a:pt x="743" y="1556"/>
                  <a:pt x="704" y="1556"/>
                </a:cubicBezTo>
                <a:cubicBezTo>
                  <a:pt x="665" y="1556"/>
                  <a:pt x="633" y="1524"/>
                  <a:pt x="633" y="1485"/>
                </a:cubicBezTo>
                <a:cubicBezTo>
                  <a:pt x="633" y="1446"/>
                  <a:pt x="665" y="1414"/>
                  <a:pt x="704" y="1414"/>
                </a:cubicBezTo>
                <a:cubicBezTo>
                  <a:pt x="743" y="1414"/>
                  <a:pt x="775" y="1446"/>
                  <a:pt x="775" y="1485"/>
                </a:cubicBezTo>
                <a:close/>
                <a:moveTo>
                  <a:pt x="1158" y="398"/>
                </a:moveTo>
                <a:cubicBezTo>
                  <a:pt x="1246" y="398"/>
                  <a:pt x="1320" y="341"/>
                  <a:pt x="1346" y="263"/>
                </a:cubicBezTo>
                <a:cubicBezTo>
                  <a:pt x="1442" y="263"/>
                  <a:pt x="1442" y="263"/>
                  <a:pt x="1442" y="263"/>
                </a:cubicBezTo>
                <a:cubicBezTo>
                  <a:pt x="1461" y="317"/>
                  <a:pt x="1502" y="361"/>
                  <a:pt x="1555" y="383"/>
                </a:cubicBezTo>
                <a:cubicBezTo>
                  <a:pt x="1555" y="817"/>
                  <a:pt x="1555" y="817"/>
                  <a:pt x="1555" y="817"/>
                </a:cubicBezTo>
                <a:cubicBezTo>
                  <a:pt x="1308" y="1064"/>
                  <a:pt x="1308" y="1064"/>
                  <a:pt x="1308" y="1064"/>
                </a:cubicBezTo>
                <a:cubicBezTo>
                  <a:pt x="767" y="1064"/>
                  <a:pt x="767" y="1064"/>
                  <a:pt x="767" y="1064"/>
                </a:cubicBezTo>
                <a:cubicBezTo>
                  <a:pt x="767" y="953"/>
                  <a:pt x="767" y="953"/>
                  <a:pt x="767" y="953"/>
                </a:cubicBezTo>
                <a:cubicBezTo>
                  <a:pt x="846" y="927"/>
                  <a:pt x="903" y="852"/>
                  <a:pt x="903" y="765"/>
                </a:cubicBezTo>
                <a:cubicBezTo>
                  <a:pt x="903" y="655"/>
                  <a:pt x="814" y="566"/>
                  <a:pt x="704" y="566"/>
                </a:cubicBezTo>
                <a:cubicBezTo>
                  <a:pt x="594" y="566"/>
                  <a:pt x="505" y="655"/>
                  <a:pt x="505" y="765"/>
                </a:cubicBezTo>
                <a:cubicBezTo>
                  <a:pt x="505" y="851"/>
                  <a:pt x="561" y="925"/>
                  <a:pt x="639" y="952"/>
                </a:cubicBezTo>
                <a:cubicBezTo>
                  <a:pt x="639" y="1297"/>
                  <a:pt x="639" y="1297"/>
                  <a:pt x="639" y="1297"/>
                </a:cubicBezTo>
                <a:cubicBezTo>
                  <a:pt x="561" y="1324"/>
                  <a:pt x="505" y="1398"/>
                  <a:pt x="505" y="1485"/>
                </a:cubicBezTo>
                <a:cubicBezTo>
                  <a:pt x="505" y="1594"/>
                  <a:pt x="594" y="1684"/>
                  <a:pt x="704" y="1684"/>
                </a:cubicBezTo>
                <a:cubicBezTo>
                  <a:pt x="814" y="1684"/>
                  <a:pt x="903" y="1594"/>
                  <a:pt x="903" y="1485"/>
                </a:cubicBezTo>
                <a:cubicBezTo>
                  <a:pt x="903" y="1397"/>
                  <a:pt x="846" y="1322"/>
                  <a:pt x="767" y="1296"/>
                </a:cubicBezTo>
                <a:cubicBezTo>
                  <a:pt x="767" y="1192"/>
                  <a:pt x="767" y="1192"/>
                  <a:pt x="767" y="1192"/>
                </a:cubicBezTo>
                <a:cubicBezTo>
                  <a:pt x="1361" y="1192"/>
                  <a:pt x="1361" y="1192"/>
                  <a:pt x="1361" y="1192"/>
                </a:cubicBezTo>
                <a:cubicBezTo>
                  <a:pt x="1683" y="870"/>
                  <a:pt x="1683" y="870"/>
                  <a:pt x="1683" y="870"/>
                </a:cubicBezTo>
                <a:cubicBezTo>
                  <a:pt x="1683" y="390"/>
                  <a:pt x="1683" y="390"/>
                  <a:pt x="1683" y="390"/>
                </a:cubicBezTo>
                <a:cubicBezTo>
                  <a:pt x="1767" y="367"/>
                  <a:pt x="1829" y="290"/>
                  <a:pt x="1829" y="199"/>
                </a:cubicBezTo>
                <a:cubicBezTo>
                  <a:pt x="1829" y="89"/>
                  <a:pt x="1740" y="0"/>
                  <a:pt x="1630" y="0"/>
                </a:cubicBezTo>
                <a:cubicBezTo>
                  <a:pt x="1543" y="0"/>
                  <a:pt x="1469" y="56"/>
                  <a:pt x="1442" y="135"/>
                </a:cubicBezTo>
                <a:cubicBezTo>
                  <a:pt x="1346" y="135"/>
                  <a:pt x="1346" y="135"/>
                  <a:pt x="1346" y="135"/>
                </a:cubicBezTo>
                <a:cubicBezTo>
                  <a:pt x="1320" y="56"/>
                  <a:pt x="1246" y="0"/>
                  <a:pt x="1158" y="0"/>
                </a:cubicBezTo>
                <a:cubicBezTo>
                  <a:pt x="1049" y="0"/>
                  <a:pt x="960" y="89"/>
                  <a:pt x="960" y="199"/>
                </a:cubicBezTo>
                <a:cubicBezTo>
                  <a:pt x="960" y="308"/>
                  <a:pt x="1049" y="398"/>
                  <a:pt x="1158" y="398"/>
                </a:cubicBezTo>
                <a:close/>
                <a:moveTo>
                  <a:pt x="213" y="128"/>
                </a:moveTo>
                <a:cubicBezTo>
                  <a:pt x="252" y="128"/>
                  <a:pt x="284" y="160"/>
                  <a:pt x="284" y="199"/>
                </a:cubicBezTo>
                <a:cubicBezTo>
                  <a:pt x="284" y="238"/>
                  <a:pt x="252" y="270"/>
                  <a:pt x="213" y="270"/>
                </a:cubicBezTo>
                <a:cubicBezTo>
                  <a:pt x="174" y="270"/>
                  <a:pt x="142" y="238"/>
                  <a:pt x="142" y="199"/>
                </a:cubicBezTo>
                <a:cubicBezTo>
                  <a:pt x="142" y="160"/>
                  <a:pt x="174" y="128"/>
                  <a:pt x="213" y="128"/>
                </a:cubicBezTo>
                <a:close/>
                <a:moveTo>
                  <a:pt x="1158" y="694"/>
                </a:moveTo>
                <a:cubicBezTo>
                  <a:pt x="1197" y="694"/>
                  <a:pt x="1229" y="726"/>
                  <a:pt x="1229" y="765"/>
                </a:cubicBezTo>
                <a:cubicBezTo>
                  <a:pt x="1229" y="804"/>
                  <a:pt x="1197" y="835"/>
                  <a:pt x="1158" y="835"/>
                </a:cubicBezTo>
                <a:cubicBezTo>
                  <a:pt x="1119" y="835"/>
                  <a:pt x="1088" y="804"/>
                  <a:pt x="1088" y="765"/>
                </a:cubicBezTo>
                <a:cubicBezTo>
                  <a:pt x="1088" y="726"/>
                  <a:pt x="1119" y="694"/>
                  <a:pt x="1158" y="694"/>
                </a:cubicBezTo>
                <a:close/>
                <a:moveTo>
                  <a:pt x="213" y="398"/>
                </a:moveTo>
                <a:cubicBezTo>
                  <a:pt x="304" y="398"/>
                  <a:pt x="381" y="336"/>
                  <a:pt x="404" y="253"/>
                </a:cubicBezTo>
                <a:cubicBezTo>
                  <a:pt x="604" y="253"/>
                  <a:pt x="604" y="253"/>
                  <a:pt x="604" y="253"/>
                </a:cubicBezTo>
                <a:cubicBezTo>
                  <a:pt x="998" y="647"/>
                  <a:pt x="998" y="647"/>
                  <a:pt x="998" y="647"/>
                </a:cubicBezTo>
                <a:cubicBezTo>
                  <a:pt x="974" y="680"/>
                  <a:pt x="960" y="721"/>
                  <a:pt x="960" y="765"/>
                </a:cubicBezTo>
                <a:cubicBezTo>
                  <a:pt x="960" y="874"/>
                  <a:pt x="1049" y="963"/>
                  <a:pt x="1158" y="963"/>
                </a:cubicBezTo>
                <a:cubicBezTo>
                  <a:pt x="1268" y="963"/>
                  <a:pt x="1357" y="874"/>
                  <a:pt x="1357" y="765"/>
                </a:cubicBezTo>
                <a:cubicBezTo>
                  <a:pt x="1357" y="655"/>
                  <a:pt x="1268" y="566"/>
                  <a:pt x="1158" y="566"/>
                </a:cubicBezTo>
                <a:cubicBezTo>
                  <a:pt x="1140" y="566"/>
                  <a:pt x="1122" y="569"/>
                  <a:pt x="1105" y="573"/>
                </a:cubicBezTo>
                <a:cubicBezTo>
                  <a:pt x="657" y="125"/>
                  <a:pt x="657" y="125"/>
                  <a:pt x="657" y="125"/>
                </a:cubicBezTo>
                <a:cubicBezTo>
                  <a:pt x="398" y="125"/>
                  <a:pt x="398" y="125"/>
                  <a:pt x="398" y="125"/>
                </a:cubicBezTo>
                <a:cubicBezTo>
                  <a:pt x="368" y="52"/>
                  <a:pt x="297" y="0"/>
                  <a:pt x="213" y="0"/>
                </a:cubicBezTo>
                <a:cubicBezTo>
                  <a:pt x="104" y="0"/>
                  <a:pt x="14" y="89"/>
                  <a:pt x="14" y="199"/>
                </a:cubicBezTo>
                <a:cubicBezTo>
                  <a:pt x="14" y="308"/>
                  <a:pt x="104" y="398"/>
                  <a:pt x="213" y="3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30560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387820" y="1699327"/>
            <a:ext cx="6250382" cy="4642455"/>
            <a:chOff x="35496" y="39258"/>
            <a:chExt cx="9145015" cy="6702111"/>
          </a:xfrm>
        </p:grpSpPr>
        <p:graphicFrame>
          <p:nvGraphicFramePr>
            <p:cNvPr id="19" name="Diagram 18"/>
            <p:cNvGraphicFramePr/>
            <p:nvPr>
              <p:extLst>
                <p:ext uri="{D42A27DB-BD31-4B8C-83A1-F6EECF244321}">
                  <p14:modId xmlns:p14="http://schemas.microsoft.com/office/powerpoint/2010/main" val="2747806069"/>
                </p:ext>
              </p:extLst>
            </p:nvPr>
          </p:nvGraphicFramePr>
          <p:xfrm>
            <a:off x="35496" y="188639"/>
            <a:ext cx="9145015" cy="6552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p:cNvSpPr/>
            <p:nvPr/>
          </p:nvSpPr>
          <p:spPr>
            <a:xfrm>
              <a:off x="2042316" y="39258"/>
              <a:ext cx="5221590" cy="2922032"/>
            </a:xfrm>
            <a:prstGeom prst="rect">
              <a:avLst/>
            </a:prstGeom>
            <a:solidFill>
              <a:sysClr val="window" lastClr="FFFFFF"/>
            </a:solidFill>
            <a:ln w="25400" cap="flat" cmpd="sng" algn="ctr">
              <a:noFill/>
              <a:prstDash val="solid"/>
            </a:ln>
            <a:effectLst/>
          </p:spPr>
          <p:txBody>
            <a:bodyPr rtlCol="0" anchor="ctr"/>
            <a:lstStyle/>
            <a:p>
              <a:pPr algn="ctr" defTabSz="1219444">
                <a:defRPr/>
              </a:pPr>
              <a:endParaRPr lang="en-GB" kern="0" dirty="0" smtClean="0">
                <a:solidFill>
                  <a:prstClr val="white"/>
                </a:solidFill>
                <a:latin typeface="+mn-lt"/>
                <a:cs typeface="Arial" charset="0"/>
              </a:endParaRPr>
            </a:p>
          </p:txBody>
        </p:sp>
        <p:sp>
          <p:nvSpPr>
            <p:cNvPr id="25" name="Rectangle 24"/>
            <p:cNvSpPr/>
            <p:nvPr/>
          </p:nvSpPr>
          <p:spPr>
            <a:xfrm>
              <a:off x="5051404" y="908720"/>
              <a:ext cx="663308" cy="1944216"/>
            </a:xfrm>
            <a:prstGeom prst="rect">
              <a:avLst/>
            </a:prstGeom>
            <a:solidFill>
              <a:schemeClr val="accent5"/>
            </a:solidFill>
            <a:ln w="25400" cap="flat" cmpd="sng" algn="ctr">
              <a:noFill/>
              <a:prstDash val="solid"/>
            </a:ln>
            <a:effectLst/>
          </p:spPr>
          <p:txBody>
            <a:bodyPr vert="vert" rtlCol="0" anchor="ctr"/>
            <a:lstStyle/>
            <a:p>
              <a:pPr algn="ctr" defTabSz="1219444">
                <a:lnSpc>
                  <a:spcPct val="90000"/>
                </a:lnSpc>
                <a:defRPr/>
              </a:pPr>
              <a:r>
                <a:rPr lang="en-GB" sz="1200" kern="0" dirty="0" smtClean="0">
                  <a:solidFill>
                    <a:prstClr val="white"/>
                  </a:solidFill>
                  <a:latin typeface="+mn-lt"/>
                  <a:cs typeface="Arial" charset="0"/>
                </a:rPr>
                <a:t>Business Application</a:t>
              </a:r>
            </a:p>
          </p:txBody>
        </p:sp>
        <p:sp>
          <p:nvSpPr>
            <p:cNvPr id="21" name="Rectangle 20"/>
            <p:cNvSpPr/>
            <p:nvPr/>
          </p:nvSpPr>
          <p:spPr>
            <a:xfrm>
              <a:off x="5818844" y="908720"/>
              <a:ext cx="663308" cy="1944216"/>
            </a:xfrm>
            <a:prstGeom prst="rect">
              <a:avLst/>
            </a:prstGeom>
            <a:solidFill>
              <a:schemeClr val="accent4"/>
            </a:solidFill>
            <a:ln w="25400" cap="flat" cmpd="sng" algn="ctr">
              <a:noFill/>
              <a:prstDash val="solid"/>
            </a:ln>
            <a:effectLst/>
          </p:spPr>
          <p:txBody>
            <a:bodyPr vert="vert" rtlCol="0" anchor="ctr"/>
            <a:lstStyle/>
            <a:p>
              <a:pPr algn="ctr" defTabSz="1219444">
                <a:lnSpc>
                  <a:spcPct val="90000"/>
                </a:lnSpc>
                <a:defRPr/>
              </a:pPr>
              <a:r>
                <a:rPr lang="en-GB" sz="1200" kern="0" dirty="0" smtClean="0">
                  <a:latin typeface="+mn-lt"/>
                  <a:cs typeface="Arial" charset="0"/>
                </a:rPr>
                <a:t>Business Application</a:t>
              </a:r>
            </a:p>
          </p:txBody>
        </p:sp>
        <p:sp>
          <p:nvSpPr>
            <p:cNvPr id="22" name="Rectangle 21"/>
            <p:cNvSpPr/>
            <p:nvPr/>
          </p:nvSpPr>
          <p:spPr>
            <a:xfrm>
              <a:off x="2749091" y="908720"/>
              <a:ext cx="663308" cy="1944216"/>
            </a:xfrm>
            <a:prstGeom prst="rect">
              <a:avLst/>
            </a:prstGeom>
            <a:solidFill>
              <a:schemeClr val="accent1"/>
            </a:solidFill>
            <a:ln w="25400" cap="flat" cmpd="sng" algn="ctr">
              <a:noFill/>
              <a:prstDash val="solid"/>
            </a:ln>
            <a:effectLst/>
          </p:spPr>
          <p:txBody>
            <a:bodyPr vert="vert" rtlCol="0" anchor="ctr"/>
            <a:lstStyle/>
            <a:p>
              <a:pPr algn="ctr" defTabSz="1219444">
                <a:lnSpc>
                  <a:spcPct val="90000"/>
                </a:lnSpc>
                <a:defRPr/>
              </a:pPr>
              <a:r>
                <a:rPr lang="en-GB" sz="1200" kern="0" dirty="0" smtClean="0">
                  <a:solidFill>
                    <a:prstClr val="white"/>
                  </a:solidFill>
                  <a:latin typeface="+mn-lt"/>
                  <a:cs typeface="Arial" charset="0"/>
                </a:rPr>
                <a:t>Business Application</a:t>
              </a:r>
            </a:p>
          </p:txBody>
        </p:sp>
        <p:sp>
          <p:nvSpPr>
            <p:cNvPr id="23" name="Rectangle 22"/>
            <p:cNvSpPr/>
            <p:nvPr/>
          </p:nvSpPr>
          <p:spPr>
            <a:xfrm>
              <a:off x="3516529" y="908720"/>
              <a:ext cx="663308" cy="1944216"/>
            </a:xfrm>
            <a:prstGeom prst="rect">
              <a:avLst/>
            </a:prstGeom>
            <a:solidFill>
              <a:schemeClr val="accent2"/>
            </a:solidFill>
            <a:ln w="25400" cap="flat" cmpd="sng" algn="ctr">
              <a:noFill/>
              <a:prstDash val="solid"/>
            </a:ln>
            <a:effectLst/>
          </p:spPr>
          <p:txBody>
            <a:bodyPr vert="vert" rtlCol="0" anchor="ctr"/>
            <a:lstStyle/>
            <a:p>
              <a:pPr algn="ctr" defTabSz="1219444">
                <a:lnSpc>
                  <a:spcPct val="90000"/>
                </a:lnSpc>
                <a:defRPr/>
              </a:pPr>
              <a:r>
                <a:rPr lang="en-GB" sz="1200" kern="0" dirty="0" smtClean="0">
                  <a:solidFill>
                    <a:prstClr val="white"/>
                  </a:solidFill>
                  <a:latin typeface="+mn-lt"/>
                  <a:cs typeface="Arial" charset="0"/>
                </a:rPr>
                <a:t>Business Application</a:t>
              </a:r>
            </a:p>
          </p:txBody>
        </p:sp>
        <p:sp>
          <p:nvSpPr>
            <p:cNvPr id="24" name="Rectangle 23"/>
            <p:cNvSpPr/>
            <p:nvPr/>
          </p:nvSpPr>
          <p:spPr>
            <a:xfrm>
              <a:off x="4283966" y="908720"/>
              <a:ext cx="663308" cy="1944216"/>
            </a:xfrm>
            <a:prstGeom prst="rect">
              <a:avLst/>
            </a:prstGeom>
            <a:solidFill>
              <a:schemeClr val="accent3"/>
            </a:solidFill>
            <a:ln w="25400" cap="flat" cmpd="sng" algn="ctr">
              <a:noFill/>
              <a:prstDash val="solid"/>
            </a:ln>
            <a:effectLst/>
          </p:spPr>
          <p:txBody>
            <a:bodyPr vert="vert" rtlCol="0" anchor="ctr"/>
            <a:lstStyle/>
            <a:p>
              <a:pPr algn="ctr" defTabSz="1219444">
                <a:lnSpc>
                  <a:spcPct val="90000"/>
                </a:lnSpc>
                <a:defRPr/>
              </a:pPr>
              <a:r>
                <a:rPr lang="en-GB" sz="1200" kern="0" dirty="0" smtClean="0">
                  <a:solidFill>
                    <a:prstClr val="white"/>
                  </a:solidFill>
                  <a:latin typeface="+mn-lt"/>
                  <a:cs typeface="Arial" charset="0"/>
                </a:rPr>
                <a:t>Business Application</a:t>
              </a:r>
            </a:p>
          </p:txBody>
        </p:sp>
      </p:grpSp>
      <p:sp>
        <p:nvSpPr>
          <p:cNvPr id="5" name="Rectangle 4"/>
          <p:cNvSpPr/>
          <p:nvPr/>
        </p:nvSpPr>
        <p:spPr>
          <a:xfrm>
            <a:off x="3435268" y="5992423"/>
            <a:ext cx="4220998" cy="324975"/>
          </a:xfrm>
          <a:prstGeom prst="rect">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
        <p:nvSpPr>
          <p:cNvPr id="36" name="TextBox 35"/>
          <p:cNvSpPr txBox="1"/>
          <p:nvPr/>
        </p:nvSpPr>
        <p:spPr>
          <a:xfrm>
            <a:off x="444500" y="6572250"/>
            <a:ext cx="2573227" cy="230832"/>
          </a:xfrm>
          <a:prstGeom prst="rect">
            <a:avLst/>
          </a:prstGeom>
          <a:noFill/>
        </p:spPr>
        <p:txBody>
          <a:bodyPr wrap="square" lIns="0">
            <a:spAutoFit/>
          </a:bodyPr>
          <a:lstStyle/>
          <a:p>
            <a:pPr algn="ctr" fontAlgn="base">
              <a:spcBef>
                <a:spcPct val="0"/>
              </a:spcBef>
              <a:spcAft>
                <a:spcPct val="0"/>
              </a:spcAft>
              <a:defRPr/>
            </a:pPr>
            <a:r>
              <a:rPr lang="en-US" sz="900" dirty="0">
                <a:solidFill>
                  <a:srgbClr val="7F7F7F"/>
                </a:solidFill>
                <a:cs typeface="Arial" pitchFamily="34" charset="0"/>
              </a:rPr>
              <a:t>Copyright © </a:t>
            </a:r>
            <a:r>
              <a:rPr lang="en-US" sz="900" dirty="0" smtClean="0">
                <a:solidFill>
                  <a:srgbClr val="7F7F7F"/>
                </a:solidFill>
                <a:cs typeface="Arial" pitchFamily="34" charset="0"/>
              </a:rPr>
              <a:t>2015 </a:t>
            </a:r>
            <a:r>
              <a:rPr lang="en-US" sz="900" dirty="0">
                <a:solidFill>
                  <a:srgbClr val="7F7F7F"/>
                </a:solidFill>
                <a:cs typeface="Arial" pitchFamily="34" charset="0"/>
              </a:rPr>
              <a:t>Accenture  All rights reserved.</a:t>
            </a:r>
          </a:p>
        </p:txBody>
      </p:sp>
      <p:sp>
        <p:nvSpPr>
          <p:cNvPr id="2" name="Rectangle 1"/>
          <p:cNvSpPr/>
          <p:nvPr/>
        </p:nvSpPr>
        <p:spPr>
          <a:xfrm>
            <a:off x="4164006" y="2301591"/>
            <a:ext cx="2717319" cy="13467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
        <p:nvSpPr>
          <p:cNvPr id="39" name="Text Placeholder 1"/>
          <p:cNvSpPr>
            <a:spLocks noGrp="1"/>
          </p:cNvSpPr>
          <p:nvPr>
            <p:ph type="body" sz="quarter" idx="10"/>
          </p:nvPr>
        </p:nvSpPr>
        <p:spPr/>
        <p:txBody>
          <a:bodyPr/>
          <a:lstStyle/>
          <a:p>
            <a:r>
              <a:rPr lang="en-GB" dirty="0"/>
              <a:t>Modelling a Platform Application in generic layers</a:t>
            </a:r>
          </a:p>
        </p:txBody>
      </p:sp>
      <p:sp>
        <p:nvSpPr>
          <p:cNvPr id="40" name="Title 3"/>
          <p:cNvSpPr>
            <a:spLocks noGrp="1"/>
          </p:cNvSpPr>
          <p:nvPr>
            <p:ph type="title"/>
          </p:nvPr>
        </p:nvSpPr>
        <p:spPr/>
        <p:txBody>
          <a:bodyPr/>
          <a:lstStyle/>
          <a:p>
            <a:r>
              <a:rPr lang="en-GB" dirty="0" smtClean="0"/>
              <a:t>The Hierarchy of Abstraction</a:t>
            </a:r>
            <a:endParaRPr lang="en-GB" dirty="0"/>
          </a:p>
        </p:txBody>
      </p:sp>
      <p:sp>
        <p:nvSpPr>
          <p:cNvPr id="6" name="Rectangle 5"/>
          <p:cNvSpPr/>
          <p:nvPr/>
        </p:nvSpPr>
        <p:spPr>
          <a:xfrm>
            <a:off x="4595325" y="6704106"/>
            <a:ext cx="4572000" cy="169277"/>
          </a:xfrm>
          <a:prstGeom prst="rect">
            <a:avLst/>
          </a:prstGeom>
        </p:spPr>
        <p:txBody>
          <a:bodyPr>
            <a:spAutoFit/>
          </a:bodyPr>
          <a:lstStyle/>
          <a:p>
            <a:pPr algn="r"/>
            <a:r>
              <a:rPr lang="en-GB" sz="500" dirty="0">
                <a:hlinkClick r:id="rId8"/>
              </a:rPr>
              <a:t>https://blog.accenture.com/mark_rendell/2014/11/04/proposed-reference-architecture-of-a-platform-application-paaa/</a:t>
            </a:r>
            <a:endParaRPr lang="en-GB" sz="500" dirty="0"/>
          </a:p>
        </p:txBody>
      </p:sp>
      <p:sp>
        <p:nvSpPr>
          <p:cNvPr id="3" name="Footer Placeholder 2"/>
          <p:cNvSpPr>
            <a:spLocks noGrp="1"/>
          </p:cNvSpPr>
          <p:nvPr>
            <p:ph type="ftr" sz="quarter" idx="12"/>
          </p:nvPr>
        </p:nvSpPr>
        <p:spPr/>
        <p:txBody>
          <a:bodyPr/>
          <a:lstStyle/>
          <a:p>
            <a:r>
              <a:rPr lang="en-US" smtClean="0"/>
              <a:t>Copyright © 2016 Accenture  All rights reserved.</a:t>
            </a:r>
            <a:endParaRPr lang="en-AU" dirty="0"/>
          </a:p>
        </p:txBody>
      </p:sp>
      <p:sp>
        <p:nvSpPr>
          <p:cNvPr id="4" name="Slide Number Placeholder 3"/>
          <p:cNvSpPr>
            <a:spLocks noGrp="1"/>
          </p:cNvSpPr>
          <p:nvPr>
            <p:ph type="sldNum" sz="quarter" idx="13"/>
          </p:nvPr>
        </p:nvSpPr>
        <p:spPr/>
        <p:txBody>
          <a:bodyPr/>
          <a:lstStyle/>
          <a:p>
            <a:pPr>
              <a:defRPr/>
            </a:pPr>
            <a:r>
              <a:rPr lang="en-US" smtClean="0"/>
              <a:t>Page </a:t>
            </a:r>
            <a:fld id="{90CBDC3A-D49F-4631-A8C7-55D59B33E5FA}" type="slidenum">
              <a:rPr lang="en-US" smtClean="0"/>
              <a:pPr>
                <a:defRPr/>
              </a:pPr>
              <a:t>8</a:t>
            </a:fld>
            <a:endParaRPr lang="en-US" dirty="0"/>
          </a:p>
        </p:txBody>
      </p:sp>
      <p:sp>
        <p:nvSpPr>
          <p:cNvPr id="37" name="Rectangle 36"/>
          <p:cNvSpPr/>
          <p:nvPr/>
        </p:nvSpPr>
        <p:spPr>
          <a:xfrm>
            <a:off x="3435268" y="5618445"/>
            <a:ext cx="4220998" cy="324975"/>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
        <p:nvSpPr>
          <p:cNvPr id="38" name="Rectangle 37"/>
          <p:cNvSpPr/>
          <p:nvPr/>
        </p:nvSpPr>
        <p:spPr>
          <a:xfrm>
            <a:off x="3435268" y="5244466"/>
            <a:ext cx="4220998" cy="32497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
        <p:nvSpPr>
          <p:cNvPr id="41" name="Rectangle 40"/>
          <p:cNvSpPr/>
          <p:nvPr/>
        </p:nvSpPr>
        <p:spPr>
          <a:xfrm>
            <a:off x="3763282" y="4870487"/>
            <a:ext cx="3564970" cy="324975"/>
          </a:xfrm>
          <a:prstGeom prst="rect">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
        <p:nvSpPr>
          <p:cNvPr id="42" name="Rectangle 41"/>
          <p:cNvSpPr/>
          <p:nvPr/>
        </p:nvSpPr>
        <p:spPr>
          <a:xfrm>
            <a:off x="3989694" y="4496508"/>
            <a:ext cx="3112146" cy="324975"/>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
        <p:nvSpPr>
          <p:cNvPr id="43" name="Rectangle 42"/>
          <p:cNvSpPr/>
          <p:nvPr/>
        </p:nvSpPr>
        <p:spPr>
          <a:xfrm>
            <a:off x="4343262" y="4122529"/>
            <a:ext cx="2405010" cy="324975"/>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
        <p:nvSpPr>
          <p:cNvPr id="44" name="Rectangle 43"/>
          <p:cNvSpPr/>
          <p:nvPr/>
        </p:nvSpPr>
        <p:spPr>
          <a:xfrm>
            <a:off x="4593198" y="3748550"/>
            <a:ext cx="1905138" cy="324975"/>
          </a:xfrm>
          <a:prstGeom prst="rect">
            <a:avLst/>
          </a:prstGeom>
          <a:solidFill>
            <a:schemeClr val="tx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grpSp>
        <p:nvGrpSpPr>
          <p:cNvPr id="10" name="Group 9"/>
          <p:cNvGrpSpPr/>
          <p:nvPr/>
        </p:nvGrpSpPr>
        <p:grpSpPr>
          <a:xfrm>
            <a:off x="455613" y="3424258"/>
            <a:ext cx="3621087" cy="2835536"/>
            <a:chOff x="455613" y="3424258"/>
            <a:chExt cx="3621087" cy="2835536"/>
          </a:xfrm>
        </p:grpSpPr>
        <p:sp>
          <p:nvSpPr>
            <p:cNvPr id="45" name="Content Placeholder 2"/>
            <p:cNvSpPr txBox="1">
              <a:spLocks/>
            </p:cNvSpPr>
            <p:nvPr/>
          </p:nvSpPr>
          <p:spPr>
            <a:xfrm>
              <a:off x="455613" y="3424258"/>
              <a:ext cx="3307669" cy="376253"/>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smtClean="0">
                  <a:solidFill>
                    <a:schemeClr val="tx1"/>
                  </a:solidFill>
                </a:rPr>
                <a:t>Platform Application</a:t>
              </a:r>
              <a:endParaRPr lang="en-GB" sz="1800" dirty="0">
                <a:solidFill>
                  <a:schemeClr val="tx1"/>
                </a:solidFill>
              </a:endParaRPr>
            </a:p>
          </p:txBody>
        </p:sp>
        <p:sp>
          <p:nvSpPr>
            <p:cNvPr id="7" name="Freeform 6"/>
            <p:cNvSpPr/>
            <p:nvPr/>
          </p:nvSpPr>
          <p:spPr>
            <a:xfrm>
              <a:off x="474980" y="3806154"/>
              <a:ext cx="3601720" cy="2453640"/>
            </a:xfrm>
            <a:custGeom>
              <a:avLst/>
              <a:gdLst>
                <a:gd name="connsiteX0" fmla="*/ 0 w 3459480"/>
                <a:gd name="connsiteY0" fmla="*/ 0 h 2453640"/>
                <a:gd name="connsiteX1" fmla="*/ 3459480 w 3459480"/>
                <a:gd name="connsiteY1" fmla="*/ 0 h 2453640"/>
                <a:gd name="connsiteX2" fmla="*/ 1752600 w 3459480"/>
                <a:gd name="connsiteY2" fmla="*/ 2453640 h 2453640"/>
                <a:gd name="connsiteX0" fmla="*/ 0 w 3601720"/>
                <a:gd name="connsiteY0" fmla="*/ 0 h 2453640"/>
                <a:gd name="connsiteX1" fmla="*/ 3601720 w 3601720"/>
                <a:gd name="connsiteY1" fmla="*/ 0 h 2453640"/>
                <a:gd name="connsiteX2" fmla="*/ 1894840 w 3601720"/>
                <a:gd name="connsiteY2" fmla="*/ 2453640 h 2453640"/>
              </a:gdLst>
              <a:ahLst/>
              <a:cxnLst>
                <a:cxn ang="0">
                  <a:pos x="connsiteX0" y="connsiteY0"/>
                </a:cxn>
                <a:cxn ang="0">
                  <a:pos x="connsiteX1" y="connsiteY1"/>
                </a:cxn>
                <a:cxn ang="0">
                  <a:pos x="connsiteX2" y="connsiteY2"/>
                </a:cxn>
              </a:cxnLst>
              <a:rect l="l" t="t" r="r" b="b"/>
              <a:pathLst>
                <a:path w="3601720" h="2453640">
                  <a:moveTo>
                    <a:pt x="0" y="0"/>
                  </a:moveTo>
                  <a:lnTo>
                    <a:pt x="3601720" y="0"/>
                  </a:lnTo>
                  <a:lnTo>
                    <a:pt x="1894840" y="245364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455613" y="1926187"/>
            <a:ext cx="3704907" cy="1699209"/>
            <a:chOff x="455613" y="1926187"/>
            <a:chExt cx="3704907" cy="1699209"/>
          </a:xfrm>
        </p:grpSpPr>
        <p:sp>
          <p:nvSpPr>
            <p:cNvPr id="46" name="Content Placeholder 2"/>
            <p:cNvSpPr txBox="1">
              <a:spLocks/>
            </p:cNvSpPr>
            <p:nvPr/>
          </p:nvSpPr>
          <p:spPr>
            <a:xfrm>
              <a:off x="455613" y="1926187"/>
              <a:ext cx="3307669" cy="376253"/>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smtClean="0">
                  <a:solidFill>
                    <a:schemeClr val="tx1"/>
                  </a:solidFill>
                </a:rPr>
                <a:t>Business Applications </a:t>
              </a:r>
              <a:endParaRPr lang="en-GB" sz="1800" dirty="0">
                <a:solidFill>
                  <a:schemeClr val="tx1"/>
                </a:solidFill>
              </a:endParaRPr>
            </a:p>
          </p:txBody>
        </p:sp>
        <p:sp>
          <p:nvSpPr>
            <p:cNvPr id="8" name="Freeform 7"/>
            <p:cNvSpPr/>
            <p:nvPr/>
          </p:nvSpPr>
          <p:spPr>
            <a:xfrm>
              <a:off x="474980" y="2308859"/>
              <a:ext cx="3685540" cy="1316537"/>
            </a:xfrm>
            <a:custGeom>
              <a:avLst/>
              <a:gdLst>
                <a:gd name="connsiteX0" fmla="*/ 0 w 3680460"/>
                <a:gd name="connsiteY0" fmla="*/ 0 h 1158240"/>
                <a:gd name="connsiteX1" fmla="*/ 3680460 w 3680460"/>
                <a:gd name="connsiteY1" fmla="*/ 0 h 1158240"/>
                <a:gd name="connsiteX2" fmla="*/ 3680460 w 3680460"/>
                <a:gd name="connsiteY2" fmla="*/ 1158240 h 1158240"/>
              </a:gdLst>
              <a:ahLst/>
              <a:cxnLst>
                <a:cxn ang="0">
                  <a:pos x="connsiteX0" y="connsiteY0"/>
                </a:cxn>
                <a:cxn ang="0">
                  <a:pos x="connsiteX1" y="connsiteY1"/>
                </a:cxn>
                <a:cxn ang="0">
                  <a:pos x="connsiteX2" y="connsiteY2"/>
                </a:cxn>
              </a:cxnLst>
              <a:rect l="l" t="t" r="r" b="b"/>
              <a:pathLst>
                <a:path w="3680460" h="1158240">
                  <a:moveTo>
                    <a:pt x="0" y="0"/>
                  </a:moveTo>
                  <a:lnTo>
                    <a:pt x="3680460" y="0"/>
                  </a:lnTo>
                  <a:lnTo>
                    <a:pt x="3680460" y="115824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159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xit" presetSubtype="0" fill="hold" grpId="0" nodeType="withEffect">
                                  <p:stCondLst>
                                    <p:cond delay="50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38"/>
                                        </p:tgtEl>
                                      </p:cBhvr>
                                    </p:animEffect>
                                    <p:set>
                                      <p:cBhvr>
                                        <p:cTn id="30" dur="1" fill="hold">
                                          <p:stCondLst>
                                            <p:cond delay="499"/>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41"/>
                                        </p:tgtEl>
                                      </p:cBhvr>
                                    </p:animEffect>
                                    <p:set>
                                      <p:cBhvr>
                                        <p:cTn id="35" dur="1" fill="hold">
                                          <p:stCondLst>
                                            <p:cond delay="499"/>
                                          </p:stCondLst>
                                        </p:cTn>
                                        <p:tgtEl>
                                          <p:spTgt spid="4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42"/>
                                        </p:tgtEl>
                                      </p:cBhvr>
                                    </p:animEffect>
                                    <p:set>
                                      <p:cBhvr>
                                        <p:cTn id="40" dur="1" fill="hold">
                                          <p:stCondLst>
                                            <p:cond delay="499"/>
                                          </p:stCondLst>
                                        </p:cTn>
                                        <p:tgtEl>
                                          <p:spTgt spid="4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43"/>
                                        </p:tgtEl>
                                      </p:cBhvr>
                                    </p:animEffect>
                                    <p:set>
                                      <p:cBhvr>
                                        <p:cTn id="45" dur="1" fill="hold">
                                          <p:stCondLst>
                                            <p:cond delay="499"/>
                                          </p:stCondLst>
                                        </p:cTn>
                                        <p:tgtEl>
                                          <p:spTgt spid="4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44"/>
                                        </p:tgtEl>
                                      </p:cBhvr>
                                    </p:animEffect>
                                    <p:set>
                                      <p:cBhvr>
                                        <p:cTn id="50"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7" grpId="0" animBg="1"/>
      <p:bldP spid="38" grpId="0" animBg="1"/>
      <p:bldP spid="41" grpId="0" animBg="1"/>
      <p:bldP spid="42" grpId="0" animBg="1"/>
      <p:bldP spid="43"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mtClean="0"/>
              <a:t>Fundamental to success</a:t>
            </a:r>
            <a:endParaRPr lang="en-GB" dirty="0"/>
          </a:p>
        </p:txBody>
      </p:sp>
      <p:sp>
        <p:nvSpPr>
          <p:cNvPr id="3" name="Content Placeholder 2"/>
          <p:cNvSpPr>
            <a:spLocks noGrp="1"/>
          </p:cNvSpPr>
          <p:nvPr>
            <p:ph sz="quarter" idx="11"/>
          </p:nvPr>
        </p:nvSpPr>
        <p:spPr>
          <a:xfrm>
            <a:off x="496800" y="1563329"/>
            <a:ext cx="8151900" cy="785551"/>
          </a:xfrm>
        </p:spPr>
        <p:txBody>
          <a:bodyPr/>
          <a:lstStyle/>
          <a:p>
            <a:r>
              <a:rPr lang="en-GB" sz="1800" smtClean="0"/>
              <a:t>Predictability is essential</a:t>
            </a:r>
          </a:p>
          <a:p>
            <a:r>
              <a:rPr lang="en-GB" sz="1800" smtClean="0"/>
              <a:t>No time for manual processes</a:t>
            </a:r>
            <a:endParaRPr lang="en-GB" sz="1800" dirty="0"/>
          </a:p>
        </p:txBody>
      </p:sp>
      <p:sp>
        <p:nvSpPr>
          <p:cNvPr id="4" name="Title 3"/>
          <p:cNvSpPr>
            <a:spLocks noGrp="1"/>
          </p:cNvSpPr>
          <p:nvPr>
            <p:ph type="title"/>
          </p:nvPr>
        </p:nvSpPr>
        <p:spPr/>
        <p:txBody>
          <a:bodyPr/>
          <a:lstStyle/>
          <a:p>
            <a:r>
              <a:rPr lang="en-GB" smtClean="0"/>
              <a:t>How Infrastructure as code fits into Continuous Delivery</a:t>
            </a:r>
            <a:endParaRPr lang="en-GB" dirty="0"/>
          </a:p>
        </p:txBody>
      </p:sp>
      <p:sp>
        <p:nvSpPr>
          <p:cNvPr id="5" name="Footer Placeholder 4"/>
          <p:cNvSpPr>
            <a:spLocks noGrp="1"/>
          </p:cNvSpPr>
          <p:nvPr>
            <p:ph type="ftr" sz="quarter" idx="12"/>
          </p:nvPr>
        </p:nvSpPr>
        <p:spPr/>
        <p:txBody>
          <a:bodyPr/>
          <a:lstStyle/>
          <a:p>
            <a:r>
              <a:rPr lang="en-US" smtClean="0"/>
              <a:t>Copyright © 2016 Accenture  All rights reserved.</a:t>
            </a:r>
            <a:endParaRPr lang="en-AU" dirty="0"/>
          </a:p>
        </p:txBody>
      </p:sp>
      <p:sp>
        <p:nvSpPr>
          <p:cNvPr id="6" name="Slide Number Placeholder 5"/>
          <p:cNvSpPr>
            <a:spLocks noGrp="1"/>
          </p:cNvSpPr>
          <p:nvPr>
            <p:ph type="sldNum" sz="quarter" idx="13"/>
          </p:nvPr>
        </p:nvSpPr>
        <p:spPr/>
        <p:txBody>
          <a:bodyPr/>
          <a:lstStyle/>
          <a:p>
            <a:pPr>
              <a:defRPr/>
            </a:pPr>
            <a:r>
              <a:rPr lang="en-US" smtClean="0"/>
              <a:t>Page </a:t>
            </a:r>
            <a:fld id="{90CBDC3A-D49F-4631-A8C7-55D59B33E5FA}" type="slidenum">
              <a:rPr lang="en-US" smtClean="0"/>
              <a:pPr>
                <a:defRPr/>
              </a:pPr>
              <a:t>9</a:t>
            </a:fld>
            <a:endParaRPr lang="en-US" dirty="0"/>
          </a:p>
        </p:txBody>
      </p:sp>
      <p:grpSp>
        <p:nvGrpSpPr>
          <p:cNvPr id="100" name="Group 99"/>
          <p:cNvGrpSpPr/>
          <p:nvPr/>
        </p:nvGrpSpPr>
        <p:grpSpPr>
          <a:xfrm>
            <a:off x="5453192" y="3291022"/>
            <a:ext cx="3217377" cy="1688531"/>
            <a:chOff x="5453192" y="4436044"/>
            <a:chExt cx="3217377" cy="1688531"/>
          </a:xfrm>
        </p:grpSpPr>
        <p:grpSp>
          <p:nvGrpSpPr>
            <p:cNvPr id="101" name="Group 100"/>
            <p:cNvGrpSpPr>
              <a:grpSpLocks/>
            </p:cNvGrpSpPr>
            <p:nvPr/>
          </p:nvGrpSpPr>
          <p:grpSpPr bwMode="auto">
            <a:xfrm>
              <a:off x="5453192" y="4436044"/>
              <a:ext cx="734851" cy="476101"/>
              <a:chOff x="4299869" y="1700808"/>
              <a:chExt cx="1280242" cy="580256"/>
            </a:xfrm>
          </p:grpSpPr>
          <p:grpSp>
            <p:nvGrpSpPr>
              <p:cNvPr id="138" name="Group 54"/>
              <p:cNvGrpSpPr>
                <a:grpSpLocks/>
              </p:cNvGrpSpPr>
              <p:nvPr/>
            </p:nvGrpSpPr>
            <p:grpSpPr bwMode="auto">
              <a:xfrm>
                <a:off x="4299869" y="1700808"/>
                <a:ext cx="1280242" cy="580256"/>
                <a:chOff x="3923928" y="1700808"/>
                <a:chExt cx="1656184" cy="749967"/>
              </a:xfrm>
            </p:grpSpPr>
            <p:sp>
              <p:nvSpPr>
                <p:cNvPr id="141" name="Rounded Rectangle 140"/>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42" name="Rounded Rectangle 141"/>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Create clustered env</a:t>
                  </a:r>
                </a:p>
              </p:txBody>
            </p:sp>
          </p:grpSp>
          <p:pic>
            <p:nvPicPr>
              <p:cNvPr id="13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Group 101"/>
            <p:cNvGrpSpPr>
              <a:grpSpLocks/>
            </p:cNvGrpSpPr>
            <p:nvPr/>
          </p:nvGrpSpPr>
          <p:grpSpPr bwMode="auto">
            <a:xfrm>
              <a:off x="5467978" y="5039302"/>
              <a:ext cx="734851" cy="476101"/>
              <a:chOff x="4299869" y="1700808"/>
              <a:chExt cx="1280242" cy="580256"/>
            </a:xfrm>
          </p:grpSpPr>
          <p:grpSp>
            <p:nvGrpSpPr>
              <p:cNvPr id="133" name="Group 49"/>
              <p:cNvGrpSpPr>
                <a:grpSpLocks/>
              </p:cNvGrpSpPr>
              <p:nvPr/>
            </p:nvGrpSpPr>
            <p:grpSpPr bwMode="auto">
              <a:xfrm>
                <a:off x="4299869" y="1700808"/>
                <a:ext cx="1280242" cy="580256"/>
                <a:chOff x="3923928" y="1700808"/>
                <a:chExt cx="1656184" cy="749967"/>
              </a:xfrm>
            </p:grpSpPr>
            <p:sp>
              <p:nvSpPr>
                <p:cNvPr id="136" name="Rounded Rectangle 135"/>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37" name="Rounded Rectangle 136"/>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Tear down ST env</a:t>
                  </a:r>
                </a:p>
              </p:txBody>
            </p:sp>
          </p:grpSp>
          <p:pic>
            <p:nvPicPr>
              <p:cNvPr id="13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Group 102"/>
            <p:cNvGrpSpPr>
              <a:grpSpLocks/>
            </p:cNvGrpSpPr>
            <p:nvPr/>
          </p:nvGrpSpPr>
          <p:grpSpPr bwMode="auto">
            <a:xfrm>
              <a:off x="6287108" y="4436044"/>
              <a:ext cx="733373" cy="476101"/>
              <a:chOff x="4299869" y="1700808"/>
              <a:chExt cx="1280242" cy="580256"/>
            </a:xfrm>
          </p:grpSpPr>
          <p:grpSp>
            <p:nvGrpSpPr>
              <p:cNvPr id="128" name="Group 44"/>
              <p:cNvGrpSpPr>
                <a:grpSpLocks/>
              </p:cNvGrpSpPr>
              <p:nvPr/>
            </p:nvGrpSpPr>
            <p:grpSpPr bwMode="auto">
              <a:xfrm>
                <a:off x="4299869" y="1700808"/>
                <a:ext cx="1280242" cy="580256"/>
                <a:chOff x="3923928" y="1700808"/>
                <a:chExt cx="1656184" cy="749967"/>
              </a:xfrm>
            </p:grpSpPr>
            <p:sp>
              <p:nvSpPr>
                <p:cNvPr id="131" name="Rounded Rectangle 130"/>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32" name="Rounded Rectangle 131"/>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Deploy Code</a:t>
                  </a:r>
                </a:p>
              </p:txBody>
            </p:sp>
          </p:grpSp>
          <p:pic>
            <p:nvPicPr>
              <p:cNvPr id="12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 name="Group 103"/>
            <p:cNvGrpSpPr>
              <a:grpSpLocks/>
            </p:cNvGrpSpPr>
            <p:nvPr/>
          </p:nvGrpSpPr>
          <p:grpSpPr bwMode="auto">
            <a:xfrm>
              <a:off x="7119545" y="4436044"/>
              <a:ext cx="734852" cy="476101"/>
              <a:chOff x="4299869" y="1700808"/>
              <a:chExt cx="1280242" cy="580256"/>
            </a:xfrm>
          </p:grpSpPr>
          <p:grpSp>
            <p:nvGrpSpPr>
              <p:cNvPr id="123" name="Group 39"/>
              <p:cNvGrpSpPr>
                <a:grpSpLocks/>
              </p:cNvGrpSpPr>
              <p:nvPr/>
            </p:nvGrpSpPr>
            <p:grpSpPr bwMode="auto">
              <a:xfrm>
                <a:off x="4299869" y="1700808"/>
                <a:ext cx="1280242" cy="580256"/>
                <a:chOff x="3923928" y="1700808"/>
                <a:chExt cx="1656184" cy="749967"/>
              </a:xfrm>
            </p:grpSpPr>
            <p:sp>
              <p:nvSpPr>
                <p:cNvPr id="126" name="Rounded Rectangle 125"/>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27" name="Rounded Rectangle 126"/>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Perf Test</a:t>
                  </a:r>
                </a:p>
              </p:txBody>
            </p:sp>
          </p:grpSp>
          <p:pic>
            <p:nvPicPr>
              <p:cNvPr id="12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 name="Group 104"/>
            <p:cNvGrpSpPr>
              <a:grpSpLocks/>
            </p:cNvGrpSpPr>
            <p:nvPr/>
          </p:nvGrpSpPr>
          <p:grpSpPr bwMode="auto">
            <a:xfrm>
              <a:off x="7119545" y="5042259"/>
              <a:ext cx="734852" cy="476101"/>
              <a:chOff x="4299869" y="1700808"/>
              <a:chExt cx="1280242" cy="580256"/>
            </a:xfrm>
          </p:grpSpPr>
          <p:grpSp>
            <p:nvGrpSpPr>
              <p:cNvPr id="118" name="Group 34"/>
              <p:cNvGrpSpPr>
                <a:grpSpLocks/>
              </p:cNvGrpSpPr>
              <p:nvPr/>
            </p:nvGrpSpPr>
            <p:grpSpPr bwMode="auto">
              <a:xfrm>
                <a:off x="4299869" y="1700808"/>
                <a:ext cx="1280242" cy="580256"/>
                <a:chOff x="3923928" y="1700808"/>
                <a:chExt cx="1656184" cy="749967"/>
              </a:xfrm>
            </p:grpSpPr>
            <p:sp>
              <p:nvSpPr>
                <p:cNvPr id="121" name="Rounded Rectangle 120"/>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22" name="Rounded Rectangle 121"/>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Security Test</a:t>
                  </a:r>
                </a:p>
              </p:txBody>
            </p:sp>
          </p:grpSp>
          <p:pic>
            <p:nvPicPr>
              <p:cNvPr id="11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6" name="Group 105"/>
            <p:cNvGrpSpPr>
              <a:grpSpLocks/>
            </p:cNvGrpSpPr>
            <p:nvPr/>
          </p:nvGrpSpPr>
          <p:grpSpPr bwMode="auto">
            <a:xfrm>
              <a:off x="7119545" y="5648474"/>
              <a:ext cx="734852" cy="476101"/>
              <a:chOff x="4299869" y="1700808"/>
              <a:chExt cx="1280242" cy="580256"/>
            </a:xfrm>
          </p:grpSpPr>
          <p:grpSp>
            <p:nvGrpSpPr>
              <p:cNvPr id="113" name="Group 29"/>
              <p:cNvGrpSpPr>
                <a:grpSpLocks/>
              </p:cNvGrpSpPr>
              <p:nvPr/>
            </p:nvGrpSpPr>
            <p:grpSpPr bwMode="auto">
              <a:xfrm>
                <a:off x="4299869" y="1700808"/>
                <a:ext cx="1280242" cy="580256"/>
                <a:chOff x="3923928" y="1700808"/>
                <a:chExt cx="1656184" cy="749967"/>
              </a:xfrm>
            </p:grpSpPr>
            <p:sp>
              <p:nvSpPr>
                <p:cNvPr id="116" name="Rounded Rectangle 115"/>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7" name="Rounded Rectangle 116"/>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Ops Test</a:t>
                  </a:r>
                </a:p>
              </p:txBody>
            </p:sp>
          </p:grpSp>
          <p:pic>
            <p:nvPicPr>
              <p:cNvPr id="11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 name="Group 106"/>
            <p:cNvGrpSpPr>
              <a:grpSpLocks/>
            </p:cNvGrpSpPr>
            <p:nvPr/>
          </p:nvGrpSpPr>
          <p:grpSpPr bwMode="auto">
            <a:xfrm>
              <a:off x="7935717" y="5045216"/>
              <a:ext cx="734852" cy="476101"/>
              <a:chOff x="4299869" y="1700808"/>
              <a:chExt cx="1280242" cy="580256"/>
            </a:xfrm>
          </p:grpSpPr>
          <p:grpSp>
            <p:nvGrpSpPr>
              <p:cNvPr id="108" name="Group 24"/>
              <p:cNvGrpSpPr>
                <a:grpSpLocks/>
              </p:cNvGrpSpPr>
              <p:nvPr/>
            </p:nvGrpSpPr>
            <p:grpSpPr bwMode="auto">
              <a:xfrm>
                <a:off x="4299869" y="1700808"/>
                <a:ext cx="1280242" cy="580256"/>
                <a:chOff x="3923928" y="1700808"/>
                <a:chExt cx="1656184" cy="749967"/>
              </a:xfrm>
            </p:grpSpPr>
            <p:sp>
              <p:nvSpPr>
                <p:cNvPr id="111" name="Rounded Rectangle 110"/>
                <p:cNvSpPr/>
                <p:nvPr/>
              </p:nvSpPr>
              <p:spPr>
                <a:xfrm>
                  <a:off x="3923928" y="1700808"/>
                  <a:ext cx="1656184" cy="749967"/>
                </a:xfrm>
                <a:prstGeom prst="roundRect">
                  <a:avLst>
                    <a:gd name="adj" fmla="val 5869"/>
                  </a:avLst>
                </a:prstGeom>
                <a:solidFill>
                  <a:schemeClr val="accent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12" name="Rounded Rectangle 111"/>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Prod deploy</a:t>
                  </a:r>
                </a:p>
              </p:txBody>
            </p:sp>
          </p:grpSp>
          <p:pic>
            <p:nvPicPr>
              <p:cNvPr id="10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43" name="Group 142"/>
          <p:cNvGrpSpPr>
            <a:grpSpLocks/>
          </p:cNvGrpSpPr>
          <p:nvPr/>
        </p:nvGrpSpPr>
        <p:grpSpPr bwMode="auto">
          <a:xfrm>
            <a:off x="4605230" y="3291022"/>
            <a:ext cx="733373" cy="476101"/>
            <a:chOff x="4299869" y="1700808"/>
            <a:chExt cx="1280242" cy="580256"/>
          </a:xfrm>
        </p:grpSpPr>
        <p:grpSp>
          <p:nvGrpSpPr>
            <p:cNvPr id="144" name="Group 59"/>
            <p:cNvGrpSpPr>
              <a:grpSpLocks/>
            </p:cNvGrpSpPr>
            <p:nvPr/>
          </p:nvGrpSpPr>
          <p:grpSpPr bwMode="auto">
            <a:xfrm>
              <a:off x="4299869" y="1700808"/>
              <a:ext cx="1280242" cy="580256"/>
              <a:chOff x="3923928" y="1700808"/>
              <a:chExt cx="1656184" cy="749967"/>
            </a:xfrm>
          </p:grpSpPr>
          <p:sp>
            <p:nvSpPr>
              <p:cNvPr id="147" name="Rounded Rectangle 146"/>
              <p:cNvSpPr/>
              <p:nvPr/>
            </p:nvSpPr>
            <p:spPr>
              <a:xfrm>
                <a:off x="3923928" y="1700808"/>
                <a:ext cx="1656184" cy="749967"/>
              </a:xfrm>
              <a:prstGeom prst="roundRect">
                <a:avLst>
                  <a:gd name="adj" fmla="val 5869"/>
                </a:avLst>
              </a:prstGeom>
              <a:solidFill>
                <a:schemeClr val="accent2"/>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48" name="Rounded Rectangle 147"/>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Test Harness</a:t>
                </a:r>
              </a:p>
            </p:txBody>
          </p:sp>
        </p:grpSp>
        <p:pic>
          <p:nvPicPr>
            <p:cNvPr id="14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9" name="Group 148"/>
          <p:cNvGrpSpPr/>
          <p:nvPr/>
        </p:nvGrpSpPr>
        <p:grpSpPr>
          <a:xfrm>
            <a:off x="2120487" y="3291022"/>
            <a:ext cx="2370154" cy="476101"/>
            <a:chOff x="2120487" y="4436044"/>
            <a:chExt cx="2370154" cy="476101"/>
          </a:xfrm>
        </p:grpSpPr>
        <p:grpSp>
          <p:nvGrpSpPr>
            <p:cNvPr id="150" name="Group 149"/>
            <p:cNvGrpSpPr>
              <a:grpSpLocks/>
            </p:cNvGrpSpPr>
            <p:nvPr/>
          </p:nvGrpSpPr>
          <p:grpSpPr bwMode="auto">
            <a:xfrm>
              <a:off x="2120487" y="4436044"/>
              <a:ext cx="734851" cy="476101"/>
              <a:chOff x="4299869" y="1700808"/>
              <a:chExt cx="1280242" cy="580256"/>
            </a:xfrm>
          </p:grpSpPr>
          <p:grpSp>
            <p:nvGrpSpPr>
              <p:cNvPr id="163" name="Group 74"/>
              <p:cNvGrpSpPr>
                <a:grpSpLocks/>
              </p:cNvGrpSpPr>
              <p:nvPr/>
            </p:nvGrpSpPr>
            <p:grpSpPr bwMode="auto">
              <a:xfrm>
                <a:off x="4299869" y="1700808"/>
                <a:ext cx="1280242" cy="580256"/>
                <a:chOff x="3923928" y="1700808"/>
                <a:chExt cx="1656184" cy="749967"/>
              </a:xfrm>
            </p:grpSpPr>
            <p:sp>
              <p:nvSpPr>
                <p:cNvPr id="166" name="Rounded Rectangle 165"/>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67" name="Rounded Rectangle 166"/>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Create ST env</a:t>
                  </a:r>
                </a:p>
              </p:txBody>
            </p:sp>
          </p:grpSp>
          <p:pic>
            <p:nvPicPr>
              <p:cNvPr id="16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1" name="Group 150"/>
            <p:cNvGrpSpPr>
              <a:grpSpLocks/>
            </p:cNvGrpSpPr>
            <p:nvPr/>
          </p:nvGrpSpPr>
          <p:grpSpPr bwMode="auto">
            <a:xfrm>
              <a:off x="2954403" y="4436044"/>
              <a:ext cx="733373" cy="476101"/>
              <a:chOff x="4299869" y="1700808"/>
              <a:chExt cx="1280242" cy="580256"/>
            </a:xfrm>
          </p:grpSpPr>
          <p:grpSp>
            <p:nvGrpSpPr>
              <p:cNvPr id="158" name="Group 69"/>
              <p:cNvGrpSpPr>
                <a:grpSpLocks/>
              </p:cNvGrpSpPr>
              <p:nvPr/>
            </p:nvGrpSpPr>
            <p:grpSpPr bwMode="auto">
              <a:xfrm>
                <a:off x="4299869" y="1700808"/>
                <a:ext cx="1280242" cy="580256"/>
                <a:chOff x="3923928" y="1700808"/>
                <a:chExt cx="1656184" cy="749967"/>
              </a:xfrm>
            </p:grpSpPr>
            <p:sp>
              <p:nvSpPr>
                <p:cNvPr id="161" name="Rounded Rectangle 160"/>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62" name="Rounded Rectangle 161"/>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Deploy Code</a:t>
                  </a:r>
                </a:p>
              </p:txBody>
            </p:sp>
          </p:grpSp>
          <p:pic>
            <p:nvPicPr>
              <p:cNvPr id="15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2" name="Group 151"/>
            <p:cNvGrpSpPr>
              <a:grpSpLocks/>
            </p:cNvGrpSpPr>
            <p:nvPr/>
          </p:nvGrpSpPr>
          <p:grpSpPr bwMode="auto">
            <a:xfrm>
              <a:off x="3757268" y="4436044"/>
              <a:ext cx="733373" cy="476101"/>
              <a:chOff x="4299869" y="1700808"/>
              <a:chExt cx="1280242" cy="580256"/>
            </a:xfrm>
          </p:grpSpPr>
          <p:grpSp>
            <p:nvGrpSpPr>
              <p:cNvPr id="153" name="Group 64"/>
              <p:cNvGrpSpPr>
                <a:grpSpLocks/>
              </p:cNvGrpSpPr>
              <p:nvPr/>
            </p:nvGrpSpPr>
            <p:grpSpPr bwMode="auto">
              <a:xfrm>
                <a:off x="4299869" y="1700808"/>
                <a:ext cx="1280242" cy="580256"/>
                <a:chOff x="3923928" y="1700808"/>
                <a:chExt cx="1656184" cy="749967"/>
              </a:xfrm>
            </p:grpSpPr>
            <p:sp>
              <p:nvSpPr>
                <p:cNvPr id="156" name="Rounded Rectangle 155"/>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57" name="Rounded Rectangle 156"/>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Load Test Data</a:t>
                  </a:r>
                </a:p>
              </p:txBody>
            </p:sp>
          </p:grpSp>
          <p:pic>
            <p:nvPicPr>
              <p:cNvPr id="154"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4" name="Group 203"/>
          <p:cNvGrpSpPr/>
          <p:nvPr/>
        </p:nvGrpSpPr>
        <p:grpSpPr>
          <a:xfrm>
            <a:off x="2787422" y="3125576"/>
            <a:ext cx="5953412" cy="2811783"/>
            <a:chOff x="2782952" y="4267415"/>
            <a:chExt cx="5953412" cy="2811783"/>
          </a:xfrm>
        </p:grpSpPr>
        <p:sp>
          <p:nvSpPr>
            <p:cNvPr id="99" name="TextBox 98"/>
            <p:cNvSpPr txBox="1"/>
            <p:nvPr/>
          </p:nvSpPr>
          <p:spPr>
            <a:xfrm>
              <a:off x="2782952" y="6709866"/>
              <a:ext cx="3506088" cy="369332"/>
            </a:xfrm>
            <a:prstGeom prst="rect">
              <a:avLst/>
            </a:prstGeom>
            <a:noFill/>
          </p:spPr>
          <p:txBody>
            <a:bodyPr wrap="none" rtlCol="0">
              <a:spAutoFit/>
            </a:bodyPr>
            <a:lstStyle/>
            <a:p>
              <a:r>
                <a:rPr lang="en-GB" dirty="0" smtClean="0">
                  <a:solidFill>
                    <a:schemeClr val="accent5"/>
                  </a:solidFill>
                </a:rPr>
                <a:t>Absolute consistency presumed!</a:t>
              </a:r>
              <a:endParaRPr lang="en-GB" dirty="0">
                <a:solidFill>
                  <a:schemeClr val="accent5"/>
                </a:solidFill>
              </a:endParaRPr>
            </a:p>
          </p:txBody>
        </p:sp>
        <p:sp>
          <p:nvSpPr>
            <p:cNvPr id="97" name="Rectangle 96"/>
            <p:cNvSpPr/>
            <p:nvPr/>
          </p:nvSpPr>
          <p:spPr>
            <a:xfrm>
              <a:off x="2906777" y="4267415"/>
              <a:ext cx="2498789" cy="85761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237575" y="4267415"/>
              <a:ext cx="2498789" cy="195241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 name="Group 202"/>
            <p:cNvGrpSpPr/>
            <p:nvPr/>
          </p:nvGrpSpPr>
          <p:grpSpPr>
            <a:xfrm>
              <a:off x="4243147" y="5141139"/>
              <a:ext cx="3291128" cy="1601732"/>
              <a:chOff x="4243147" y="5141139"/>
              <a:chExt cx="3291128" cy="1601732"/>
            </a:xfrm>
          </p:grpSpPr>
          <p:cxnSp>
            <p:nvCxnSpPr>
              <p:cNvPr id="201" name="Straight Arrow Connector 200"/>
              <p:cNvCxnSpPr/>
              <p:nvPr/>
            </p:nvCxnSpPr>
            <p:spPr>
              <a:xfrm flipV="1">
                <a:off x="4243147" y="5141139"/>
                <a:ext cx="0" cy="1601732"/>
              </a:xfrm>
              <a:prstGeom prst="straightConnector1">
                <a:avLst/>
              </a:prstGeom>
              <a:ln w="1905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2" name="Freeform 201"/>
              <p:cNvSpPr/>
              <p:nvPr/>
            </p:nvSpPr>
            <p:spPr>
              <a:xfrm flipV="1">
                <a:off x="4243147" y="6229310"/>
                <a:ext cx="3291128" cy="352425"/>
              </a:xfrm>
              <a:custGeom>
                <a:avLst/>
                <a:gdLst>
                  <a:gd name="connsiteX0" fmla="*/ 0 w 3305175"/>
                  <a:gd name="connsiteY0" fmla="*/ 0 h 352425"/>
                  <a:gd name="connsiteX1" fmla="*/ 3305175 w 3305175"/>
                  <a:gd name="connsiteY1" fmla="*/ 0 h 352425"/>
                  <a:gd name="connsiteX2" fmla="*/ 3305175 w 3305175"/>
                  <a:gd name="connsiteY2" fmla="*/ 352425 h 352425"/>
                </a:gdLst>
                <a:ahLst/>
                <a:cxnLst>
                  <a:cxn ang="0">
                    <a:pos x="connsiteX0" y="connsiteY0"/>
                  </a:cxn>
                  <a:cxn ang="0">
                    <a:pos x="connsiteX1" y="connsiteY1"/>
                  </a:cxn>
                  <a:cxn ang="0">
                    <a:pos x="connsiteX2" y="connsiteY2"/>
                  </a:cxn>
                </a:cxnLst>
                <a:rect l="l" t="t" r="r" b="b"/>
                <a:pathLst>
                  <a:path w="3305175" h="352425">
                    <a:moveTo>
                      <a:pt x="0" y="0"/>
                    </a:moveTo>
                    <a:lnTo>
                      <a:pt x="3305175" y="0"/>
                    </a:lnTo>
                    <a:lnTo>
                      <a:pt x="3305175" y="352425"/>
                    </a:lnTo>
                  </a:path>
                </a:pathLst>
              </a:custGeom>
              <a:ln w="1905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90" name="Group 189"/>
          <p:cNvGrpSpPr>
            <a:grpSpLocks/>
          </p:cNvGrpSpPr>
          <p:nvPr/>
        </p:nvGrpSpPr>
        <p:grpSpPr bwMode="auto">
          <a:xfrm>
            <a:off x="1288050" y="2685442"/>
            <a:ext cx="733373" cy="474623"/>
            <a:chOff x="4299869" y="1700808"/>
            <a:chExt cx="1280242" cy="580256"/>
          </a:xfrm>
        </p:grpSpPr>
        <p:grpSp>
          <p:nvGrpSpPr>
            <p:cNvPr id="191" name="Group 89"/>
            <p:cNvGrpSpPr>
              <a:grpSpLocks/>
            </p:cNvGrpSpPr>
            <p:nvPr/>
          </p:nvGrpSpPr>
          <p:grpSpPr bwMode="auto">
            <a:xfrm>
              <a:off x="4299869" y="1700808"/>
              <a:ext cx="1280242" cy="580256"/>
              <a:chOff x="3923928" y="1700808"/>
              <a:chExt cx="1656184" cy="749967"/>
            </a:xfrm>
          </p:grpSpPr>
          <p:sp>
            <p:nvSpPr>
              <p:cNvPr id="194" name="Rounded Rectangle 193"/>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195" name="Rounded Rectangle 194"/>
              <p:cNvSpPr/>
              <p:nvPr/>
            </p:nvSpPr>
            <p:spPr>
              <a:xfrm>
                <a:off x="3977353" y="1740527"/>
                <a:ext cx="1549333" cy="252325"/>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smtClean="0">
                    <a:solidFill>
                      <a:schemeClr val="tx1"/>
                    </a:solidFill>
                  </a:rPr>
                  <a:t>Compile &amp; Package </a:t>
                </a:r>
                <a:endParaRPr lang="en-GB" sz="600" dirty="0">
                  <a:solidFill>
                    <a:schemeClr val="tx1"/>
                  </a:solidFill>
                </a:endParaRPr>
              </a:p>
            </p:txBody>
          </p:sp>
        </p:grpSp>
        <p:pic>
          <p:nvPicPr>
            <p:cNvPr id="19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58396"/>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6" name="Group 195"/>
          <p:cNvGrpSpPr>
            <a:grpSpLocks/>
          </p:cNvGrpSpPr>
          <p:nvPr/>
        </p:nvGrpSpPr>
        <p:grpSpPr bwMode="auto">
          <a:xfrm>
            <a:off x="455613" y="3291658"/>
            <a:ext cx="718587" cy="476101"/>
            <a:chOff x="4479190" y="5553343"/>
            <a:chExt cx="1656184" cy="749967"/>
          </a:xfrm>
        </p:grpSpPr>
        <p:sp>
          <p:nvSpPr>
            <p:cNvPr id="197" name="Rounded Rectangle 196"/>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500" dirty="0">
                <a:solidFill>
                  <a:schemeClr val="tx1"/>
                </a:solidFill>
              </a:endParaRPr>
            </a:p>
            <a:p>
              <a:pPr algn="ctr">
                <a:lnSpc>
                  <a:spcPct val="90000"/>
                </a:lnSpc>
                <a:defRPr/>
              </a:pPr>
              <a:r>
                <a:rPr lang="en-GB" sz="500" dirty="0">
                  <a:solidFill>
                    <a:schemeClr val="tx1"/>
                  </a:solidFill>
                </a:rPr>
                <a:t>Committer: jdoe</a:t>
              </a:r>
              <a:br>
                <a:rPr lang="en-GB" sz="500" dirty="0">
                  <a:solidFill>
                    <a:schemeClr val="tx1"/>
                  </a:solidFill>
                </a:rPr>
              </a:br>
              <a:r>
                <a:rPr lang="en-GB" sz="500" dirty="0">
                  <a:solidFill>
                    <a:schemeClr val="tx1"/>
                  </a:solidFill>
                </a:rPr>
                <a:t>Story:25</a:t>
              </a:r>
            </a:p>
          </p:txBody>
        </p:sp>
        <p:sp>
          <p:nvSpPr>
            <p:cNvPr id="198" name="Rounded Rectangle 197"/>
            <p:cNvSpPr/>
            <p:nvPr/>
          </p:nvSpPr>
          <p:spPr>
            <a:xfrm>
              <a:off x="4533715" y="5593136"/>
              <a:ext cx="1547135"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Commit ID: 113</a:t>
              </a:r>
            </a:p>
          </p:txBody>
        </p:sp>
      </p:grpSp>
      <p:grpSp>
        <p:nvGrpSpPr>
          <p:cNvPr id="199" name="Group 198"/>
          <p:cNvGrpSpPr>
            <a:grpSpLocks/>
          </p:cNvGrpSpPr>
          <p:nvPr/>
        </p:nvGrpSpPr>
        <p:grpSpPr bwMode="auto">
          <a:xfrm>
            <a:off x="1288050" y="3291658"/>
            <a:ext cx="733373" cy="476101"/>
            <a:chOff x="4299869" y="1700808"/>
            <a:chExt cx="1280242" cy="580256"/>
          </a:xfrm>
        </p:grpSpPr>
        <p:grpSp>
          <p:nvGrpSpPr>
            <p:cNvPr id="200" name="Group 84"/>
            <p:cNvGrpSpPr>
              <a:grpSpLocks/>
            </p:cNvGrpSpPr>
            <p:nvPr/>
          </p:nvGrpSpPr>
          <p:grpSpPr bwMode="auto">
            <a:xfrm>
              <a:off x="4299869" y="1700808"/>
              <a:ext cx="1280242" cy="580256"/>
              <a:chOff x="3923928" y="1700808"/>
              <a:chExt cx="1656184" cy="749967"/>
            </a:xfrm>
          </p:grpSpPr>
          <p:sp>
            <p:nvSpPr>
              <p:cNvPr id="207" name="Rounded Rectangle 206"/>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08" name="Rounded Rectangle 207"/>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Sonar Code Analysis</a:t>
                </a:r>
              </a:p>
            </p:txBody>
          </p:sp>
        </p:grpSp>
        <p:pic>
          <p:nvPicPr>
            <p:cNvPr id="20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9" name="Group 208"/>
          <p:cNvGrpSpPr>
            <a:grpSpLocks/>
          </p:cNvGrpSpPr>
          <p:nvPr/>
        </p:nvGrpSpPr>
        <p:grpSpPr bwMode="auto">
          <a:xfrm>
            <a:off x="1286572" y="3897873"/>
            <a:ext cx="734851" cy="476101"/>
            <a:chOff x="4299869" y="1700808"/>
            <a:chExt cx="1280242" cy="580256"/>
          </a:xfrm>
        </p:grpSpPr>
        <p:grpSp>
          <p:nvGrpSpPr>
            <p:cNvPr id="210" name="Group 79"/>
            <p:cNvGrpSpPr>
              <a:grpSpLocks/>
            </p:cNvGrpSpPr>
            <p:nvPr/>
          </p:nvGrpSpPr>
          <p:grpSpPr bwMode="auto">
            <a:xfrm>
              <a:off x="4299869" y="1700808"/>
              <a:ext cx="1280242" cy="580256"/>
              <a:chOff x="3923928" y="1700808"/>
              <a:chExt cx="1656184" cy="749967"/>
            </a:xfrm>
          </p:grpSpPr>
          <p:sp>
            <p:nvSpPr>
              <p:cNvPr id="213" name="Rounded Rectangle 212"/>
              <p:cNvSpPr/>
              <p:nvPr/>
            </p:nvSpPr>
            <p:spPr>
              <a:xfrm>
                <a:off x="3923928" y="1700808"/>
                <a:ext cx="1656184" cy="749967"/>
              </a:xfrm>
              <a:prstGeom prst="roundRect">
                <a:avLst>
                  <a:gd name="adj" fmla="val 5869"/>
                </a:avLst>
              </a:prstGeom>
              <a:solidFill>
                <a:schemeClr val="accent1"/>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90000"/>
                  </a:lnSpc>
                  <a:defRPr/>
                </a:pPr>
                <a:endParaRPr lang="en-GB" sz="1200" dirty="0"/>
              </a:p>
            </p:txBody>
          </p:sp>
          <p:sp>
            <p:nvSpPr>
              <p:cNvPr id="214" name="Rounded Rectangle 213"/>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lnSpc>
                    <a:spcPct val="90000"/>
                  </a:lnSpc>
                  <a:defRPr/>
                </a:pPr>
                <a:r>
                  <a:rPr lang="en-GB" sz="600" dirty="0">
                    <a:solidFill>
                      <a:schemeClr val="tx1"/>
                    </a:solidFill>
                  </a:rPr>
                  <a:t>Run Unit Tests</a:t>
                </a:r>
              </a:p>
            </p:txBody>
          </p:sp>
        </p:grpSp>
        <p:pic>
          <p:nvPicPr>
            <p:cNvPr id="21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6678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500" fill="hold"/>
                                        <p:tgtEl>
                                          <p:spTgt spid="149"/>
                                        </p:tgtEl>
                                        <p:attrNameLst>
                                          <p:attrName>ppt_x</p:attrName>
                                        </p:attrNameLst>
                                      </p:cBhvr>
                                      <p:tavLst>
                                        <p:tav tm="0">
                                          <p:val>
                                            <p:strVal val="0-#ppt_w/2"/>
                                          </p:val>
                                        </p:tav>
                                        <p:tav tm="100000">
                                          <p:val>
                                            <p:strVal val="#ppt_x"/>
                                          </p:val>
                                        </p:tav>
                                      </p:tavLst>
                                    </p:anim>
                                    <p:anim calcmode="lin" valueType="num">
                                      <p:cBhvr additive="base">
                                        <p:cTn id="8" dur="500" fill="hold"/>
                                        <p:tgtEl>
                                          <p:spTgt spid="149"/>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anim calcmode="lin" valueType="num">
                                      <p:cBhvr additive="base">
                                        <p:cTn id="11" dur="500" fill="hold"/>
                                        <p:tgtEl>
                                          <p:spTgt spid="143"/>
                                        </p:tgtEl>
                                        <p:attrNameLst>
                                          <p:attrName>ppt_x</p:attrName>
                                        </p:attrNameLst>
                                      </p:cBhvr>
                                      <p:tavLst>
                                        <p:tav tm="0">
                                          <p:val>
                                            <p:strVal val="0-#ppt_w/2"/>
                                          </p:val>
                                        </p:tav>
                                        <p:tav tm="100000">
                                          <p:val>
                                            <p:strVal val="#ppt_x"/>
                                          </p:val>
                                        </p:tav>
                                      </p:tavLst>
                                    </p:anim>
                                    <p:anim calcmode="lin" valueType="num">
                                      <p:cBhvr additive="base">
                                        <p:cTn id="12" dur="500" fill="hold"/>
                                        <p:tgtEl>
                                          <p:spTgt spid="14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500" fill="hold"/>
                                        <p:tgtEl>
                                          <p:spTgt spid="100"/>
                                        </p:tgtEl>
                                        <p:attrNameLst>
                                          <p:attrName>ppt_x</p:attrName>
                                        </p:attrNameLst>
                                      </p:cBhvr>
                                      <p:tavLst>
                                        <p:tav tm="0">
                                          <p:val>
                                            <p:strVal val="0-#ppt_w/2"/>
                                          </p:val>
                                        </p:tav>
                                        <p:tav tm="100000">
                                          <p:val>
                                            <p:strVal val="#ppt_x"/>
                                          </p:val>
                                        </p:tav>
                                      </p:tavLst>
                                    </p:anim>
                                    <p:anim calcmode="lin" valueType="num">
                                      <p:cBhvr additive="base">
                                        <p:cTn id="16"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4"/>
                                        </p:tgtEl>
                                        <p:attrNameLst>
                                          <p:attrName>style.visibility</p:attrName>
                                        </p:attrNameLst>
                                      </p:cBhvr>
                                      <p:to>
                                        <p:strVal val="visible"/>
                                      </p:to>
                                    </p:set>
                                    <p:animEffect transition="in" filter="fade">
                                      <p:cBhvr>
                                        <p:cTn id="21"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a7249ff9137735267271cf6681d731abd3c386"/>
  <p:tag name="ISPRING_RESOURCE_PATHS_HASH_PRESENTER" val="82532151e9c97188e16f22f45bdf5aa2725d346"/>
</p:tagLst>
</file>

<file path=ppt/theme/theme1.xml><?xml version="1.0" encoding="utf-8"?>
<a:theme xmlns:a="http://schemas.openxmlformats.org/drawingml/2006/main" name="Accenture template">
  <a:themeElements>
    <a:clrScheme name="Custom 9">
      <a:dk1>
        <a:srgbClr val="000000"/>
      </a:dk1>
      <a:lt1>
        <a:srgbClr val="FFFFFF"/>
      </a:lt1>
      <a:dk2>
        <a:srgbClr val="666666"/>
      </a:dk2>
      <a:lt2>
        <a:srgbClr val="778888"/>
      </a:lt2>
      <a:accent1>
        <a:srgbClr val="00A000"/>
      </a:accent1>
      <a:accent2>
        <a:srgbClr val="FF9900"/>
      </a:accent2>
      <a:accent3>
        <a:srgbClr val="6688BB"/>
      </a:accent3>
      <a:accent4>
        <a:srgbClr val="AADDEE"/>
      </a:accent4>
      <a:accent5>
        <a:srgbClr val="003344"/>
      </a:accent5>
      <a:accent6>
        <a:srgbClr val="00A000"/>
      </a:accent6>
      <a:hlink>
        <a:srgbClr val="00A000"/>
      </a:hlink>
      <a:folHlink>
        <a:srgbClr val="00A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480F3B2C10C74BB61478E4247D6E77" ma:contentTypeVersion="3" ma:contentTypeDescription="Create a new document." ma:contentTypeScope="" ma:versionID="bcb8cf291c8653af57dd6a29bb52d0ee">
  <xsd:schema xmlns:xsd="http://www.w3.org/2001/XMLSchema" xmlns:p="http://schemas.microsoft.com/office/2006/metadata/properties" xmlns:ns2="bc841b31-d549-43ed-bc47-0086310aa7e9" targetNamespace="http://schemas.microsoft.com/office/2006/metadata/properties" ma:root="true" ma:fieldsID="036f0d1f483fee2c7aa86809005d6981" ns2:_="">
    <xsd:import namespace="bc841b31-d549-43ed-bc47-0086310aa7e9"/>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bc841b31-d549-43ed-bc47-0086310aa7e9"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Description0 xmlns="bc841b31-d549-43ed-bc47-0086310aa7e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4E5E8F-D18A-405B-AB6A-19CBBCF656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841b31-d549-43ed-bc47-0086310aa7e9"/>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F2F8FF39-A5D2-4C20-89CA-E0BB61C09927}">
  <ds:schemaRefs>
    <ds:schemaRef ds:uri="http://schemas.microsoft.com/office/2006/documentManagement/type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bc841b31-d549-43ed-bc47-0086310aa7e9"/>
    <ds:schemaRef ds:uri="http://www.w3.org/XML/1998/namespace"/>
  </ds:schemaRefs>
</ds:datastoreItem>
</file>

<file path=customXml/itemProps3.xml><?xml version="1.0" encoding="utf-8"?>
<ds:datastoreItem xmlns:ds="http://schemas.openxmlformats.org/officeDocument/2006/customXml" ds:itemID="{9FB9E9F0-A80E-4BC0-BC10-BBDB06BF5F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Top_WHT_2</Template>
  <TotalTime>6162</TotalTime>
  <Words>3681</Words>
  <Application>Microsoft Office PowerPoint</Application>
  <PresentationFormat>On-screen Show (4:3)</PresentationFormat>
  <Paragraphs>913</Paragraphs>
  <Slides>50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Aharoni</vt:lpstr>
      <vt:lpstr>Calibri</vt:lpstr>
      <vt:lpstr>Agency FB</vt:lpstr>
      <vt:lpstr>Accenture template</vt:lpstr>
      <vt:lpstr>Module 5: Introduction  to Infrastructure as  Code “Configuration Management”</vt:lpstr>
      <vt:lpstr>Content</vt:lpstr>
      <vt:lpstr>INFRASTRUCTURE  AS CODE</vt:lpstr>
      <vt:lpstr> IT Infrastructure Evolution </vt:lpstr>
      <vt:lpstr>Philosophical Significance </vt:lpstr>
      <vt:lpstr>Philosophical Significance </vt:lpstr>
      <vt:lpstr>Infrastructure as Code</vt:lpstr>
      <vt:lpstr>The Hierarchy of Abstraction</vt:lpstr>
      <vt:lpstr>How Infrastructure as code fits into Continuous Delivery</vt:lpstr>
      <vt:lpstr>Inspiration from Developers: Everything in Version Control</vt:lpstr>
      <vt:lpstr>Inspiration from Developers: Continuous Integration</vt:lpstr>
      <vt:lpstr>Inspiration from Developers: Static Code Analysis &amp; Unit Tests</vt:lpstr>
      <vt:lpstr>Inspiration from Developers: Label and Release</vt:lpstr>
      <vt:lpstr>Semantic Versioning for Infrastructure Code Updates</vt:lpstr>
      <vt:lpstr>Managing Flow of Infrastructure Updates</vt:lpstr>
      <vt:lpstr>Inspiration from Developers: Automatically Runtime Test</vt:lpstr>
      <vt:lpstr>How Infrastructure as code fits into DevOps</vt:lpstr>
      <vt:lpstr>WHAT DOES THIS  MEAN FOR PEOPLE?</vt:lpstr>
      <vt:lpstr>AUTOMATION  TOOLS</vt:lpstr>
      <vt:lpstr>Concepts of Infrastructure Automation: Snowflakes</vt:lpstr>
      <vt:lpstr>Concepts of Infrastructure Automation: Cattle and pets</vt:lpstr>
      <vt:lpstr>Concepts of Infrastructure Automation: Phoenixes</vt:lpstr>
      <vt:lpstr>Concepts of Infrastructure Automation: Immutable</vt:lpstr>
      <vt:lpstr>WHAT DOES THIS  MEAN FOR PEOPLE?</vt:lpstr>
      <vt:lpstr>ILLUSTRATION OF  INFRA AS CODE</vt:lpstr>
      <vt:lpstr>Illustration of Phoenix-ing: IaaS</vt:lpstr>
      <vt:lpstr>Illustration of Phoenix-ing: Environment</vt:lpstr>
      <vt:lpstr>Illustration of Phoenix-ing: Code and Config</vt:lpstr>
      <vt:lpstr>ACTIVE “CONFIGURATION MANAGEMENT” TOOLS</vt:lpstr>
      <vt:lpstr>Introduction</vt:lpstr>
      <vt:lpstr>Where CM Tools Generally Operate</vt:lpstr>
      <vt:lpstr>What CM Tools Generally Do</vt:lpstr>
      <vt:lpstr>How We Currently Deliver The Platform</vt:lpstr>
      <vt:lpstr>Active “Configuration Management” Tools</vt:lpstr>
      <vt:lpstr>Active “Configuration Management” Tools</vt:lpstr>
      <vt:lpstr>Introduction to Chef</vt:lpstr>
      <vt:lpstr>Chef architecture</vt:lpstr>
      <vt:lpstr>Convergent infrastructure in practice</vt:lpstr>
      <vt:lpstr>How Chef Provisions the Execution Architecture</vt:lpstr>
      <vt:lpstr>How Chef Provisions the Execution Architecture</vt:lpstr>
      <vt:lpstr>Key concepts in Chef</vt:lpstr>
      <vt:lpstr>Searchable configuration  </vt:lpstr>
      <vt:lpstr>WHAT DOES THIS  MEAN FOR PEOPLE?</vt:lpstr>
      <vt:lpstr>LET’S TALK  ABOUT THE LAB</vt:lpstr>
      <vt:lpstr>Lab</vt:lpstr>
      <vt:lpstr>DO THE LAB!</vt:lpstr>
      <vt:lpstr>Summary</vt:lpstr>
      <vt:lpstr>OBSERVATION  AND DISCUSSION</vt:lpstr>
      <vt:lpstr>References</vt:lpstr>
      <vt:lpstr>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15-1066 DevOps Academy</dc:title>
  <dc:creator>creative.services.presentations@accenture.com</dc:creator>
  <cp:lastModifiedBy>Natasha Kemp</cp:lastModifiedBy>
  <cp:revision>1031</cp:revision>
  <cp:lastPrinted>2009-05-13T12:37:25Z</cp:lastPrinted>
  <dcterms:created xsi:type="dcterms:W3CDTF">2012-01-18T22:44:04Z</dcterms:created>
  <dcterms:modified xsi:type="dcterms:W3CDTF">2016-03-23T01:14:29Z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0x0101007F480F3B2C10C74BB61478E4247D6E77</vt:lpwstr>
  </property>
  <property fmtid="{D5CDD505-2E9C-101B-9397-08002B2CF9AE}" pid="3" name="UserName">
    <vt:lpwstr>nkemp</vt:lpwstr>
  </property>
  <property fmtid="{D5CDD505-2E9C-101B-9397-08002B2CF9AE}" pid="4" name="ComputerName">
    <vt:lpwstr>DLO0150</vt:lpwstr>
  </property>
  <property fmtid="{D5CDD505-2E9C-101B-9397-08002B2CF9AE}" pid="5" name="palette_size">
    <vt:lpwstr>5</vt:lpwstr>
  </property>
  <property fmtid="{D5CDD505-2E9C-101B-9397-08002B2CF9AE}" pid="6" name="GUIDE_C1L">
    <vt:lpwstr>35.87504</vt:lpwstr>
  </property>
  <property fmtid="{D5CDD505-2E9C-101B-9397-08002B2CF9AE}" pid="7" name="GUIDE_C1R">
    <vt:lpwstr>246.3307</vt:lpwstr>
  </property>
  <property fmtid="{D5CDD505-2E9C-101B-9397-08002B2CF9AE}" pid="8" name="GUIDE_C2L">
    <vt:lpwstr>254.8346</vt:lpwstr>
  </property>
  <property fmtid="{D5CDD505-2E9C-101B-9397-08002B2CF9AE}" pid="9" name="GUIDE_ML">
    <vt:lpwstr>355.748</vt:lpwstr>
  </property>
  <property fmtid="{D5CDD505-2E9C-101B-9397-08002B2CF9AE}" pid="10" name="GUIDE_MR">
    <vt:lpwstr>364.252</vt:lpwstr>
  </property>
  <property fmtid="{D5CDD505-2E9C-101B-9397-08002B2CF9AE}" pid="11" name="GUIDE_C2R">
    <vt:lpwstr>465.125</vt:lpwstr>
  </property>
  <property fmtid="{D5CDD505-2E9C-101B-9397-08002B2CF9AE}" pid="12" name="GUIDE_C3L">
    <vt:lpwstr>473.75</vt:lpwstr>
  </property>
  <property fmtid="{D5CDD505-2E9C-101B-9397-08002B2CF9AE}" pid="13" name="GUIDE_C3R">
    <vt:lpwstr>684.1251</vt:lpwstr>
  </property>
  <property fmtid="{D5CDD505-2E9C-101B-9397-08002B2CF9AE}" pid="14" name="GUIDE_GTL_R">
    <vt:lpwstr>688</vt:lpwstr>
  </property>
  <property fmtid="{D5CDD505-2E9C-101B-9397-08002B2CF9AE}" pid="15" name="GUIDE_R1">
    <vt:lpwstr>30.62504</vt:lpwstr>
  </property>
  <property fmtid="{D5CDD505-2E9C-101B-9397-08002B2CF9AE}" pid="16" name="GUIDE_R2">
    <vt:lpwstr>83.12504</vt:lpwstr>
  </property>
  <property fmtid="{D5CDD505-2E9C-101B-9397-08002B2CF9AE}" pid="17" name="GUIDE_R3">
    <vt:lpwstr>100.6645</vt:lpwstr>
  </property>
  <property fmtid="{D5CDD505-2E9C-101B-9397-08002B2CF9AE}" pid="18" name="GUIDE_R4">
    <vt:lpwstr>511.25</vt:lpwstr>
  </property>
</Properties>
</file>